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09.12.2020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0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09.12.2020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53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09.12.2020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9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09.12.2020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5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09.12.2020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75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09.12.2020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53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09.12.2020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91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09.12.2020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86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09.12.2020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726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09.12.2020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389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09.12.2020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54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09.12.2020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436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удеи Кавказа Religions.am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5143536" cy="400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Караимы Евпатории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1500174"/>
            <a:ext cx="3571868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38310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олгары VK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3500462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18" name="Picture 2" descr="http://vkusnosti.org/uploads/taginator/Jan-2012/milin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2402" y="3071811"/>
            <a:ext cx="4572032" cy="3429024"/>
          </a:xfrm>
          <a:prstGeom prst="rect">
            <a:avLst/>
          </a:prstGeom>
          <a:noFill/>
        </p:spPr>
      </p:pic>
      <p:sp>
        <p:nvSpPr>
          <p:cNvPr id="86019" name="Rectangle 3"/>
          <p:cNvSpPr>
            <a:spLocks noChangeArrowheads="1"/>
          </p:cNvSpPr>
          <p:nvPr/>
        </p:nvSpPr>
        <p:spPr bwMode="auto">
          <a:xfrm>
            <a:off x="3857620" y="596174"/>
            <a:ext cx="46028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err="1">
                <a:solidFill>
                  <a:srgbClr val="000000"/>
                </a:solidFill>
                <a:latin typeface="Algerian" charset="0"/>
                <a:ea typeface="Times New Roman" pitchFamily="18" charset="0"/>
                <a:cs typeface="Times New Roman" pitchFamily="18" charset="0"/>
              </a:rPr>
              <a:t>Мелина</a:t>
            </a:r>
            <a:r>
              <a:rPr lang="ru-RU" sz="3200" dirty="0">
                <a:solidFill>
                  <a:srgbClr val="000000"/>
                </a:solidFill>
                <a:latin typeface="Algerian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srgbClr val="000000"/>
                </a:solidFill>
                <a:latin typeface="Algerian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dirty="0">
                <a:solidFill>
                  <a:srgbClr val="000000"/>
                </a:solidFill>
                <a:latin typeface="Algerian" charset="0"/>
                <a:ea typeface="Times New Roman" pitchFamily="18" charset="0"/>
                <a:cs typeface="Times New Roman" pitchFamily="18" charset="0"/>
              </a:rPr>
              <a:t> болгарский пирог</a:t>
            </a:r>
            <a:endParaRPr lang="ru-RU" sz="320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00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чарование греческого острова Крит Отзыв на awaytravel.ru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4357718" cy="3357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2" name="Picture 2" descr="2012 Ноябрь Германия и мы о ней!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3714752"/>
            <a:ext cx="4643438" cy="2881946"/>
          </a:xfrm>
          <a:prstGeom prst="rect">
            <a:avLst/>
          </a:prstGeom>
          <a:noFill/>
        </p:spPr>
      </p:pic>
      <p:sp>
        <p:nvSpPr>
          <p:cNvPr id="87043" name="Rectangle 3"/>
          <p:cNvSpPr>
            <a:spLocks noChangeArrowheads="1"/>
          </p:cNvSpPr>
          <p:nvPr/>
        </p:nvSpPr>
        <p:spPr bwMode="auto">
          <a:xfrm rot="10800000" flipV="1">
            <a:off x="0" y="2695145"/>
            <a:ext cx="400049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87050" name="Rectangle 10"/>
          <p:cNvSpPr>
            <a:spLocks noChangeArrowheads="1"/>
          </p:cNvSpPr>
          <p:nvPr/>
        </p:nvSpPr>
        <p:spPr bwMode="auto">
          <a:xfrm>
            <a:off x="0" y="594310"/>
            <a:ext cx="8929686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0000"/>
                </a:solidFill>
                <a:latin typeface="Algerian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000000"/>
                </a:solidFill>
                <a:latin typeface="Algerian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</a:t>
            </a:r>
            <a:r>
              <a:rPr lang="ru-RU" sz="3200" dirty="0">
                <a:solidFill>
                  <a:srgbClr val="000000"/>
                </a:solidFill>
                <a:latin typeface="Algerian" charset="0"/>
                <a:ea typeface="Times New Roman" pitchFamily="18" charset="0"/>
                <a:cs typeface="Times New Roman" pitchFamily="18" charset="0"/>
              </a:rPr>
              <a:t>Рыба с овощами</a:t>
            </a:r>
            <a:endParaRPr lang="ru-RU" sz="3200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87051" name="Rectangle 11"/>
          <p:cNvSpPr>
            <a:spLocks noChangeArrowheads="1"/>
          </p:cNvSpPr>
          <p:nvPr/>
        </p:nvSpPr>
        <p:spPr bwMode="auto">
          <a:xfrm>
            <a:off x="827584" y="30727"/>
            <a:ext cx="3458664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>
                <a:solidFill>
                  <a:srgbClr val="000000"/>
                </a:solidFill>
                <a:latin typeface="Algerian"/>
                <a:ea typeface="Times New Roman" pitchFamily="18" charset="0"/>
                <a:cs typeface="Times New Roman" pitchFamily="18" charset="0"/>
              </a:rPr>
              <a:t>Сосиски с тушеной капустой</a:t>
            </a:r>
            <a:endParaRPr lang="ru-RU" sz="320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752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517632" cy="2376264"/>
          </a:xfrm>
        </p:spPr>
        <p:txBody>
          <a:bodyPr>
            <a:noAutofit/>
          </a:bodyPr>
          <a:lstStyle/>
          <a:p>
            <a:r>
              <a:rPr lang="ru-RU" sz="8000" dirty="0">
                <a:latin typeface="Bahnschrift Light" pitchFamily="34" charset="0"/>
              </a:rPr>
              <a:t>М</a:t>
            </a:r>
            <a:r>
              <a:rPr lang="ru-RU" sz="8000" dirty="0" smtClean="0">
                <a:latin typeface="Bahnschrift Light" pitchFamily="34" charset="0"/>
              </a:rPr>
              <a:t>ы – </a:t>
            </a:r>
            <a:r>
              <a:rPr lang="ru-RU" sz="8000" dirty="0" err="1" smtClean="0">
                <a:latin typeface="Bahnschrift Light" pitchFamily="34" charset="0"/>
              </a:rPr>
              <a:t>крымчане</a:t>
            </a:r>
            <a:r>
              <a:rPr lang="ru-RU" sz="8000" dirty="0" smtClean="0">
                <a:latin typeface="Bahnschrift Light" pitchFamily="34" charset="0"/>
              </a:rPr>
              <a:t>!</a:t>
            </a:r>
            <a:endParaRPr lang="ru-RU" sz="8000" dirty="0">
              <a:latin typeface="Bahnschrift Light" pitchFamily="34" charset="0"/>
            </a:endParaRPr>
          </a:p>
        </p:txBody>
      </p:sp>
      <p:pic>
        <p:nvPicPr>
          <p:cNvPr id="4" name="Содержимое 3" descr="22 сентября. Чем запомнился этот день? mobiado-shop.ru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 bwMode="auto">
          <a:xfrm>
            <a:off x="1691680" y="1700808"/>
            <a:ext cx="5616624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0117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19672" y="3068960"/>
            <a:ext cx="5659016" cy="3103240"/>
          </a:xfrm>
        </p:spPr>
        <p:txBody>
          <a:bodyPr>
            <a:normAutofit fontScale="40000" lnSpcReduction="20000"/>
          </a:bodyPr>
          <a:lstStyle/>
          <a:p>
            <a:endParaRPr lang="ru-RU" dirty="0" smtClean="0"/>
          </a:p>
          <a:p>
            <a:pPr algn="ctr"/>
            <a:r>
              <a:rPr lang="ru-RU" sz="19200" b="1" dirty="0" smtClean="0"/>
              <a:t> </a:t>
            </a:r>
            <a:r>
              <a:rPr lang="ru-RU" sz="19200" b="1" dirty="0" smtClean="0">
                <a:solidFill>
                  <a:srgbClr val="C00000"/>
                </a:solidFill>
              </a:rPr>
              <a:t>народов Крыма</a:t>
            </a:r>
            <a:endParaRPr lang="ru-RU" sz="19200" b="1" dirty="0">
              <a:solidFill>
                <a:srgbClr val="C0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836712"/>
            <a:ext cx="4866928" cy="2232248"/>
          </a:xfrm>
        </p:spPr>
        <p:txBody>
          <a:bodyPr>
            <a:noAutofit/>
          </a:bodyPr>
          <a:lstStyle/>
          <a:p>
            <a:pPr algn="just"/>
            <a:r>
              <a:rPr lang="ru-RU" sz="9600" dirty="0" smtClean="0">
                <a:solidFill>
                  <a:schemeClr val="accent6">
                    <a:lumMod val="75000"/>
                  </a:schemeClr>
                </a:solidFill>
              </a:rPr>
              <a:t>              Кухня</a:t>
            </a:r>
            <a:endParaRPr lang="ru-RU" sz="96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864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усская еда (Russian Food) Картинк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4929223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Вот советы о том, как правильно готовить суп. Изучай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3786190"/>
            <a:ext cx="4624383" cy="2952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440419"/>
            <a:ext cx="925252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0000"/>
                </a:solidFill>
                <a:latin typeface="Algerian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0000"/>
                </a:solidFill>
                <a:latin typeface="Algerian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Algerian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</a:t>
            </a:r>
            <a:r>
              <a:rPr lang="ru-RU" sz="3200" dirty="0">
                <a:solidFill>
                  <a:srgbClr val="000000"/>
                </a:solidFill>
                <a:latin typeface="Algerian"/>
                <a:ea typeface="Times New Roman" pitchFamily="18" charset="0"/>
                <a:cs typeface="Times New Roman" pitchFamily="18" charset="0"/>
              </a:rPr>
              <a:t>Русские блины и щи</a:t>
            </a:r>
            <a:endParaRPr lang="ru-RU" sz="3200" dirty="0">
              <a:solidFill>
                <a:prstClr val="black"/>
              </a:solidFill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97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5 Декабрь 2012 Mycity.mk.ua Page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4786346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0" name="Picture 2" descr="Галушки сдобные Кулинарные рецепт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3500438"/>
            <a:ext cx="4324045" cy="3143248"/>
          </a:xfrm>
          <a:prstGeom prst="rect">
            <a:avLst/>
          </a:prstGeom>
          <a:noFill/>
        </p:spPr>
      </p:pic>
      <p:sp>
        <p:nvSpPr>
          <p:cNvPr id="78851" name="Rectangle 3"/>
          <p:cNvSpPr>
            <a:spLocks noChangeArrowheads="1"/>
          </p:cNvSpPr>
          <p:nvPr/>
        </p:nvSpPr>
        <p:spPr bwMode="auto">
          <a:xfrm>
            <a:off x="0" y="469603"/>
            <a:ext cx="9252520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0000"/>
                </a:solidFill>
                <a:latin typeface="Algerian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0000"/>
                </a:solidFill>
                <a:latin typeface="Algerian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</a:t>
            </a:r>
            <a:r>
              <a:rPr lang="ru-RU" sz="3200" dirty="0">
                <a:solidFill>
                  <a:srgbClr val="000000"/>
                </a:solidFill>
                <a:latin typeface="Algerian" charset="0"/>
                <a:ea typeface="Times New Roman" pitchFamily="18" charset="0"/>
                <a:cs typeface="Times New Roman" pitchFamily="18" charset="0"/>
              </a:rPr>
              <a:t>Украинские вареники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>
                <a:solidFill>
                  <a:srgbClr val="000000"/>
                </a:solidFill>
                <a:latin typeface="Algerian" charset="0"/>
                <a:ea typeface="Times New Roman" pitchFamily="18" charset="0"/>
                <a:cs typeface="Times New Roman" pitchFamily="18" charset="0"/>
              </a:rPr>
              <a:t>                                                 и галушки</a:t>
            </a:r>
            <a:endParaRPr lang="ru-RU" sz="320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29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улинарный форум Хорошей кухни - Татарская кухня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214290"/>
            <a:ext cx="4786346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0" y="-92333"/>
            <a:ext cx="4120039" cy="3262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0000"/>
                </a:solidFill>
                <a:latin typeface="Algerian"/>
                <a:ea typeface="Times New Roman" pitchFamily="18" charset="0"/>
                <a:cs typeface="Times New Roman" pitchFamily="18" charset="0"/>
              </a:rPr>
              <a:t>                     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Algerian"/>
                <a:ea typeface="Times New Roman" pitchFamily="18" charset="0"/>
                <a:cs typeface="Times New Roman" pitchFamily="18" charset="0"/>
              </a:rPr>
              <a:t>                                               </a:t>
            </a:r>
            <a:r>
              <a:rPr lang="ru-RU" sz="3200" dirty="0">
                <a:solidFill>
                  <a:srgbClr val="000000"/>
                </a:solidFill>
                <a:latin typeface="Algerian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dirty="0">
                <a:solidFill>
                  <a:srgbClr val="000000"/>
                </a:solidFill>
                <a:latin typeface="Algerian"/>
                <a:ea typeface="Times New Roman" pitchFamily="18" charset="0"/>
                <a:cs typeface="Times New Roman" pitchFamily="18" charset="0"/>
              </a:rPr>
              <a:t>анты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</p:txBody>
      </p:sp>
      <p:pic>
        <p:nvPicPr>
          <p:cNvPr id="5" name="Рисунок 4" descr="Первое блюдо, 3 страница - кулинарные рецепты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429001"/>
            <a:ext cx="4572032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857752" y="4437112"/>
            <a:ext cx="40690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>
                <a:solidFill>
                  <a:prstClr val="black"/>
                </a:solidFill>
              </a:rPr>
              <a:t>Къашик-аш</a:t>
            </a:r>
            <a:r>
              <a:rPr lang="ru-RU" sz="3200" dirty="0">
                <a:solidFill>
                  <a:prstClr val="black"/>
                </a:solidFill>
              </a:rPr>
              <a:t> – суп с пельменями</a:t>
            </a:r>
            <a:endParaRPr lang="ru-RU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520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ецепты крымско=татарской кухни все рецепты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4214810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0" y="0"/>
            <a:ext cx="6056145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0000"/>
                </a:solidFill>
                <a:latin typeface="Algerian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000000"/>
                </a:solidFill>
                <a:latin typeface="Algerian"/>
                <a:ea typeface="Times New Roman" pitchFamily="18" charset="0"/>
                <a:cs typeface="Times New Roman" pitchFamily="18" charset="0"/>
              </a:rPr>
              <a:t>                                                                 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prstClr val="black"/>
                </a:solidFill>
                <a:latin typeface="Arial" pitchFamily="34" charset="0"/>
                <a:cs typeface="Times New Roman" pitchFamily="18" charset="0"/>
              </a:rPr>
              <a:t>               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</p:txBody>
      </p:sp>
      <p:pic>
        <p:nvPicPr>
          <p:cNvPr id="5" name="Рисунок 4" descr="http://gotovim-doma.ru/forum/files/9/13/913ded5918e75a9b9711b82e46e96c83_60246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500438"/>
            <a:ext cx="4286280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786314" y="428604"/>
            <a:ext cx="39290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Фаршированные овощи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034" y="5715016"/>
            <a:ext cx="35004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</a:rPr>
              <a:t>                                 </a:t>
            </a:r>
            <a:r>
              <a:rPr lang="ru-RU" sz="3200" dirty="0">
                <a:solidFill>
                  <a:prstClr val="black"/>
                </a:solidFill>
              </a:rPr>
              <a:t>П</a:t>
            </a:r>
            <a:r>
              <a:rPr lang="ru-RU" sz="3200" dirty="0">
                <a:solidFill>
                  <a:prstClr val="black"/>
                </a:solidFill>
              </a:rPr>
              <a:t>ахлава</a:t>
            </a:r>
            <a:endParaRPr lang="ru-RU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55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улинарные рецепты от наших форумчан - Страница 556 - Форум …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52"/>
            <a:ext cx="464347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Кулинарный форум Хорошей кухни - Кого Благодарить, Или Автора!-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357562"/>
            <a:ext cx="4357686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715008" y="285728"/>
            <a:ext cx="20973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Чебуреки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83969" name="Rectangle 1"/>
          <p:cNvSpPr>
            <a:spLocks noChangeArrowheads="1"/>
          </p:cNvSpPr>
          <p:nvPr/>
        </p:nvSpPr>
        <p:spPr bwMode="auto">
          <a:xfrm>
            <a:off x="2771800" y="-433575"/>
            <a:ext cx="1512168" cy="6832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0000"/>
                </a:solidFill>
                <a:latin typeface="Algerian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ru-RU" sz="3200" dirty="0" err="1">
                <a:solidFill>
                  <a:srgbClr val="000000"/>
                </a:solidFill>
                <a:latin typeface="Algerian"/>
                <a:ea typeface="Times New Roman" pitchFamily="18" charset="0"/>
                <a:cs typeface="Times New Roman" pitchFamily="18" charset="0"/>
              </a:rPr>
              <a:t>Кубэте</a:t>
            </a:r>
            <a:endParaRPr lang="ru-RU" sz="320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70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nash-kirim.at.ua/_pu/0/9259564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142852"/>
            <a:ext cx="4143372" cy="3929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0" name="Picture 4" descr="праздник живота Записи в рубрике праздник живота Дневник Jel…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3286124"/>
            <a:ext cx="4543371" cy="3411024"/>
          </a:xfrm>
          <a:prstGeom prst="rect">
            <a:avLst/>
          </a:prstGeom>
          <a:noFill/>
        </p:spPr>
      </p:pic>
      <p:sp>
        <p:nvSpPr>
          <p:cNvPr id="86021" name="Rectangle 5"/>
          <p:cNvSpPr>
            <a:spLocks noChangeArrowheads="1"/>
          </p:cNvSpPr>
          <p:nvPr/>
        </p:nvSpPr>
        <p:spPr bwMode="auto">
          <a:xfrm>
            <a:off x="428596" y="353605"/>
            <a:ext cx="414340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err="1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Кыбинай</a:t>
            </a:r>
            <a:r>
              <a:rPr lang="ru-RU" sz="3200" dirty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- караимские пирожки с мясом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из слоённого теста</a:t>
            </a:r>
            <a:endParaRPr lang="ru-RU" sz="320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19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рхив материалов - Персональный сайт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2852"/>
            <a:ext cx="4572032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кулинарный клуб - 24mix - всегда новые рецепты блюд, вкусная…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3786190"/>
            <a:ext cx="4429121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3643306" cy="6647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rgbClr val="000000"/>
              </a:solidFill>
              <a:latin typeface="Algerian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0000"/>
                </a:solidFill>
                <a:latin typeface="Algerian"/>
                <a:ea typeface="Times New Roman" pitchFamily="18" charset="0"/>
                <a:cs typeface="Times New Roman" pitchFamily="18" charset="0"/>
              </a:rPr>
              <a:t>                                                         </a:t>
            </a:r>
            <a:r>
              <a:rPr lang="ru-RU" sz="2000" dirty="0">
                <a:solidFill>
                  <a:srgbClr val="000000"/>
                </a:solidFill>
                <a:latin typeface="Algerian"/>
                <a:ea typeface="Times New Roman" pitchFamily="18" charset="0"/>
                <a:cs typeface="Times New Roman" pitchFamily="18" charset="0"/>
              </a:rPr>
              <a:t>Маца</a:t>
            </a:r>
            <a:endParaRPr lang="ru-RU" sz="2000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8436156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0000"/>
                </a:solidFill>
                <a:latin typeface="Algerian" charset="0"/>
                <a:ea typeface="Times New Roman" pitchFamily="18" charset="0"/>
                <a:cs typeface="Times New Roman" pitchFamily="18" charset="0"/>
              </a:rPr>
              <a:t>                          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0000"/>
                </a:solidFill>
                <a:latin typeface="Algerian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</a:t>
            </a:r>
            <a:r>
              <a:rPr lang="ru-RU" sz="2000" dirty="0">
                <a:solidFill>
                  <a:srgbClr val="000000"/>
                </a:solidFill>
                <a:latin typeface="Algerian" charset="0"/>
                <a:ea typeface="Times New Roman" pitchFamily="18" charset="0"/>
                <a:cs typeface="Times New Roman" pitchFamily="18" charset="0"/>
              </a:rPr>
              <a:t>Фаршированная рыба</a:t>
            </a:r>
            <a:endParaRPr lang="ru-RU" sz="200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391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</Words>
  <Application>Microsoft Office PowerPoint</Application>
  <PresentationFormat>Экран (4:3)</PresentationFormat>
  <Paragraphs>148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Презентация PowerPoint</vt:lpstr>
      <vt:lpstr>              Кухня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Мы – крымчане!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2020-12-08T22:12:03Z</dcterms:created>
  <dcterms:modified xsi:type="dcterms:W3CDTF">2020-12-08T22:12:47Z</dcterms:modified>
</cp:coreProperties>
</file>