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удеи Кавказа Religions.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14353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аимы Евпатор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57186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гары V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http://vkusnosti.org/uploads/taginator/Jan-2012/mi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02" y="3071811"/>
            <a:ext cx="4572032" cy="3429024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57620" y="596174"/>
            <a:ext cx="4602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Мелина</a:t>
            </a:r>
            <a:r>
              <a:rPr lang="ru-RU" sz="32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болгарский пирог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чарование греческого острова Крит Отзыв на awaytravel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35771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 descr="2012 Ноябрь Германия и мы о ней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643438" cy="2881946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 rot="10800000" flipV="1">
            <a:off x="0" y="2695145"/>
            <a:ext cx="4000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594310"/>
            <a:ext cx="892968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32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Рыба с овощами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827584" y="30727"/>
            <a:ext cx="34586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Сосиски с тушеной капустой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2376264"/>
          </a:xfrm>
        </p:spPr>
        <p:txBody>
          <a:bodyPr>
            <a:noAutofit/>
          </a:bodyPr>
          <a:lstStyle/>
          <a:p>
            <a:r>
              <a:rPr lang="ru-RU" sz="8000" dirty="0">
                <a:latin typeface="Bahnschrift Light" pitchFamily="34" charset="0"/>
              </a:rPr>
              <a:t>М</a:t>
            </a:r>
            <a:r>
              <a:rPr lang="ru-RU" sz="8000" dirty="0" smtClean="0">
                <a:latin typeface="Bahnschrift Light" pitchFamily="34" charset="0"/>
              </a:rPr>
              <a:t>ы – </a:t>
            </a:r>
            <a:r>
              <a:rPr lang="ru-RU" sz="8000" dirty="0" err="1" smtClean="0">
                <a:latin typeface="Bahnschrift Light" pitchFamily="34" charset="0"/>
              </a:rPr>
              <a:t>крымчане</a:t>
            </a:r>
            <a:r>
              <a:rPr lang="ru-RU" sz="8000" dirty="0" smtClean="0">
                <a:latin typeface="Bahnschrift Light" pitchFamily="34" charset="0"/>
              </a:rPr>
              <a:t>!</a:t>
            </a:r>
            <a:endParaRPr lang="ru-RU" sz="8000" dirty="0">
              <a:latin typeface="Bahnschrift Light" pitchFamily="34" charset="0"/>
            </a:endParaRPr>
          </a:p>
        </p:txBody>
      </p:sp>
      <p:pic>
        <p:nvPicPr>
          <p:cNvPr id="4" name="Содержимое 3" descr="22 сентября. Чем запомнился этот день? mobiado-shop.ru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691680" y="1700808"/>
            <a:ext cx="56166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1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3068960"/>
            <a:ext cx="5659016" cy="310324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/>
            <a:r>
              <a:rPr lang="ru-RU" sz="19200" b="1" dirty="0" smtClean="0"/>
              <a:t> </a:t>
            </a:r>
            <a:r>
              <a:rPr lang="ru-RU" sz="19200" b="1" dirty="0" smtClean="0">
                <a:solidFill>
                  <a:srgbClr val="C00000"/>
                </a:solidFill>
              </a:rPr>
              <a:t>народов Крыма</a:t>
            </a:r>
            <a:endParaRPr lang="ru-RU" sz="19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4866928" cy="2232248"/>
          </a:xfrm>
        </p:spPr>
        <p:txBody>
          <a:bodyPr>
            <a:noAutofit/>
          </a:bodyPr>
          <a:lstStyle/>
          <a:p>
            <a:pPr algn="just"/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              Кухня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еда (Russian Food) Картин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2922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т советы о том, как правильно готовить суп. Изучай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624383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0419"/>
            <a:ext cx="9252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lang="ru-RU" sz="32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Русские блины и щи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 Декабрь 2012 Mycity.mk.ua P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Галушки сдобные Кулинарные рецеп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324045" cy="3143248"/>
          </a:xfrm>
          <a:prstGeom prst="rect">
            <a:avLst/>
          </a:prstGeom>
          <a:noFill/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469603"/>
            <a:ext cx="925252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32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Украинские вареники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                 и галушки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линарный форум Хорошей кухни - Татарская кух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-92333"/>
            <a:ext cx="412003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32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анты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Первое блюдо, 3 страница - кулинарные рецеп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1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4437112"/>
            <a:ext cx="4069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</a:rPr>
              <a:t>Къашик-аш</a:t>
            </a:r>
            <a:r>
              <a:rPr lang="ru-RU" sz="3200" dirty="0">
                <a:solidFill>
                  <a:prstClr val="black"/>
                </a:solidFill>
              </a:rPr>
              <a:t> – суп с пельменями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цепты крымско=татарской кухни все рецепт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148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605614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             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ttp://gotovim-doma.ru/forum/files/9/13/913ded5918e75a9b9711b82e46e96c83_602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28628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6314" y="428604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Фаршированные овощи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1501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                                 </a:t>
            </a:r>
            <a:r>
              <a:rPr lang="ru-RU" sz="3200" dirty="0">
                <a:solidFill>
                  <a:prstClr val="black"/>
                </a:solidFill>
              </a:rPr>
              <a:t>П</a:t>
            </a:r>
            <a:r>
              <a:rPr lang="ru-RU" sz="3200" dirty="0">
                <a:solidFill>
                  <a:prstClr val="black"/>
                </a:solidFill>
              </a:rPr>
              <a:t>ахлава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линарные рецепты от наших форумчан - Страница 556 - Форум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улинарный форум Хорошей кухни - Кого Благодарить, Или Автора!-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3576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08" y="285728"/>
            <a:ext cx="2097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Чебуреки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771800" y="-433575"/>
            <a:ext cx="151216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Кубэте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sh-kirim.at.ua/_pu/0/925956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52"/>
            <a:ext cx="414337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праздник живота Записи в рубрике праздник живота Дневник Jel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4543371" cy="3411024"/>
          </a:xfrm>
          <a:prstGeom prst="rect">
            <a:avLst/>
          </a:prstGeom>
          <a:noFill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28596" y="353605"/>
            <a:ext cx="4143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Кыбинай</a:t>
            </a:r>
            <a:r>
              <a:rPr lang="ru-RU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 караимские пирожки с мясом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слоённого теста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хив материалов - Персональный сай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улинарный клуб - 24mix - всегда новые рецепты блюд, вкусная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4291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64330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lgerian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dirty="0">
                <a:solidFill>
                  <a:srgbClr val="000000"/>
                </a:solidFill>
                <a:latin typeface="Algerian"/>
                <a:ea typeface="Times New Roman" pitchFamily="18" charset="0"/>
                <a:cs typeface="Times New Roman" pitchFamily="18" charset="0"/>
              </a:rPr>
              <a:t>Маца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4361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r>
              <a:rPr lang="ru-RU" sz="2000" dirty="0">
                <a:solidFill>
                  <a:srgbClr val="000000"/>
                </a:solidFill>
                <a:latin typeface="Algerian" charset="0"/>
                <a:ea typeface="Times New Roman" pitchFamily="18" charset="0"/>
                <a:cs typeface="Times New Roman" pitchFamily="18" charset="0"/>
              </a:rPr>
              <a:t>Фаршированная рыба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              Кухня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– крымчане!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2020-12-08T22:12:03Z</dcterms:created>
  <dcterms:modified xsi:type="dcterms:W3CDTF">2020-12-08T22:12:47Z</dcterms:modified>
</cp:coreProperties>
</file>