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05.02.2023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05.02.2023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05.02.2023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05.02.2023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05.02.2023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2" y="404664"/>
            <a:ext cx="6172200" cy="1894362"/>
          </a:xfrm>
        </p:spPr>
        <p:txBody>
          <a:bodyPr>
            <a:normAutofit/>
          </a:bodyPr>
          <a:lstStyle/>
          <a:p>
            <a:r>
              <a:rPr lang="ru-RU" sz="5400" dirty="0" smtClean="0"/>
              <a:t>Вот она какая сторона родная</a:t>
            </a: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68144" y="5733256"/>
            <a:ext cx="3058616" cy="867544"/>
          </a:xfrm>
        </p:spPr>
        <p:txBody>
          <a:bodyPr>
            <a:normAutofit/>
          </a:bodyPr>
          <a:lstStyle/>
          <a:p>
            <a:r>
              <a:rPr lang="ru-RU" sz="1400" dirty="0" smtClean="0"/>
              <a:t>Подготовила: </a:t>
            </a:r>
            <a:r>
              <a:rPr lang="ru-RU" sz="1400" dirty="0" err="1" smtClean="0"/>
              <a:t>Курылюк</a:t>
            </a:r>
            <a:r>
              <a:rPr lang="ru-RU" sz="1400" dirty="0" smtClean="0"/>
              <a:t> А.С., воспитатель.</a:t>
            </a: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348880"/>
            <a:ext cx="5184576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14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116632"/>
            <a:ext cx="7467600" cy="4873752"/>
          </a:xfrm>
        </p:spPr>
        <p:txBody>
          <a:bodyPr/>
          <a:lstStyle/>
          <a:p>
            <a:r>
              <a:rPr lang="ru-RU" dirty="0"/>
              <a:t>По территории Крыма протекают большие и малые реки. Одна из рек – </a:t>
            </a:r>
            <a:r>
              <a:rPr lang="ru-RU" dirty="0" err="1"/>
              <a:t>Салгир</a:t>
            </a:r>
            <a:r>
              <a:rPr lang="ru-RU" dirty="0"/>
              <a:t>, самая длинная река Крыма  (показ фотоснимка), в переводе означает «река снеговой воды». Река </a:t>
            </a:r>
            <a:r>
              <a:rPr lang="ru-RU" dirty="0" err="1"/>
              <a:t>Салгир</a:t>
            </a:r>
            <a:r>
              <a:rPr lang="ru-RU" dirty="0"/>
              <a:t> снабжает питьевой водой </a:t>
            </a:r>
            <a:r>
              <a:rPr lang="ru-RU" dirty="0" smtClean="0"/>
              <a:t>город Симферополь</a:t>
            </a:r>
            <a:r>
              <a:rPr lang="ru-RU" dirty="0"/>
              <a:t>, а также воды реки используют для </a:t>
            </a:r>
            <a:r>
              <a:rPr lang="ru-RU" dirty="0" smtClean="0"/>
              <a:t>водоснабжения </a:t>
            </a:r>
            <a:r>
              <a:rPr lang="ru-RU" dirty="0"/>
              <a:t>и орошения Крыма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80928"/>
            <a:ext cx="7632849" cy="3677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1436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16632"/>
            <a:ext cx="7467600" cy="4873752"/>
          </a:xfrm>
        </p:spPr>
        <p:txBody>
          <a:bodyPr>
            <a:noAutofit/>
          </a:bodyPr>
          <a:lstStyle/>
          <a:p>
            <a:r>
              <a:rPr lang="ru-RU" sz="2000" dirty="0"/>
              <a:t>Многих туристов привлекает живописная природа и водопады  (показ фотоснимка), самый полноводный водопад </a:t>
            </a:r>
            <a:r>
              <a:rPr lang="ru-RU" sz="2000" dirty="0" err="1"/>
              <a:t>Джур-Джур</a:t>
            </a:r>
            <a:r>
              <a:rPr lang="ru-RU" sz="2000" dirty="0"/>
              <a:t>, его можно посещать в любое время года. Водопад </a:t>
            </a:r>
            <a:r>
              <a:rPr lang="ru-RU" sz="2000" dirty="0" err="1"/>
              <a:t>Учан</a:t>
            </a:r>
            <a:r>
              <a:rPr lang="ru-RU" sz="2000" dirty="0"/>
              <a:t>-Су – в переводе с </a:t>
            </a:r>
            <a:r>
              <a:rPr lang="ru-RU" sz="2000" dirty="0" err="1"/>
              <a:t>крымскотатарского</a:t>
            </a:r>
            <a:r>
              <a:rPr lang="ru-RU" sz="2000" dirty="0"/>
              <a:t> «летящая вода», а древние греки называли его «висячая вода». Люди сложили красивые легенды о прошлом нашего края и они учат нас любить свою землю, учат добру и мужеству</a:t>
            </a:r>
            <a:r>
              <a:rPr lang="ru-RU" sz="2000" dirty="0" smtClean="0"/>
              <a:t>.</a:t>
            </a:r>
          </a:p>
          <a:p>
            <a:endParaRPr lang="ru-RU" sz="2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0928"/>
            <a:ext cx="4104456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80928"/>
            <a:ext cx="3960440" cy="388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107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332656"/>
            <a:ext cx="7467600" cy="6120680"/>
          </a:xfrm>
        </p:spPr>
        <p:txBody>
          <a:bodyPr>
            <a:noAutofit/>
          </a:bodyPr>
          <a:lstStyle/>
          <a:p>
            <a:r>
              <a:rPr lang="ru-RU" sz="2000" b="1" dirty="0"/>
              <a:t>Дидактическая игра «Находки археологов</a:t>
            </a:r>
            <a:r>
              <a:rPr lang="ru-RU" sz="2000" b="1" dirty="0" smtClean="0"/>
              <a:t>».</a:t>
            </a:r>
            <a:endParaRPr lang="ru-RU" sz="2000" dirty="0"/>
          </a:p>
          <a:p>
            <a:pPr marL="0" indent="0">
              <a:buNone/>
            </a:pPr>
            <a:r>
              <a:rPr lang="ru-RU" sz="2000" dirty="0"/>
              <a:t>Цель: прививать интерес к историческому прошлому родного края</a:t>
            </a:r>
            <a:r>
              <a:rPr lang="ru-RU" sz="2000" dirty="0" smtClean="0"/>
              <a:t>.</a:t>
            </a:r>
            <a:endParaRPr lang="ru-RU" sz="2000" dirty="0"/>
          </a:p>
          <a:p>
            <a:pPr marL="0" indent="0">
              <a:buNone/>
            </a:pPr>
            <a:r>
              <a:rPr lang="ru-RU" sz="2000" dirty="0"/>
              <a:t>Материал: изображение различных предметов, состоящих из 4-8 фрагментов</a:t>
            </a:r>
            <a:r>
              <a:rPr lang="ru-RU" sz="2000" dirty="0" smtClean="0"/>
              <a:t>.</a:t>
            </a:r>
            <a:endParaRPr lang="ru-RU" sz="2000" dirty="0"/>
          </a:p>
          <a:p>
            <a:r>
              <a:rPr lang="ru-RU" sz="2000" b="1" dirty="0"/>
              <a:t>Ход игры</a:t>
            </a:r>
            <a:r>
              <a:rPr lang="ru-RU" sz="2000" b="1" dirty="0" smtClean="0"/>
              <a:t>:</a:t>
            </a:r>
            <a:endParaRPr lang="ru-RU" sz="2000" b="1" dirty="0"/>
          </a:p>
          <a:p>
            <a:pPr marL="0" indent="0">
              <a:buNone/>
            </a:pPr>
            <a:r>
              <a:rPr lang="ru-RU" sz="2000" dirty="0"/>
              <a:t>Дети собирают из фрагментов картинку: античные амфоры, различная бытовая утварь</a:t>
            </a:r>
            <a:r>
              <a:rPr lang="ru-RU" sz="2000" dirty="0" smtClean="0"/>
              <a:t>.</a:t>
            </a:r>
            <a:endParaRPr lang="ru-RU" sz="2000" dirty="0"/>
          </a:p>
          <a:p>
            <a:pPr marL="0" indent="0">
              <a:buNone/>
            </a:pPr>
            <a:r>
              <a:rPr lang="ru-RU" sz="2000" dirty="0"/>
              <a:t>Воспитатель: Все находки, которые были найдены во время раскопок, хранятся в музеях и туристы, посещая их, узнают много интересного о прошлом нашего полуострова</a:t>
            </a:r>
            <a:r>
              <a:rPr lang="ru-RU" sz="2000" dirty="0" smtClean="0"/>
              <a:t>.</a:t>
            </a:r>
            <a:endParaRPr lang="ru-RU" sz="2000" dirty="0"/>
          </a:p>
          <a:p>
            <a:pPr marL="0" indent="0">
              <a:buNone/>
            </a:pPr>
            <a:r>
              <a:rPr lang="ru-RU" sz="2000" dirty="0"/>
              <a:t>Крым, с его красочными пейзажами, сказочной природой, лечебным и </a:t>
            </a:r>
            <a:r>
              <a:rPr lang="ru-RU" sz="2000" dirty="0" smtClean="0"/>
              <a:t>чистым воздухом</a:t>
            </a:r>
            <a:r>
              <a:rPr lang="ru-RU" sz="2000" dirty="0"/>
              <a:t>, ущельями, водопадами, пещерами, привлекает многих людей. Крым – жемчужина, «музей под открытым небом</a:t>
            </a:r>
            <a:r>
              <a:rPr lang="ru-RU" sz="2000" dirty="0" smtClean="0"/>
              <a:t>».</a:t>
            </a:r>
          </a:p>
          <a:p>
            <a:pPr marL="0" indent="0">
              <a:buNone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659684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188640"/>
            <a:ext cx="7467600" cy="4873752"/>
          </a:xfrm>
        </p:spPr>
        <p:txBody>
          <a:bodyPr>
            <a:noAutofit/>
          </a:bodyPr>
          <a:lstStyle/>
          <a:p>
            <a:r>
              <a:rPr lang="ru-RU" sz="1800" b="1" dirty="0"/>
              <a:t>«Наша страна».</a:t>
            </a:r>
          </a:p>
          <a:p>
            <a:endParaRPr lang="ru-RU" sz="1800" dirty="0"/>
          </a:p>
          <a:p>
            <a:pPr marL="0" indent="0">
              <a:buNone/>
            </a:pPr>
            <a:r>
              <a:rPr lang="ru-RU" sz="1800" dirty="0"/>
              <a:t>Цель: Выявить знания детей о нашей Родине, ее столице.</a:t>
            </a:r>
          </a:p>
          <a:p>
            <a:endParaRPr lang="ru-RU" sz="1800" dirty="0"/>
          </a:p>
          <a:p>
            <a:pPr marL="0" indent="0">
              <a:buNone/>
            </a:pPr>
            <a:r>
              <a:rPr lang="ru-RU" sz="1800" dirty="0"/>
              <a:t>Материал: иллюстраций, фотографий.</a:t>
            </a:r>
          </a:p>
          <a:p>
            <a:endParaRPr lang="ru-RU" sz="1800" dirty="0"/>
          </a:p>
          <a:p>
            <a:r>
              <a:rPr lang="ru-RU" sz="1800" b="1" dirty="0"/>
              <a:t>Ход игры: </a:t>
            </a:r>
            <a:r>
              <a:rPr lang="ru-RU" sz="1800" dirty="0"/>
              <a:t>воспитатель показывает иллюстрации и картины, залает вопросы. Дети отвечают.</a:t>
            </a:r>
          </a:p>
          <a:p>
            <a:endParaRPr lang="ru-RU" sz="1800" dirty="0"/>
          </a:p>
          <a:p>
            <a:r>
              <a:rPr lang="ru-RU" sz="1800" b="1" dirty="0"/>
              <a:t>«Малая Родина»</a:t>
            </a:r>
          </a:p>
          <a:p>
            <a:endParaRPr lang="ru-RU" sz="1800" b="1" dirty="0"/>
          </a:p>
          <a:p>
            <a:pPr marL="0" indent="0">
              <a:buNone/>
            </a:pPr>
            <a:r>
              <a:rPr lang="ru-RU" sz="1800" dirty="0"/>
              <a:t>Цель: Выявить знания детей о своей Малой Родине, об истории нашего города, памятниках и достопримечательностях.</a:t>
            </a:r>
          </a:p>
          <a:p>
            <a:endParaRPr lang="ru-RU" sz="1800" dirty="0"/>
          </a:p>
          <a:p>
            <a:pPr marL="0" indent="0">
              <a:buNone/>
            </a:pPr>
            <a:r>
              <a:rPr lang="ru-RU" sz="1800" dirty="0"/>
              <a:t>Материал: иллюстрации, фотографий города и нашей области.</a:t>
            </a:r>
          </a:p>
          <a:p>
            <a:endParaRPr lang="ru-RU" sz="1800" dirty="0"/>
          </a:p>
          <a:p>
            <a:r>
              <a:rPr lang="ru-RU" sz="1800" b="1" dirty="0"/>
              <a:t>Ход игры: </a:t>
            </a:r>
            <a:r>
              <a:rPr lang="ru-RU" sz="1800" dirty="0"/>
              <a:t>воспитатель показывает иллюстрации и картины, задает вопросы. Дети отвечают.</a:t>
            </a:r>
          </a:p>
        </p:txBody>
      </p:sp>
    </p:spTree>
    <p:extLst>
      <p:ext uri="{BB962C8B-B14F-4D97-AF65-F5344CB8AC3E}">
        <p14:creationId xmlns:p14="http://schemas.microsoft.com/office/powerpoint/2010/main" val="3195709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Спасибо за внимание!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351251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52936"/>
            <a:ext cx="5400600" cy="3840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67744" y="260648"/>
            <a:ext cx="63367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/>
              <a:t>И таким родным домом для нас является наш Крым. Жить на родной земле – это счастье</a:t>
            </a:r>
            <a:r>
              <a:rPr lang="ru-RU" sz="1600" b="1" i="1" dirty="0" smtClean="0"/>
              <a:t>!</a:t>
            </a:r>
            <a:endParaRPr lang="ru-RU" sz="1600" b="1" i="1" dirty="0"/>
          </a:p>
          <a:p>
            <a:r>
              <a:rPr lang="ru-RU" sz="1600" b="1" i="1" dirty="0" smtClean="0"/>
              <a:t>Не </a:t>
            </a:r>
            <a:r>
              <a:rPr lang="ru-RU" sz="1600" b="1" i="1" dirty="0"/>
              <a:t>зря называется солнечным Крым!</a:t>
            </a:r>
          </a:p>
          <a:p>
            <a:r>
              <a:rPr lang="ru-RU" sz="1600" b="1" i="1" dirty="0" smtClean="0"/>
              <a:t>Весёлое </a:t>
            </a:r>
            <a:r>
              <a:rPr lang="ru-RU" sz="1600" b="1" i="1" dirty="0"/>
              <a:t>солнце сверкает над ним!</a:t>
            </a:r>
          </a:p>
          <a:p>
            <a:r>
              <a:rPr lang="ru-RU" sz="1600" b="1" i="1" dirty="0" smtClean="0"/>
              <a:t>А </a:t>
            </a:r>
            <a:r>
              <a:rPr lang="ru-RU" sz="1600" b="1" i="1" dirty="0"/>
              <a:t>в небе такая над ним синева,</a:t>
            </a:r>
          </a:p>
          <a:p>
            <a:r>
              <a:rPr lang="ru-RU" sz="1600" b="1" i="1" dirty="0" smtClean="0"/>
              <a:t>Что </a:t>
            </a:r>
            <a:r>
              <a:rPr lang="ru-RU" sz="1600" b="1" i="1" dirty="0"/>
              <a:t>кружится, кружится голова!</a:t>
            </a:r>
          </a:p>
          <a:p>
            <a:r>
              <a:rPr lang="ru-RU" sz="1600" b="1" i="1" dirty="0" smtClean="0"/>
              <a:t>Плывут </a:t>
            </a:r>
            <a:r>
              <a:rPr lang="ru-RU" sz="1600" b="1" i="1" dirty="0"/>
              <a:t>облака чуть покачиваются,</a:t>
            </a:r>
          </a:p>
          <a:p>
            <a:r>
              <a:rPr lang="ru-RU" sz="1600" b="1" i="1" dirty="0" smtClean="0"/>
              <a:t>На </a:t>
            </a:r>
            <a:r>
              <a:rPr lang="ru-RU" sz="1600" b="1" i="1" dirty="0"/>
              <a:t>горы они облокачиваются.</a:t>
            </a:r>
          </a:p>
          <a:p>
            <a:r>
              <a:rPr lang="ru-RU" sz="1600" b="1" i="1" dirty="0" smtClean="0"/>
              <a:t>Там </a:t>
            </a:r>
            <a:r>
              <a:rPr lang="ru-RU" sz="1600" b="1" i="1" dirty="0"/>
              <a:t>спят они тихо над кручами,</a:t>
            </a:r>
          </a:p>
          <a:p>
            <a:r>
              <a:rPr lang="ru-RU" sz="1600" b="1" i="1" dirty="0" smtClean="0"/>
              <a:t>А </a:t>
            </a:r>
            <a:r>
              <a:rPr lang="ru-RU" sz="1600" b="1" i="1" dirty="0"/>
              <a:t>ночью становятся тучами.  (</a:t>
            </a:r>
            <a:r>
              <a:rPr lang="ru-RU" sz="1600" b="1" i="1" dirty="0" err="1"/>
              <a:t>Л.Кондрашенко</a:t>
            </a:r>
            <a:r>
              <a:rPr lang="ru-RU" sz="1600" b="1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84215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260648"/>
            <a:ext cx="8208912" cy="3672408"/>
          </a:xfrm>
        </p:spPr>
        <p:txBody>
          <a:bodyPr>
            <a:normAutofit fontScale="47500" lnSpcReduction="20000"/>
          </a:bodyPr>
          <a:lstStyle/>
          <a:p>
            <a:r>
              <a:rPr lang="ru-RU" sz="2800" dirty="0"/>
              <a:t>Крым – это жаркое солнце, солёный запах моря, тёплый песок и шум морского прибоя. Удивительный край с яркой и славной историей, которая уходит глубоко корнями в прошлое.</a:t>
            </a:r>
          </a:p>
          <a:p>
            <a:r>
              <a:rPr lang="ru-RU" sz="2800" dirty="0"/>
              <a:t>Когда-то, давным-давно наша крымская земля была безлюдной, с богатыми плодородными землями, с мягким климатом: тёплую зиму сменяла цветущая весна, за весной приходило солнечное лето, а после лета наступала осень и одевала деревья в красно-жёлто-багряный наряд, в лесах водилось много зверей, а в реках, озёрах и море – рыбы. Этого не могли не заметить первые древние люди, которые поселились на крымской земле. Называли этот народ – таврами, отсюда и пошло первое название Крыма – </a:t>
            </a:r>
            <a:r>
              <a:rPr lang="ru-RU" sz="2800" dirty="0" err="1"/>
              <a:t>Таврика</a:t>
            </a:r>
            <a:r>
              <a:rPr lang="ru-RU" sz="2800" dirty="0"/>
              <a:t>. На протяжении многих веков и тысячелетий земля Крыма пережила множество ярких событий, переселений и завоеваний. Одни народы приходили в этот край, другие исчезали, а с ними менялись названия городов и название Крыма – Таврия, Таврида. Древние люди, поселившиеся на крымской земле около ста тысяч лет назад, ходили на охоту, ловили рыбу, разводили пчёл, выращивали скот и занимались земледелием. Уже тогда в землях Крыма была железная руда, это привело к развитию различных ремёсел, а также металлургии и горного дела. С  </a:t>
            </a:r>
          </a:p>
          <a:p>
            <a:r>
              <a:rPr lang="ru-RU" sz="2800" dirty="0"/>
              <a:t>тех пор прошло немало времени. Крымская земля хранит в себе множество тайн и загадок. О том далёком прошлом нам известно от историков, изучающих историю возникновения Крыма, из археологических раскопок. При раскопках, учёные-археологи находили глиняные таблички, по которым имели представления о правителях того или иного государства, а также выяснили, что города Крыма имели другие названия.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17032"/>
            <a:ext cx="7488832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99682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Древний Херсонес – сейчас это город-герой Севастополь, известный своей боевой и трудовой славой.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8840"/>
            <a:ext cx="7467600" cy="4231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137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Древний Пантикапей – это город-герой Керчь.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9"/>
            <a:ext cx="7344816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1744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Древний Неаполь – ныне город Симферополь, он же является столицей Крыма.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84" y="1600200"/>
            <a:ext cx="7299032" cy="487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98144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68760"/>
            <a:ext cx="7467600" cy="1143000"/>
          </a:xfrm>
        </p:spPr>
        <p:txBody>
          <a:bodyPr>
            <a:noAutofit/>
          </a:bodyPr>
          <a:lstStyle/>
          <a:p>
            <a:r>
              <a:rPr lang="ru-RU" sz="2000" dirty="0"/>
              <a:t>Кафа – в древности являлась основным большим торговым портом, в наши дни-</a:t>
            </a:r>
            <a:br>
              <a:rPr lang="ru-RU" sz="2000" dirty="0"/>
            </a:br>
            <a:r>
              <a:rPr lang="ru-RU" sz="2000" dirty="0"/>
              <a:t>город Феодосия – крупный промышленный, курортный центр Крыма.</a:t>
            </a:r>
            <a:br>
              <a:rPr lang="ru-RU" sz="2000" dirty="0"/>
            </a:br>
            <a:r>
              <a:rPr lang="ru-RU" sz="2000" dirty="0"/>
              <a:t>Генуэзская крепость – в те далёкие времена была самой мощной крепостью, сейчас памятник архитектуры и истории.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64904"/>
            <a:ext cx="4483100" cy="336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870" y="4077072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6541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Керкинитида</a:t>
            </a:r>
            <a:r>
              <a:rPr lang="ru-RU" dirty="0"/>
              <a:t> – город-курорт Евпатория, известный своими лечебными грязями, морскими минеральными водами.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7056784" cy="4288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7207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332656"/>
            <a:ext cx="7467600" cy="4873752"/>
          </a:xfrm>
        </p:spPr>
        <p:txBody>
          <a:bodyPr/>
          <a:lstStyle/>
          <a:p>
            <a:r>
              <a:rPr lang="ru-RU" dirty="0"/>
              <a:t>Археологи находят глубоко в земле и древние старинные предметы, сделанные из глины – большие амфоры, для хранения пшеницы, </a:t>
            </a:r>
            <a:r>
              <a:rPr lang="ru-RU" dirty="0" smtClean="0"/>
              <a:t>вина</a:t>
            </a:r>
            <a:r>
              <a:rPr lang="ru-RU" dirty="0"/>
              <a:t>, глиняные кувшины для воды и </a:t>
            </a:r>
            <a:r>
              <a:rPr lang="ru-RU" dirty="0" smtClean="0"/>
              <a:t>пищи.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3456384" cy="4156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60847"/>
            <a:ext cx="3456384" cy="4156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890143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22</TotalTime>
  <Words>698</Words>
  <Application>Microsoft Office PowerPoint</Application>
  <PresentationFormat>Экран (4:3)</PresentationFormat>
  <Paragraphs>45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Эркер</vt:lpstr>
      <vt:lpstr>Вот она какая сторона родная</vt:lpstr>
      <vt:lpstr>Презентация PowerPoint</vt:lpstr>
      <vt:lpstr>Презентация PowerPoint</vt:lpstr>
      <vt:lpstr>Древний Херсонес – сейчас это город-герой Севастополь, известный своей боевой и трудовой славой.</vt:lpstr>
      <vt:lpstr>Древний Пантикапей – это город-герой Керчь.</vt:lpstr>
      <vt:lpstr>Древний Неаполь – ныне город Симферополь, он же является столицей Крыма.</vt:lpstr>
      <vt:lpstr>Кафа – в древности являлась основным большим торговым портом, в наши дни- город Феодосия – крупный промышленный, курортный центр Крыма. Генуэзская крепость – в те далёкие времена была самой мощной крепостью, сейчас памятник архитектуры и истории.</vt:lpstr>
      <vt:lpstr>Керкинитида – город-курорт Евпатория, известный своими лечебными грязями, морскими минеральными водами.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Вот она какая сторона родная</dc:title>
  <dc:creator>Asus</dc:creator>
  <cp:lastModifiedBy>Asus</cp:lastModifiedBy>
  <cp:revision>4</cp:revision>
  <dcterms:created xsi:type="dcterms:W3CDTF">2023-02-03T10:45:36Z</dcterms:created>
  <dcterms:modified xsi:type="dcterms:W3CDTF">2023-02-05T08:23:11Z</dcterms:modified>
</cp:coreProperties>
</file>