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85" r:id="rId3"/>
  </p:sldMasterIdLst>
  <p:sldIdLst>
    <p:sldId id="256" r:id="rId4"/>
    <p:sldId id="259" r:id="rId5"/>
    <p:sldId id="274" r:id="rId6"/>
    <p:sldId id="261" r:id="rId7"/>
    <p:sldId id="262" r:id="rId8"/>
    <p:sldId id="263" r:id="rId9"/>
    <p:sldId id="272" r:id="rId10"/>
    <p:sldId id="273" r:id="rId11"/>
    <p:sldId id="271" r:id="rId12"/>
    <p:sldId id="266" r:id="rId13"/>
    <p:sldId id="268" r:id="rId14"/>
    <p:sldId id="265" r:id="rId15"/>
    <p:sldId id="275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2857" autoAdjust="0"/>
  </p:normalViewPr>
  <p:slideViewPr>
    <p:cSldViewPr>
      <p:cViewPr>
        <p:scale>
          <a:sx n="78" d="100"/>
          <a:sy n="78" d="100"/>
        </p:scale>
        <p:origin x="-173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4B103-8564-44B5-9FD1-DB1542FED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F9B90-22BC-4E8B-B609-240257D7A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33627-DCE9-4918-B5B1-27BC22904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58A1B-600E-4D92-AB87-BB042555F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BD1FC-8D38-49CC-8C5C-6122881F7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ACE5F-9B8F-4283-B581-8D132975A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B114D-6AE6-488E-A01D-EED95473E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564DA-454D-434D-9F32-7B9494C78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5ACED-66E6-422A-BAE0-9383DD1A0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5BA40-A576-4B0A-ACE4-486B0B8F8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1667F-27D2-422D-9A95-897DBA893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C7D7C-596F-4F63-93D4-B8FEC33F3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B33EE-4BEA-40EC-BCB3-B82F9107C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57128-24D6-4F28-A766-130AB0E74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B8CAD-AE55-4C4B-8891-C66CE7A2A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D16626-9D8D-403E-B4B1-91F32144C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D6430-7B9B-4464-892C-1FF9337A9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F35FF9-B5FC-426F-8BA1-4F061CB45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6F595-D216-4C34-B453-2CD6565F8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C7BF4C-8110-4985-808A-143F5E795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6F8CC-965B-40D4-9E3D-6866C0F41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168D8B-16F2-471B-849F-B4C1F7178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7D5FF-FD0D-4AB9-87B5-BBD177564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CEF5BB-9980-42B3-A5D4-F5DA52CE6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DF0A70-0132-493E-89FD-E16FD5985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D0553-F83A-491A-A253-F9FCE45CC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A7FB9-ECD6-4EAF-84E6-D3C19A147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9FCD7-7202-43C5-8538-D3F725DC0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F456B-883F-42C4-A365-0A833979A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3BC56-9FB7-471B-B51C-F71647ACA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F74BC-4EE5-4D30-834C-2C31210BA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5AE72-7707-48C1-A000-434C5C31F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3AEE6-5D1F-40A5-831C-6402BB96A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110F140-57DF-403D-AA04-F4E67F80F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0C304D1-F2AB-4ED5-9CE0-77AD814EF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81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4A7A3632-F2E6-47FA-A9C1-B4DD20131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1" r:id="rId2"/>
    <p:sldLayoutId id="2147483887" r:id="rId3"/>
    <p:sldLayoutId id="2147483882" r:id="rId4"/>
    <p:sldLayoutId id="2147483888" r:id="rId5"/>
    <p:sldLayoutId id="2147483883" r:id="rId6"/>
    <p:sldLayoutId id="2147483889" r:id="rId7"/>
    <p:sldLayoutId id="2147483890" r:id="rId8"/>
    <p:sldLayoutId id="2147483891" r:id="rId9"/>
    <p:sldLayoutId id="2147483884" r:id="rId10"/>
    <p:sldLayoutId id="2147483885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285750" y="285750"/>
            <a:ext cx="6000750" cy="12573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Сдай клеща на анализ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ages.medicinenet.com/images/SlideShow/lyme_disease_s6_ra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225"/>
            <a:ext cx="9158288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274638"/>
            <a:ext cx="8934450" cy="7969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Вокруг укуса может возникнуть пятно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0" y="428625"/>
            <a:ext cx="5786438" cy="82867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Обратись в поликлинику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z="36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3929063" y="1214438"/>
            <a:ext cx="27146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Лучшая профилактика – прививка!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>
                <a:latin typeface="Times New Roman" pitchFamily="18" charset="0"/>
                <a:ea typeface="+mj-ea"/>
                <a:cs typeface="Times New Roman" pitchFamily="18" charset="0"/>
              </a:rPr>
              <a:t>Защитись от укуса клещей: обработай одежду</a:t>
            </a:r>
            <a:endParaRPr lang="ru-RU" sz="4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875" y="285750"/>
            <a:ext cx="5572125" cy="6540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Чаще осматривай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себя!</a:t>
            </a:r>
            <a:b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2" descr="http://img-2004-05.photosight.ru/17/492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74638"/>
            <a:ext cx="8434387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приноси домой цветы и траву в период активности клещей!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Осматривай животных</a:t>
            </a:r>
            <a:b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hayki">
  <a:themeElements>
    <a:clrScheme name="1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lormaster">
  <a:themeElements>
    <a:clrScheme name="2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Chayki</Template>
  <TotalTime>178</TotalTime>
  <Words>26</Words>
  <Application>Microsoft Office PowerPoint</Application>
  <PresentationFormat>Экран (4:3)</PresentationFormat>
  <Paragraphs>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Chayki</vt:lpstr>
      <vt:lpstr>2_colormaster</vt:lpstr>
      <vt:lpstr>Солнцестояние</vt:lpstr>
      <vt:lpstr>Презентация PowerPoint</vt:lpstr>
      <vt:lpstr>Презентация PowerPoint</vt:lpstr>
      <vt:lpstr>Презентация PowerPoint</vt:lpstr>
      <vt:lpstr> Чаще осматривай себя! </vt:lpstr>
      <vt:lpstr> Не приноси домой цветы и траву в период активности клещей! </vt:lpstr>
      <vt:lpstr>Осматривай животных </vt:lpstr>
      <vt:lpstr>Презентация PowerPoint</vt:lpstr>
      <vt:lpstr>Презентация PowerPoint</vt:lpstr>
      <vt:lpstr>Презентация PowerPoint</vt:lpstr>
      <vt:lpstr>Презентация PowerPoint</vt:lpstr>
      <vt:lpstr>Вокруг укуса может возникнуть пятно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DetSad</cp:lastModifiedBy>
  <cp:revision>34</cp:revision>
  <dcterms:created xsi:type="dcterms:W3CDTF">2012-05-11T15:48:04Z</dcterms:created>
  <dcterms:modified xsi:type="dcterms:W3CDTF">2018-06-01T06:07:17Z</dcterms:modified>
  <cp:contentStatus/>
</cp:coreProperties>
</file>