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0" r:id="rId2"/>
    <p:sldMasterId id="2147483685" r:id="rId3"/>
  </p:sldMasterIdLst>
  <p:sldIdLst>
    <p:sldId id="256" r:id="rId4"/>
    <p:sldId id="259" r:id="rId5"/>
    <p:sldId id="274" r:id="rId6"/>
    <p:sldId id="261" r:id="rId7"/>
    <p:sldId id="262" r:id="rId8"/>
    <p:sldId id="263" r:id="rId9"/>
    <p:sldId id="272" r:id="rId10"/>
    <p:sldId id="273" r:id="rId11"/>
    <p:sldId id="271" r:id="rId12"/>
    <p:sldId id="266" r:id="rId13"/>
    <p:sldId id="268" r:id="rId14"/>
    <p:sldId id="265" r:id="rId15"/>
    <p:sldId id="275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4" autoAdjust="0"/>
    <p:restoredTop sz="92857" autoAdjust="0"/>
  </p:normalViewPr>
  <p:slideViewPr>
    <p:cSldViewPr>
      <p:cViewPr>
        <p:scale>
          <a:sx n="78" d="100"/>
          <a:sy n="78" d="100"/>
        </p:scale>
        <p:origin x="-1734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24B103-8564-44B5-9FD1-DB1542FED0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EF9B90-22BC-4E8B-B609-240257D7A2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933627-DCE9-4918-B5B1-27BC22904E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258A1B-600E-4D92-AB87-BB042555F3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6BD1FC-8D38-49CC-8C5C-6122881F76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DACE5F-9B8F-4283-B581-8D132975A6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AB114D-6AE6-488E-A01D-EED95473E5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0564DA-454D-434D-9F32-7B9494C786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E5ACED-66E6-422A-BAE0-9383DD1A08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85BA40-A576-4B0A-ACE4-486B0B8F87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81667F-27D2-422D-9A95-897DBA8939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FC7D7C-596F-4F63-93D4-B8FEC33F35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9B33EE-4BEA-40EC-BCB3-B82F9107CD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A57128-24D6-4F28-A766-130AB0E743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BB8CAD-AE55-4C4B-8891-C66CE7A2AC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Овал 4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AD16626-9D8D-403E-B4B1-91F32144C5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BD6430-7B9B-4464-892C-1FF9337A91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Овал 5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7" name="Овал 6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2F35FF9-B5FC-426F-8BA1-4F061CB457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96F595-D216-4C34-B453-2CD6565F85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7C7BF4C-8110-4985-808A-143F5E795B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E6F8CC-965B-40D4-9E3D-6866C0F41F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3" name="Прямоугольник 2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D168D8B-16F2-471B-849F-B4C1F7178E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97D5FF-FD0D-4AB9-87B5-BBD1775646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CCEF5BB-9980-42B3-A5D4-F5DA52CE6C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7" name="Блок-схема: процесс 6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BDF0A70-0132-493E-89FD-E16FD59850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CD0553-F83A-491A-A253-F9FCE45CC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0A7FB9-ECD6-4EAF-84E6-D3C19A1473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69FCD7-7202-43C5-8538-D3F725DC0F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9F456B-883F-42C4-A365-0A833979A1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D3BC56-9FB7-471B-B51C-F71647ACA4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3F74BC-4EE5-4D30-834C-2C31210BAE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55AE72-7707-48C1-A000-434C5C31FC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A3AEE6-5D1F-40A5-831C-6402BB96A6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E110F140-57DF-403D-AA04-F4E67F80F7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</p:sldLayoutIdLst>
  <p:transition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A0C304D1-F2AB-4ED5-9CE0-77AD814EFA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0" r:id="rId1"/>
    <p:sldLayoutId id="2147483871" r:id="rId2"/>
    <p:sldLayoutId id="2147483872" r:id="rId3"/>
    <p:sldLayoutId id="2147483873" r:id="rId4"/>
    <p:sldLayoutId id="2147483874" r:id="rId5"/>
    <p:sldLayoutId id="2147483875" r:id="rId6"/>
    <p:sldLayoutId id="2147483876" r:id="rId7"/>
    <p:sldLayoutId id="2147483877" r:id="rId8"/>
    <p:sldLayoutId id="2147483878" r:id="rId9"/>
    <p:sldLayoutId id="2147483879" r:id="rId10"/>
    <p:sldLayoutId id="2147483880" r:id="rId11"/>
  </p:sldLayoutIdLst>
  <p:transition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81" name="Текст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4A7A3632-F2E6-47FA-A9C1-B4DD201319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6" r:id="rId1"/>
    <p:sldLayoutId id="2147483881" r:id="rId2"/>
    <p:sldLayoutId id="2147483887" r:id="rId3"/>
    <p:sldLayoutId id="2147483882" r:id="rId4"/>
    <p:sldLayoutId id="2147483888" r:id="rId5"/>
    <p:sldLayoutId id="2147483883" r:id="rId6"/>
    <p:sldLayoutId id="2147483889" r:id="rId7"/>
    <p:sldLayoutId id="2147483890" r:id="rId8"/>
    <p:sldLayoutId id="2147483891" r:id="rId9"/>
    <p:sldLayoutId id="2147483884" r:id="rId10"/>
    <p:sldLayoutId id="2147483885" r:id="rId11"/>
  </p:sldLayoutIdLst>
  <p:transition>
    <p:fad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Содержимое 2"/>
          <p:cNvSpPr>
            <a:spLocks noGrp="1"/>
          </p:cNvSpPr>
          <p:nvPr>
            <p:ph idx="1"/>
          </p:nvPr>
        </p:nvSpPr>
        <p:spPr>
          <a:xfrm>
            <a:off x="285750" y="285750"/>
            <a:ext cx="6000750" cy="1257300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sz="4000" b="1" smtClean="0">
                <a:latin typeface="Times New Roman" pitchFamily="18" charset="0"/>
                <a:cs typeface="Times New Roman" pitchFamily="18" charset="0"/>
              </a:rPr>
              <a:t>Сдай клеща на анализ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images.medicinenet.com/images/SlideShow/lyme_disease_s6_ras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225"/>
            <a:ext cx="9158288" cy="683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274638"/>
            <a:ext cx="8934450" cy="79692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Вокруг укуса может возникнуть пятно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Содержимое 2"/>
          <p:cNvSpPr>
            <a:spLocks noGrp="1"/>
          </p:cNvSpPr>
          <p:nvPr>
            <p:ph idx="1"/>
          </p:nvPr>
        </p:nvSpPr>
        <p:spPr>
          <a:xfrm>
            <a:off x="0" y="428625"/>
            <a:ext cx="5786438" cy="828675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sz="3600" b="1" smtClean="0">
                <a:latin typeface="Times New Roman" pitchFamily="18" charset="0"/>
                <a:cs typeface="Times New Roman" pitchFamily="18" charset="0"/>
              </a:rPr>
              <a:t>Обратись в поликлинику</a:t>
            </a:r>
          </a:p>
          <a:p>
            <a:pPr algn="ctr" eaLnBrk="1" hangingPunct="1">
              <a:buFont typeface="Wingdings 2" pitchFamily="18" charset="2"/>
              <a:buNone/>
            </a:pPr>
            <a:endParaRPr lang="ru-RU" sz="3600" b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1" name="TextBox 5"/>
          <p:cNvSpPr txBox="1">
            <a:spLocks noChangeArrowheads="1"/>
          </p:cNvSpPr>
          <p:nvPr/>
        </p:nvSpPr>
        <p:spPr bwMode="auto">
          <a:xfrm>
            <a:off x="3929063" y="1214438"/>
            <a:ext cx="2714625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Times New Roman" pitchFamily="18" charset="0"/>
                <a:cs typeface="Times New Roman" pitchFamily="18" charset="0"/>
              </a:rPr>
              <a:t>Лучшая профилактика – прививка!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>
                <a:latin typeface="Times New Roman" pitchFamily="18" charset="0"/>
                <a:ea typeface="+mj-ea"/>
                <a:cs typeface="Times New Roman" pitchFamily="18" charset="0"/>
              </a:rPr>
              <a:t>Защитись от укуса клещей: обработай одежду</a:t>
            </a:r>
            <a:endParaRPr lang="ru-RU" sz="4000" dirty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571875" y="285750"/>
            <a:ext cx="5572125" cy="65405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Чаще осматривай</a:t>
            </a:r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себя!</a:t>
            </a:r>
            <a:br>
              <a:rPr lang="ru-RU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2" descr="http://img-2004-05.photosight.ru/17/4924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274638"/>
            <a:ext cx="8434387" cy="11430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 приноси домой цветы и траву в период активности клещей!</a:t>
            </a: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5400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Осматривай животных</a:t>
            </a:r>
            <a:br>
              <a:rPr lang="ru-RU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Chayki">
  <a:themeElements>
    <a:clrScheme name="1_colormaster 8">
      <a:dk1>
        <a:srgbClr val="000000"/>
      </a:dk1>
      <a:lt1>
        <a:srgbClr val="64F0BE"/>
      </a:lt1>
      <a:dk2>
        <a:srgbClr val="1C1C1C"/>
      </a:dk2>
      <a:lt2>
        <a:srgbClr val="4D4D4D"/>
      </a:lt2>
      <a:accent1>
        <a:srgbClr val="008000"/>
      </a:accent1>
      <a:accent2>
        <a:srgbClr val="00FFFF"/>
      </a:accent2>
      <a:accent3>
        <a:srgbClr val="B8F6DB"/>
      </a:accent3>
      <a:accent4>
        <a:srgbClr val="000000"/>
      </a:accent4>
      <a:accent5>
        <a:srgbClr val="AAC0AA"/>
      </a:accent5>
      <a:accent6>
        <a:srgbClr val="00E7E7"/>
      </a:accent6>
      <a:hlink>
        <a:srgbClr val="3366FF"/>
      </a:hlink>
      <a:folHlink>
        <a:srgbClr val="FFCC66"/>
      </a:folHlink>
    </a:clrScheme>
    <a:fontScheme name="1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colormaster">
  <a:themeElements>
    <a:clrScheme name="2_colormaster 8">
      <a:dk1>
        <a:srgbClr val="000000"/>
      </a:dk1>
      <a:lt1>
        <a:srgbClr val="64F0BE"/>
      </a:lt1>
      <a:dk2>
        <a:srgbClr val="1C1C1C"/>
      </a:dk2>
      <a:lt2>
        <a:srgbClr val="4D4D4D"/>
      </a:lt2>
      <a:accent1>
        <a:srgbClr val="008000"/>
      </a:accent1>
      <a:accent2>
        <a:srgbClr val="00FFFF"/>
      </a:accent2>
      <a:accent3>
        <a:srgbClr val="B8F6DB"/>
      </a:accent3>
      <a:accent4>
        <a:srgbClr val="000000"/>
      </a:accent4>
      <a:accent5>
        <a:srgbClr val="AAC0AA"/>
      </a:accent5>
      <a:accent6>
        <a:srgbClr val="00E7E7"/>
      </a:accent6>
      <a:hlink>
        <a:srgbClr val="3366FF"/>
      </a:hlink>
      <a:folHlink>
        <a:srgbClr val="FFCC66"/>
      </a:folHlink>
    </a:clrScheme>
    <a:fontScheme name="2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Chayki</Template>
  <TotalTime>178</TotalTime>
  <Words>26</Words>
  <Application>Microsoft Office PowerPoint</Application>
  <PresentationFormat>Экран (4:3)</PresentationFormat>
  <Paragraphs>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Chayki</vt:lpstr>
      <vt:lpstr>2_colormaster</vt:lpstr>
      <vt:lpstr>Солнцестояние</vt:lpstr>
      <vt:lpstr>Презентация PowerPoint</vt:lpstr>
      <vt:lpstr>Презентация PowerPoint</vt:lpstr>
      <vt:lpstr>Презентация PowerPoint</vt:lpstr>
      <vt:lpstr> Чаще осматривай себя! </vt:lpstr>
      <vt:lpstr> Не приноси домой цветы и траву в период активности клещей! </vt:lpstr>
      <vt:lpstr>Осматривай животных </vt:lpstr>
      <vt:lpstr>Презентация PowerPoint</vt:lpstr>
      <vt:lpstr>Презентация PowerPoint</vt:lpstr>
      <vt:lpstr>Презентация PowerPoint</vt:lpstr>
      <vt:lpstr>Презентация PowerPoint</vt:lpstr>
      <vt:lpstr>Вокруг укуса может возникнуть пятно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DetSad</cp:lastModifiedBy>
  <cp:revision>34</cp:revision>
  <dcterms:created xsi:type="dcterms:W3CDTF">2012-05-11T15:48:04Z</dcterms:created>
  <dcterms:modified xsi:type="dcterms:W3CDTF">2018-06-01T06:07:17Z</dcterms:modified>
  <cp:contentStatus/>
</cp:coreProperties>
</file>