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C30C-E0FC-4FAB-8CC5-4EB5D7A0BD5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CE3D-E3F0-4C76-819B-53314ECCD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C30C-E0FC-4FAB-8CC5-4EB5D7A0BD5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CE3D-E3F0-4C76-819B-53314ECCD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C30C-E0FC-4FAB-8CC5-4EB5D7A0BD5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CE3D-E3F0-4C76-819B-53314ECCD84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C30C-E0FC-4FAB-8CC5-4EB5D7A0BD5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CE3D-E3F0-4C76-819B-53314ECCD84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C30C-E0FC-4FAB-8CC5-4EB5D7A0BD5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CE3D-E3F0-4C76-819B-53314ECCD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C30C-E0FC-4FAB-8CC5-4EB5D7A0BD5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CE3D-E3F0-4C76-819B-53314ECCD84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C30C-E0FC-4FAB-8CC5-4EB5D7A0BD5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CE3D-E3F0-4C76-819B-53314ECCD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C30C-E0FC-4FAB-8CC5-4EB5D7A0BD5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CE3D-E3F0-4C76-819B-53314ECCD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C30C-E0FC-4FAB-8CC5-4EB5D7A0BD5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CE3D-E3F0-4C76-819B-53314ECCD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C30C-E0FC-4FAB-8CC5-4EB5D7A0BD5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CE3D-E3F0-4C76-819B-53314ECCD84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C30C-E0FC-4FAB-8CC5-4EB5D7A0BD5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CE3D-E3F0-4C76-819B-53314ECCD84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A8FC30C-E0FC-4FAB-8CC5-4EB5D7A0BD5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6DFCE3D-E3F0-4C76-819B-53314ECCD84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Сказочная жизнь  подготовительной логопедической группы в 2020 – 2021 году»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группы: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Гусакова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Л.А; Сулейманова З.Р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412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«Нет друга – ищи, а нашел - береги!»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92" y="2679700"/>
            <a:ext cx="2583266" cy="3446463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42" y="2679700"/>
            <a:ext cx="2583266" cy="3446463"/>
          </a:xfrm>
        </p:spPr>
      </p:pic>
    </p:spTree>
    <p:extLst>
      <p:ext uri="{BB962C8B-B14F-4D97-AF65-F5344CB8AC3E}">
        <p14:creationId xmlns:p14="http://schemas.microsoft.com/office/powerpoint/2010/main" val="3550281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«Знай правила движения, как таблицу умножения!»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871098"/>
            <a:ext cx="3822700" cy="3063666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1920606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«Осторожность - мать безопасности!»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4119370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«Берегись бед пока их нет!»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Объект 2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2552754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за Родину горой – тот истинный герой!»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(День Защитника Отечества)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1412592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«Если армия сильна, непобедима и страна!»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1856925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 солнышке тепло, при матери добро!» 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(готовим подарки к Дню 8 Марта!)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3123665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«Есть для </a:t>
            </a:r>
            <a:r>
              <a:rPr lang="ru-RU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радости причины: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  </a:t>
            </a:r>
            <a:r>
              <a:rPr lang="ru-RU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начальный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ждут </a:t>
            </a:r>
            <a:r>
              <a:rPr lang="ru-RU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вершины!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059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праздником! Любимый город!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42" y="2679700"/>
            <a:ext cx="2583266" cy="3446463"/>
          </a:xfrm>
        </p:spPr>
      </p:pic>
    </p:spTree>
    <p:extLst>
      <p:ext uri="{BB962C8B-B14F-4D97-AF65-F5344CB8AC3E}">
        <p14:creationId xmlns:p14="http://schemas.microsoft.com/office/powerpoint/2010/main" val="1681770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днем рождения Керчь!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92" y="2679700"/>
            <a:ext cx="2583266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4089465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«Сердце матери лучше солнца греет»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готовимся к Дню Матери!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92" y="2679700"/>
            <a:ext cx="2583266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42" y="2679700"/>
            <a:ext cx="2583266" cy="3446463"/>
          </a:xfrm>
        </p:spPr>
      </p:pic>
    </p:spTree>
    <p:extLst>
      <p:ext uri="{BB962C8B-B14F-4D97-AF65-F5344CB8AC3E}">
        <p14:creationId xmlns:p14="http://schemas.microsoft.com/office/powerpoint/2010/main" val="55177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стыдно не знать, стыдно  не учиться!»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92" y="2679700"/>
            <a:ext cx="2583266" cy="34464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42" y="2679700"/>
            <a:ext cx="2583266" cy="3446463"/>
          </a:xfrm>
        </p:spPr>
      </p:pic>
    </p:spTree>
    <p:extLst>
      <p:ext uri="{BB962C8B-B14F-4D97-AF65-F5344CB8AC3E}">
        <p14:creationId xmlns:p14="http://schemas.microsoft.com/office/powerpoint/2010/main" val="2394406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«Корень ученья горек, да плод его сладок!»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(итоговое занятие за 1 полугодие)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01" y="2679700"/>
            <a:ext cx="2584847" cy="344646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51" y="2679700"/>
            <a:ext cx="2584847" cy="3446463"/>
          </a:xfrm>
        </p:spPr>
      </p:pic>
    </p:spTree>
    <p:extLst>
      <p:ext uri="{BB962C8B-B14F-4D97-AF65-F5344CB8AC3E}">
        <p14:creationId xmlns:p14="http://schemas.microsoft.com/office/powerpoint/2010/main" val="3389014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«Старание и труд к счастью ведут»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01" y="2679700"/>
            <a:ext cx="2584847" cy="34464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51" y="2679700"/>
            <a:ext cx="2584847" cy="3446463"/>
          </a:xfrm>
        </p:spPr>
      </p:pic>
    </p:spTree>
    <p:extLst>
      <p:ext uri="{BB962C8B-B14F-4D97-AF65-F5344CB8AC3E}">
        <p14:creationId xmlns:p14="http://schemas.microsoft.com/office/powerpoint/2010/main" val="3877074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«Есть терпенье,  будет и уменье!»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(наши увлечения и игры)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92" y="2679700"/>
            <a:ext cx="2583266" cy="34464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42" y="2679700"/>
            <a:ext cx="2583266" cy="3446463"/>
          </a:xfrm>
        </p:spPr>
      </p:pic>
    </p:spTree>
    <p:extLst>
      <p:ext uri="{BB962C8B-B14F-4D97-AF65-F5344CB8AC3E}">
        <p14:creationId xmlns:p14="http://schemas.microsoft.com/office/powerpoint/2010/main" val="33446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«Талант трудом добывают!»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92" y="2679700"/>
            <a:ext cx="2583266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42" y="2679700"/>
            <a:ext cx="2583266" cy="3446463"/>
          </a:xfrm>
        </p:spPr>
      </p:pic>
    </p:spTree>
    <p:extLst>
      <p:ext uri="{BB962C8B-B14F-4D97-AF65-F5344CB8AC3E}">
        <p14:creationId xmlns:p14="http://schemas.microsoft.com/office/powerpoint/2010/main" val="15212336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71</TotalTime>
  <Words>155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« Сказочная жизнь  подготовительной логопедической группы в 2020 – 2021 году»</vt:lpstr>
      <vt:lpstr>С праздником! Любимый город!</vt:lpstr>
      <vt:lpstr>С днем рождения Керчь!</vt:lpstr>
      <vt:lpstr>«Сердце матери лучше солнца греет» Мы готовимся к Дню Матери!</vt:lpstr>
      <vt:lpstr>«Не стыдно не знать, стыдно  не учиться!»</vt:lpstr>
      <vt:lpstr>«Корень ученья горек, да плод его сладок!» (итоговое занятие за 1 полугодие)</vt:lpstr>
      <vt:lpstr>«Старание и труд к счастью ведут»</vt:lpstr>
      <vt:lpstr>«Есть терпенье,  будет и уменье!» (наши увлечения и игры)</vt:lpstr>
      <vt:lpstr>«Талант трудом добывают!»</vt:lpstr>
      <vt:lpstr>«Нет друга – ищи, а нашел - береги!»</vt:lpstr>
      <vt:lpstr>«Знай правила движения, как таблицу умножения!»</vt:lpstr>
      <vt:lpstr>«Осторожность - мать безопасности!»</vt:lpstr>
      <vt:lpstr>«Берегись бед пока их нет!»</vt:lpstr>
      <vt:lpstr>«Кто за Родину горой – тот истинный герой!» (День Защитника Отечества)</vt:lpstr>
      <vt:lpstr>«Если армия сильна, непобедима и страна!»</vt:lpstr>
      <vt:lpstr>«При солнышке тепло, при матери добро!»  (готовим подарки к Дню 8 Марта!)</vt:lpstr>
      <vt:lpstr>«Есть для радости причины:  завершен  этап начальный    и ждут новые вершины! 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2021-05-11T16:19:34Z</dcterms:created>
  <dcterms:modified xsi:type="dcterms:W3CDTF">2021-05-18T18:10:28Z</dcterms:modified>
</cp:coreProperties>
</file>