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0" r:id="rId15"/>
    <p:sldId id="271" r:id="rId16"/>
    <p:sldId id="274" r:id="rId17"/>
    <p:sldId id="275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8FC30C-E0FC-4FAB-8CC5-4EB5D7A0BD50}" type="datetimeFigureOut">
              <a:rPr lang="ru-RU" smtClean="0"/>
              <a:t>18.05.2021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FCE3D-E3F0-4C76-819B-53314ECCD84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8FC30C-E0FC-4FAB-8CC5-4EB5D7A0BD50}" type="datetimeFigureOut">
              <a:rPr lang="ru-RU" smtClean="0"/>
              <a:t>18.05.2021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FCE3D-E3F0-4C76-819B-53314ECCD84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8FC30C-E0FC-4FAB-8CC5-4EB5D7A0BD50}" type="datetimeFigureOut">
              <a:rPr lang="ru-RU" smtClean="0"/>
              <a:t>18.05.2021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FCE3D-E3F0-4C76-819B-53314ECCD842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8FC30C-E0FC-4FAB-8CC5-4EB5D7A0BD50}" type="datetimeFigureOut">
              <a:rPr lang="ru-RU" smtClean="0"/>
              <a:t>18.05.2021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FCE3D-E3F0-4C76-819B-53314ECCD842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8FC30C-E0FC-4FAB-8CC5-4EB5D7A0BD50}" type="datetimeFigureOut">
              <a:rPr lang="ru-RU" smtClean="0"/>
              <a:t>18.05.2021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FCE3D-E3F0-4C76-819B-53314ECCD84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8FC30C-E0FC-4FAB-8CC5-4EB5D7A0BD50}" type="datetimeFigureOut">
              <a:rPr lang="ru-RU" smtClean="0"/>
              <a:t>18.05.2021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FCE3D-E3F0-4C76-819B-53314ECCD842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8FC30C-E0FC-4FAB-8CC5-4EB5D7A0BD50}" type="datetimeFigureOut">
              <a:rPr lang="ru-RU" smtClean="0"/>
              <a:t>18.05.2021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FCE3D-E3F0-4C76-819B-53314ECCD84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8FC30C-E0FC-4FAB-8CC5-4EB5D7A0BD50}" type="datetimeFigureOut">
              <a:rPr lang="ru-RU" smtClean="0"/>
              <a:t>18.05.2021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FCE3D-E3F0-4C76-819B-53314ECCD84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8FC30C-E0FC-4FAB-8CC5-4EB5D7A0BD50}" type="datetimeFigureOut">
              <a:rPr lang="ru-RU" smtClean="0"/>
              <a:t>18.05.2021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FCE3D-E3F0-4C76-819B-53314ECCD84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8FC30C-E0FC-4FAB-8CC5-4EB5D7A0BD50}" type="datetimeFigureOut">
              <a:rPr lang="ru-RU" smtClean="0"/>
              <a:t>18.05.2021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FCE3D-E3F0-4C76-819B-53314ECCD842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8FC30C-E0FC-4FAB-8CC5-4EB5D7A0BD50}" type="datetimeFigureOut">
              <a:rPr lang="ru-RU" smtClean="0"/>
              <a:t>18.05.2021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FCE3D-E3F0-4C76-819B-53314ECCD842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1A8FC30C-E0FC-4FAB-8CC5-4EB5D7A0BD50}" type="datetimeFigureOut">
              <a:rPr lang="ru-RU" smtClean="0"/>
              <a:t>18.05.2021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06DFCE3D-E3F0-4C76-819B-53314ECCD842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 Сказочная жизнь  подготовительной логопедической группы в 2020 – 2021 году»</a:t>
            </a:r>
            <a:endParaRPr lang="ru-RU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Воспитатели группы: </a:t>
            </a:r>
            <a:r>
              <a:rPr lang="ru-RU" sz="1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Гусакова</a:t>
            </a:r>
            <a:r>
              <a:rPr lang="ru-RU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Л.А; Сулейманова З.Р</a:t>
            </a:r>
            <a:endParaRPr lang="ru-RU" sz="1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44126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«Нет друга – ищи, а нашел - береги!»</a:t>
            </a: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Объект 12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992" y="2679700"/>
            <a:ext cx="2583266" cy="3446463"/>
          </a:xfrm>
        </p:spPr>
      </p:pic>
      <p:pic>
        <p:nvPicPr>
          <p:cNvPr id="14" name="Объект 13"/>
          <p:cNvPicPr>
            <a:picLocks noGrp="1" noChangeAspect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4742" y="2679700"/>
            <a:ext cx="2583266" cy="3446463"/>
          </a:xfrm>
        </p:spPr>
      </p:pic>
    </p:spTree>
    <p:extLst>
      <p:ext uri="{BB962C8B-B14F-4D97-AF65-F5344CB8AC3E}">
        <p14:creationId xmlns:p14="http://schemas.microsoft.com/office/powerpoint/2010/main" val="35502816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«Знай правила движения, как таблицу умножения!»</a:t>
            </a: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" name="Объект 15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275" y="2871098"/>
            <a:ext cx="3822700" cy="3063666"/>
          </a:xfrm>
        </p:spPr>
      </p:pic>
      <p:pic>
        <p:nvPicPr>
          <p:cNvPr id="14" name="Объект 13"/>
          <p:cNvPicPr>
            <a:picLocks noGrp="1" noChangeAspect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5025" y="2969419"/>
            <a:ext cx="3822700" cy="2867025"/>
          </a:xfrm>
        </p:spPr>
      </p:pic>
    </p:spTree>
    <p:extLst>
      <p:ext uri="{BB962C8B-B14F-4D97-AF65-F5344CB8AC3E}">
        <p14:creationId xmlns:p14="http://schemas.microsoft.com/office/powerpoint/2010/main" val="19206067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«Осторожность - мать безопасности!»</a:t>
            </a: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275" y="2969419"/>
            <a:ext cx="3822700" cy="2867025"/>
          </a:xfrm>
        </p:spPr>
      </p:pic>
      <p:pic>
        <p:nvPicPr>
          <p:cNvPr id="10" name="Объект 9"/>
          <p:cNvPicPr>
            <a:picLocks noGrp="1" noChangeAspect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5025" y="2969419"/>
            <a:ext cx="3822700" cy="2867025"/>
          </a:xfrm>
        </p:spPr>
      </p:pic>
    </p:spTree>
    <p:extLst>
      <p:ext uri="{BB962C8B-B14F-4D97-AF65-F5344CB8AC3E}">
        <p14:creationId xmlns:p14="http://schemas.microsoft.com/office/powerpoint/2010/main" val="41193700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«Берегись бед пока их нет!»</a:t>
            </a: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2" name="Объект 21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275" y="2969419"/>
            <a:ext cx="3822700" cy="2867025"/>
          </a:xfrm>
        </p:spPr>
      </p:pic>
      <p:pic>
        <p:nvPicPr>
          <p:cNvPr id="12" name="Объект 11"/>
          <p:cNvPicPr>
            <a:picLocks noGrp="1" noChangeAspect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5025" y="2969419"/>
            <a:ext cx="3822700" cy="2867025"/>
          </a:xfrm>
        </p:spPr>
      </p:pic>
    </p:spTree>
    <p:extLst>
      <p:ext uri="{BB962C8B-B14F-4D97-AF65-F5344CB8AC3E}">
        <p14:creationId xmlns:p14="http://schemas.microsoft.com/office/powerpoint/2010/main" val="25527545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«Кто за Родину горой – тот истинный герой!»</a:t>
            </a:r>
            <a:b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(День Защитника Отечества)</a:t>
            </a: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275" y="2969419"/>
            <a:ext cx="3822700" cy="2867025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5025" y="2969419"/>
            <a:ext cx="3822700" cy="2867025"/>
          </a:xfrm>
        </p:spPr>
      </p:pic>
    </p:spTree>
    <p:extLst>
      <p:ext uri="{BB962C8B-B14F-4D97-AF65-F5344CB8AC3E}">
        <p14:creationId xmlns:p14="http://schemas.microsoft.com/office/powerpoint/2010/main" val="14125920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«Если армия сильна, непобедима и страна!»</a:t>
            </a: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275" y="2969419"/>
            <a:ext cx="3822700" cy="2867025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5025" y="2969419"/>
            <a:ext cx="3822700" cy="2867025"/>
          </a:xfrm>
        </p:spPr>
      </p:pic>
    </p:spTree>
    <p:extLst>
      <p:ext uri="{BB962C8B-B14F-4D97-AF65-F5344CB8AC3E}">
        <p14:creationId xmlns:p14="http://schemas.microsoft.com/office/powerpoint/2010/main" val="18569252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«При солнышке тепло, при матери добро!» </a:t>
            </a:r>
            <a:b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(готовим подарки к Дню 8 Марта!)</a:t>
            </a: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275" y="2969419"/>
            <a:ext cx="3822700" cy="2867025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5025" y="2969419"/>
            <a:ext cx="3822700" cy="2867025"/>
          </a:xfrm>
        </p:spPr>
      </p:pic>
    </p:spTree>
    <p:extLst>
      <p:ext uri="{BB962C8B-B14F-4D97-AF65-F5344CB8AC3E}">
        <p14:creationId xmlns:p14="http://schemas.microsoft.com/office/powerpoint/2010/main" val="31236658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5152" y="2674938"/>
            <a:ext cx="4601633" cy="3451225"/>
          </a:xfrm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«Есть для </a:t>
            </a:r>
            <a:r>
              <a:rPr lang="ru-RU" sz="24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радости причины:  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завершен  </a:t>
            </a:r>
            <a:r>
              <a:rPr lang="ru-RU" sz="24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этап начальный    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ждут </a:t>
            </a:r>
            <a:r>
              <a:rPr lang="ru-RU" sz="24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новые вершины! 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50593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праздником! Любимый город!</a:t>
            </a:r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275" y="2969419"/>
            <a:ext cx="3822700" cy="2867025"/>
          </a:xfrm>
        </p:spPr>
      </p:pic>
      <p:pic>
        <p:nvPicPr>
          <p:cNvPr id="8" name="Объект 7"/>
          <p:cNvPicPr>
            <a:picLocks noGrp="1" noChangeAspect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4742" y="2679700"/>
            <a:ext cx="2583266" cy="3446463"/>
          </a:xfrm>
        </p:spPr>
      </p:pic>
    </p:spTree>
    <p:extLst>
      <p:ext uri="{BB962C8B-B14F-4D97-AF65-F5344CB8AC3E}">
        <p14:creationId xmlns:p14="http://schemas.microsoft.com/office/powerpoint/2010/main" val="16817704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днем рождения Керчь!</a:t>
            </a:r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992" y="2679700"/>
            <a:ext cx="2583266" cy="3446463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5025" y="2969419"/>
            <a:ext cx="3822700" cy="2867025"/>
          </a:xfrm>
        </p:spPr>
      </p:pic>
    </p:spTree>
    <p:extLst>
      <p:ext uri="{BB962C8B-B14F-4D97-AF65-F5344CB8AC3E}">
        <p14:creationId xmlns:p14="http://schemas.microsoft.com/office/powerpoint/2010/main" val="40894652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«Сердце матери лучше солнца греет»</a:t>
            </a:r>
            <a:b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 готовимся к Дню Матери!</a:t>
            </a: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992" y="2679700"/>
            <a:ext cx="2583266" cy="3446463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4742" y="2679700"/>
            <a:ext cx="2583266" cy="3446463"/>
          </a:xfrm>
        </p:spPr>
      </p:pic>
    </p:spTree>
    <p:extLst>
      <p:ext uri="{BB962C8B-B14F-4D97-AF65-F5344CB8AC3E}">
        <p14:creationId xmlns:p14="http://schemas.microsoft.com/office/powerpoint/2010/main" val="5517774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«Не стыдно не знать, стыдно  не учиться!»</a:t>
            </a: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992" y="2679700"/>
            <a:ext cx="2583266" cy="3446463"/>
          </a:xfrm>
        </p:spPr>
      </p:pic>
      <p:pic>
        <p:nvPicPr>
          <p:cNvPr id="8" name="Объект 7"/>
          <p:cNvPicPr>
            <a:picLocks noGrp="1" noChangeAspect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4742" y="2679700"/>
            <a:ext cx="2583266" cy="3446463"/>
          </a:xfrm>
        </p:spPr>
      </p:pic>
    </p:spTree>
    <p:extLst>
      <p:ext uri="{BB962C8B-B14F-4D97-AF65-F5344CB8AC3E}">
        <p14:creationId xmlns:p14="http://schemas.microsoft.com/office/powerpoint/2010/main" val="23944067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«Корень ученья горек, да плод его сладок!»</a:t>
            </a:r>
            <a:b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(итоговое занятие за 1 полугодие)</a:t>
            </a: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Объект 8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201" y="2679700"/>
            <a:ext cx="2584847" cy="3446463"/>
          </a:xfrm>
        </p:spPr>
      </p:pic>
      <p:pic>
        <p:nvPicPr>
          <p:cNvPr id="10" name="Объект 9"/>
          <p:cNvPicPr>
            <a:picLocks noGrp="1" noChangeAspect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3951" y="2679700"/>
            <a:ext cx="2584847" cy="3446463"/>
          </a:xfrm>
        </p:spPr>
      </p:pic>
    </p:spTree>
    <p:extLst>
      <p:ext uri="{BB962C8B-B14F-4D97-AF65-F5344CB8AC3E}">
        <p14:creationId xmlns:p14="http://schemas.microsoft.com/office/powerpoint/2010/main" val="33890142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«Старание и труд к счастью ведут»</a:t>
            </a: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201" y="2679700"/>
            <a:ext cx="2584847" cy="3446463"/>
          </a:xfrm>
        </p:spPr>
      </p:pic>
      <p:pic>
        <p:nvPicPr>
          <p:cNvPr id="8" name="Объект 7"/>
          <p:cNvPicPr>
            <a:picLocks noGrp="1" noChangeAspect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3951" y="2679700"/>
            <a:ext cx="2584847" cy="3446463"/>
          </a:xfrm>
        </p:spPr>
      </p:pic>
    </p:spTree>
    <p:extLst>
      <p:ext uri="{BB962C8B-B14F-4D97-AF65-F5344CB8AC3E}">
        <p14:creationId xmlns:p14="http://schemas.microsoft.com/office/powerpoint/2010/main" val="38770740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«Есть терпенье,  будет и уменье!»</a:t>
            </a:r>
            <a:b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(наши увлечения и игры)</a:t>
            </a: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992" y="2679700"/>
            <a:ext cx="2583266" cy="3446463"/>
          </a:xfrm>
        </p:spPr>
      </p:pic>
      <p:pic>
        <p:nvPicPr>
          <p:cNvPr id="8" name="Объект 7"/>
          <p:cNvPicPr>
            <a:picLocks noGrp="1" noChangeAspect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4742" y="2679700"/>
            <a:ext cx="2583266" cy="3446463"/>
          </a:xfrm>
        </p:spPr>
      </p:pic>
    </p:spTree>
    <p:extLst>
      <p:ext uri="{BB962C8B-B14F-4D97-AF65-F5344CB8AC3E}">
        <p14:creationId xmlns:p14="http://schemas.microsoft.com/office/powerpoint/2010/main" val="334465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«Талант трудом добывают!»</a:t>
            </a: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992" y="2679700"/>
            <a:ext cx="2583266" cy="3446463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4742" y="2679700"/>
            <a:ext cx="2583266" cy="3446463"/>
          </a:xfrm>
        </p:spPr>
      </p:pic>
    </p:spTree>
    <p:extLst>
      <p:ext uri="{BB962C8B-B14F-4D97-AF65-F5344CB8AC3E}">
        <p14:creationId xmlns:p14="http://schemas.microsoft.com/office/powerpoint/2010/main" val="152123369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71</TotalTime>
  <Words>155</Words>
  <Application>Microsoft Office PowerPoint</Application>
  <PresentationFormat>Экран (4:3)</PresentationFormat>
  <Paragraphs>18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Волна</vt:lpstr>
      <vt:lpstr>« Сказочная жизнь  подготовительной логопедической группы в 2020 – 2021 году»</vt:lpstr>
      <vt:lpstr>С праздником! Любимый город!</vt:lpstr>
      <vt:lpstr>С днем рождения Керчь!</vt:lpstr>
      <vt:lpstr>«Сердце матери лучше солнца греет» Мы готовимся к Дню Матери!</vt:lpstr>
      <vt:lpstr>«Не стыдно не знать, стыдно  не учиться!»</vt:lpstr>
      <vt:lpstr>«Корень ученья горек, да плод его сладок!» (итоговое занятие за 1 полугодие)</vt:lpstr>
      <vt:lpstr>«Старание и труд к счастью ведут»</vt:lpstr>
      <vt:lpstr>«Есть терпенье,  будет и уменье!» (наши увлечения и игры)</vt:lpstr>
      <vt:lpstr>«Талант трудом добывают!»</vt:lpstr>
      <vt:lpstr>«Нет друга – ищи, а нашел - береги!»</vt:lpstr>
      <vt:lpstr>«Знай правила движения, как таблицу умножения!»</vt:lpstr>
      <vt:lpstr>«Осторожность - мать безопасности!»</vt:lpstr>
      <vt:lpstr>«Берегись бед пока их нет!»</vt:lpstr>
      <vt:lpstr>«Кто за Родину горой – тот истинный герой!» (День Защитника Отечества)</vt:lpstr>
      <vt:lpstr>«Если армия сильна, непобедима и страна!»</vt:lpstr>
      <vt:lpstr>«При солнышке тепло, при матери добро!»  (готовим подарки к Дню 8 Марта!)</vt:lpstr>
      <vt:lpstr>«Есть для радости причины:  завершен  этап начальный    и ждут новые вершины! »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15</cp:revision>
  <dcterms:created xsi:type="dcterms:W3CDTF">2021-05-11T16:19:34Z</dcterms:created>
  <dcterms:modified xsi:type="dcterms:W3CDTF">2021-05-18T18:10:28Z</dcterms:modified>
</cp:coreProperties>
</file>