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56" r:id="rId2"/>
    <p:sldId id="262" r:id="rId3"/>
    <p:sldId id="261" r:id="rId4"/>
    <p:sldId id="260" r:id="rId5"/>
    <p:sldId id="272" r:id="rId6"/>
    <p:sldId id="271" r:id="rId7"/>
    <p:sldId id="259" r:id="rId8"/>
    <p:sldId id="265" r:id="rId9"/>
    <p:sldId id="264" r:id="rId10"/>
    <p:sldId id="269" r:id="rId11"/>
    <p:sldId id="263" r:id="rId12"/>
    <p:sldId id="266" r:id="rId13"/>
    <p:sldId id="267" r:id="rId14"/>
    <p:sldId id="268" r:id="rId15"/>
    <p:sldId id="258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E89ED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743" autoAdjust="0"/>
    <p:restoredTop sz="94660"/>
  </p:normalViewPr>
  <p:slideViewPr>
    <p:cSldViewPr>
      <p:cViewPr varScale="1">
        <p:scale>
          <a:sx n="71" d="100"/>
          <a:sy n="71" d="100"/>
        </p:scale>
        <p:origin x="-129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D89594-205D-4157-A8F3-F1A59994268A}" type="datetimeFigureOut">
              <a:rPr lang="ru-RU" smtClean="0"/>
              <a:pPr/>
              <a:t>14.11.2025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4CAEC1-E39A-4765-88C0-34649F1C44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1307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4CAEC1-E39A-4765-88C0-34649F1C4431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77175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32DE2-0A4B-4EAB-A44D-5CAD6CBB2097}" type="datetimeFigureOut">
              <a:rPr lang="ru-RU" smtClean="0"/>
              <a:pPr/>
              <a:t>14.11.2025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8C52E-1892-475C-99E1-D4D09BAAB8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90944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32DE2-0A4B-4EAB-A44D-5CAD6CBB2097}" type="datetimeFigureOut">
              <a:rPr lang="ru-RU" smtClean="0"/>
              <a:pPr/>
              <a:t>14.11.2025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8C52E-1892-475C-99E1-D4D09BAAB8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15107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32DE2-0A4B-4EAB-A44D-5CAD6CBB2097}" type="datetimeFigureOut">
              <a:rPr lang="ru-RU" smtClean="0"/>
              <a:pPr/>
              <a:t>14.11.2025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8C52E-1892-475C-99E1-D4D09BAAB8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25849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32DE2-0A4B-4EAB-A44D-5CAD6CBB2097}" type="datetimeFigureOut">
              <a:rPr lang="ru-RU" smtClean="0"/>
              <a:pPr/>
              <a:t>14.11.2025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8C52E-1892-475C-99E1-D4D09BAAB8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83773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32DE2-0A4B-4EAB-A44D-5CAD6CBB2097}" type="datetimeFigureOut">
              <a:rPr lang="ru-RU" smtClean="0"/>
              <a:pPr/>
              <a:t>14.11.2025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8C52E-1892-475C-99E1-D4D09BAAB8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00813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32DE2-0A4B-4EAB-A44D-5CAD6CBB2097}" type="datetimeFigureOut">
              <a:rPr lang="ru-RU" smtClean="0"/>
              <a:pPr/>
              <a:t>14.11.2025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8C52E-1892-475C-99E1-D4D09BAAB8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96194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32DE2-0A4B-4EAB-A44D-5CAD6CBB2097}" type="datetimeFigureOut">
              <a:rPr lang="ru-RU" smtClean="0"/>
              <a:pPr/>
              <a:t>14.11.2025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8C52E-1892-475C-99E1-D4D09BAAB8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02749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32DE2-0A4B-4EAB-A44D-5CAD6CBB2097}" type="datetimeFigureOut">
              <a:rPr lang="ru-RU" smtClean="0"/>
              <a:pPr/>
              <a:t>14.11.2025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8C52E-1892-475C-99E1-D4D09BAAB8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14965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32DE2-0A4B-4EAB-A44D-5CAD6CBB2097}" type="datetimeFigureOut">
              <a:rPr lang="ru-RU" smtClean="0"/>
              <a:pPr/>
              <a:t>14.11.2025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8C52E-1892-475C-99E1-D4D09BAAB8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54601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32DE2-0A4B-4EAB-A44D-5CAD6CBB2097}" type="datetimeFigureOut">
              <a:rPr lang="ru-RU" smtClean="0"/>
              <a:pPr/>
              <a:t>14.11.2025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8C52E-1892-475C-99E1-D4D09BAAB8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5018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32DE2-0A4B-4EAB-A44D-5CAD6CBB2097}" type="datetimeFigureOut">
              <a:rPr lang="ru-RU" smtClean="0"/>
              <a:pPr/>
              <a:t>14.11.2025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8C52E-1892-475C-99E1-D4D09BAAB8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60692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232DE2-0A4B-4EAB-A44D-5CAD6CBB2097}" type="datetimeFigureOut">
              <a:rPr lang="ru-RU" smtClean="0"/>
              <a:pPr/>
              <a:t>14.11.2025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8C52E-1892-475C-99E1-D4D09BAAB8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61676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Рабочий стол\ФОН\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99592" y="764704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027" name="Picture 3" descr="C:\Documents and Settings\User\Рабочий стол\ФОН\032201animashki39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8124" y="2636912"/>
            <a:ext cx="2857500" cy="36861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71600" y="548680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39552" y="404664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030" name="Picture 6" descr="C:\Documents and Settings\User\Рабочий стол\ФОН\491677_html_594d4645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750" y="0"/>
            <a:ext cx="6862340" cy="16279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07504" y="1771971"/>
            <a:ext cx="612068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   Творческая  </a:t>
            </a:r>
            <a:r>
              <a:rPr lang="ru-RU" sz="3600" b="1" dirty="0" err="1" smtClean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самопрезентация</a:t>
            </a:r>
            <a:endParaRPr lang="ru-RU" sz="3600" b="1" dirty="0" smtClean="0">
              <a:solidFill>
                <a:srgbClr val="FF000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r>
              <a:rPr lang="ru-RU" sz="3600" b="1" dirty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              воспитателя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Пиденко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Оксаны Александровны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г.Керчи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№11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ru-RU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«Ручеек»</a:t>
            </a:r>
            <a:endParaRPr lang="ru-RU" sz="2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504" y="1556792"/>
            <a:ext cx="88569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35896" y="6323087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99585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User\Рабочий стол\ФОН\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260649"/>
            <a:ext cx="3199791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Детский </a:t>
            </a:r>
            <a:r>
              <a:rPr lang="ru-RU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сад - это сад, где стоят деревья в ряд</a:t>
            </a:r>
          </a:p>
          <a:p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И </a:t>
            </a:r>
            <a:r>
              <a:rPr lang="ru-RU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на каждой ветке вырастают детки</a:t>
            </a:r>
          </a:p>
          <a:p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Румяные</a:t>
            </a:r>
            <a:r>
              <a:rPr lang="ru-RU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, счастливые, крикливые, драчливые,</a:t>
            </a:r>
          </a:p>
          <a:p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Прицеплены </a:t>
            </a:r>
            <a:r>
              <a:rPr lang="ru-RU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за бантики, как на ёлке фантики</a:t>
            </a:r>
          </a:p>
          <a:p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И </a:t>
            </a:r>
            <a:r>
              <a:rPr lang="ru-RU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смеются, и жужжат, словно пчёлы в мае...</a:t>
            </a:r>
          </a:p>
          <a:p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Что </a:t>
            </a:r>
            <a:r>
              <a:rPr lang="ru-RU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такое детский сад, я, конечно, знаю</a:t>
            </a: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!</a:t>
            </a:r>
          </a:p>
          <a:p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                                                              </a:t>
            </a:r>
            <a:r>
              <a:rPr lang="ru-RU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Е.Чаповецкий</a:t>
            </a:r>
            <a:endParaRPr lang="ru-RU" sz="2400" b="1" dirty="0">
              <a:solidFill>
                <a:schemeClr val="tx2">
                  <a:lumMod val="60000"/>
                  <a:lumOff val="40000"/>
                </a:schemeClr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ru-RU" dirty="0" smtClean="0"/>
              <a:t>                    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Documents and Settings\User\Рабочий стол\ФОН\kindergarten-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5696" y="5471164"/>
            <a:ext cx="6804248" cy="1212923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  <p:pic>
        <p:nvPicPr>
          <p:cNvPr id="6148" name="Picture 4" descr="C:\Users\Компьютер\Desktop\11bc6a7ff3_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7295" y="476672"/>
            <a:ext cx="5476665" cy="32403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307295" y="3789040"/>
            <a:ext cx="54766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 быстро летит время …казалось бы вот только пришли они к нам совсем малышами и уже провожаем их в школу…</a:t>
            </a:r>
          </a:p>
        </p:txBody>
      </p:sp>
    </p:spTree>
    <p:extLst>
      <p:ext uri="{BB962C8B-B14F-4D97-AF65-F5344CB8AC3E}">
        <p14:creationId xmlns="" xmlns:p14="http://schemas.microsoft.com/office/powerpoint/2010/main" val="399664719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Рабочий стол\ФОН\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2" y="435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340" y="3212976"/>
            <a:ext cx="41876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Поздравляем наших Защитников!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8679" y="6093296"/>
            <a:ext cx="38404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Проводим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спортакиаду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88024" y="6258523"/>
            <a:ext cx="4218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«Рисуем ко дню Космонавтики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11960" y="2849082"/>
            <a:ext cx="47948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Участвуем в конкурсе чтецов посвященному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дню Победы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92162" y="188640"/>
            <a:ext cx="3812286" cy="25796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5" y="3760840"/>
            <a:ext cx="4032447" cy="242150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1442" y="3551529"/>
            <a:ext cx="4320480" cy="268722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9326" y="221931"/>
            <a:ext cx="4132912" cy="277861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48555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Рабочий стол\ФОН\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920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19832619">
            <a:off x="5923800" y="1200198"/>
            <a:ext cx="22298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Monotype Corsiva" pitchFamily="66" charset="0"/>
              </a:rPr>
              <a:t>Поздравляем </a:t>
            </a:r>
          </a:p>
          <a:p>
            <a:pPr algn="ctr"/>
            <a:r>
              <a:rPr lang="ru-RU" sz="3200" dirty="0" smtClean="0">
                <a:solidFill>
                  <a:srgbClr val="FF0000"/>
                </a:solidFill>
                <a:latin typeface="Monotype Corsiva" pitchFamily="66" charset="0"/>
              </a:rPr>
              <a:t>с 8 марта !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7" name="Picture 2" descr="C:\Documents and Settings\User\Рабочий стол\ФОН\animashki-transport-482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8180" y="5949280"/>
            <a:ext cx="1743075" cy="8191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6655" y="253342"/>
            <a:ext cx="5328592" cy="30605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31840" y="3424401"/>
            <a:ext cx="5507754" cy="33297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0894795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Рабочий стол\ФОН\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88" y="-2037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 rot="21262880">
            <a:off x="736885" y="1334678"/>
            <a:ext cx="372990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 с родителями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Родители наши активные помощники и участники всех мероприятий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постановка совместных сказок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спортивные праздники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участие буквально во всех конкурсах.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19972" y="3140968"/>
            <a:ext cx="4699676" cy="336976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5485348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Рабочий стол\ФОН\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9415" y="-2738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7544" y="4816697"/>
            <a:ext cx="3262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Конкурс «Букет для мамочки»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162754"/>
            <a:ext cx="6070777" cy="308465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63888" y="3365945"/>
            <a:ext cx="5297493" cy="337201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092786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Рабочий стол\ФОН\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260648"/>
            <a:ext cx="8352928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В </a:t>
            </a:r>
            <a:r>
              <a:rPr lang="ru-RU" sz="3200" b="1" dirty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своей работе стараюсь придерживаться заповедей разумного </a:t>
            </a:r>
            <a:r>
              <a:rPr lang="ru-RU" sz="3200" b="1" dirty="0" smtClean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воспитания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(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 - А. Толстых):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Никогда не воспитывайте в плохом настроении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Ясно определите, чего вы хотите от ребёнка и объясните это ему.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Предоставьте ребёнку самостоятельность, не контролируйте каждый его шаг.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Не показывайте готового решения, а показывайте возможные пути к нему.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Не пропустите момента, когда достигнут первый успех.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Укажите ребёнку на допущенную ошибку и постарайтесь, чтобы он осознал её.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Оценивайте поступок, а не личность.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Дайте ребёнку ощутить (улыбнитесь, прикоснитесь, что сочувствуете ему, верите в него, не смотря на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оплошность).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-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последовательность целей.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Воспитатель должен быть твёрдым, но добрым.</a:t>
            </a:r>
          </a:p>
        </p:txBody>
      </p:sp>
      <p:pic>
        <p:nvPicPr>
          <p:cNvPr id="4" name="Picture 2" descr="C:\Documents and Settings\User\Рабочий стол\ФОН\887999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6" y="5373216"/>
            <a:ext cx="3639554" cy="998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Documents and Settings\User\Рабочий стол\ФОН\disney48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8304" y="1124744"/>
            <a:ext cx="952500" cy="1143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255509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Рабочий стол\ФОН\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2" y="-2321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508104" y="186368"/>
            <a:ext cx="316835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«Дети – цветы жизни!»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Желаю Вам всем, уважаемые коллеги, долгих лет жизни и море цветов! Радуйтесь и наслаждайтесь каждым мгновением от общения с этими чудесными цветами!</a:t>
            </a:r>
            <a:endParaRPr lang="ru-RU" sz="2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5" name="Picture 2" descr="D:\детский сад\Цветик-семицветик\картинки\0ql6v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657379"/>
            <a:ext cx="4995583" cy="37466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55576" y="4221088"/>
            <a:ext cx="75608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5400" b="1" smtClean="0"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  <a:p>
            <a:r>
              <a:rPr lang="ru-RU" sz="5400" b="1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Всем </a:t>
            </a:r>
            <a:r>
              <a:rPr lang="ru-RU" sz="5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творческих  успехов!</a:t>
            </a:r>
            <a:endParaRPr lang="ru-RU" sz="5400" b="1" dirty="0"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3590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Рабочий стол\ФОН\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496" y="486389"/>
            <a:ext cx="72008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              Визитная карточка</a:t>
            </a:r>
          </a:p>
          <a:p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Пиденко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Оксана Александровна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октября 1978 года рождения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МБДОУ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г.Керчи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№11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«Ручеек» АР Крым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–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средне-специальное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2017 году окончила КРИППО по специальности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«Теория и методика дошкольного воспитания»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 по диплому –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детского сада.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–7 лет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Квалификационная  категория –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</a:t>
            </a:r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/>
          <a:srcRect b="16883"/>
          <a:stretch/>
        </p:blipFill>
        <p:spPr>
          <a:xfrm>
            <a:off x="5610974" y="1388681"/>
            <a:ext cx="3394660" cy="460851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2555091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Рабочий стол\ФОН\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7848" y="332655"/>
            <a:ext cx="835292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«Выберите </a:t>
            </a:r>
            <a:r>
              <a:rPr lang="ru-RU" sz="32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себе работу по душе, и вам не придется работать ни одного дня в своей </a:t>
            </a:r>
            <a:r>
              <a:rPr lang="ru-RU" sz="32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жизни».</a:t>
            </a:r>
          </a:p>
          <a:p>
            <a:r>
              <a:rPr lang="ru-RU" sz="32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                                                                   </a:t>
            </a:r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</a:rPr>
              <a:t>Конфуций </a:t>
            </a:r>
            <a:endParaRPr lang="ru-RU" sz="3200" b="1" dirty="0">
              <a:solidFill>
                <a:schemeClr val="tx2">
                  <a:lumMod val="60000"/>
                  <a:lumOff val="40000"/>
                </a:schemeClr>
              </a:solidFill>
              <a:latin typeface="Monotype Corsiva" panose="03010101010201010101" pitchFamily="66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Мир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уникален,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прекрасен и удивителен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нужно только научиться видеть эту красоту и  беречь его! Во всяком случае я смотрю на мир с любовью! Всё  в этом мире не случайно! Когда-то давно 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совершенно неожиданно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выбрала себе профессию, но прошло время и я поняла, что это была не случайность, а счастливый случай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Ведь именно здесь, в детском саду жизнь не стоит на месте и каждый день неповторим! Свою профессию я очень люблю!</a:t>
            </a:r>
          </a:p>
          <a:p>
            <a:endParaRPr lang="ru-RU" dirty="0"/>
          </a:p>
        </p:txBody>
      </p:sp>
      <p:pic>
        <p:nvPicPr>
          <p:cNvPr id="3075" name="Picture 3" descr="C:\Documents and Settings\User\Рабочий стол\ФОН\491677_html_594d4645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5283" y="4653136"/>
            <a:ext cx="8535493" cy="20248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255509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Рабочий стол\ФОН\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D:\детский сад\картинки\89250571_druzhba19.gif"/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72879" y="5517232"/>
            <a:ext cx="3550296" cy="121803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7" y="980728"/>
            <a:ext cx="7488832" cy="42484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2555091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Рабочий стол\ФОН\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2" y="-2321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116632"/>
            <a:ext cx="80648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Мой девиз:  </a:t>
            </a:r>
            <a:r>
              <a:rPr lang="ru-RU" sz="36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«Пришла в детский сад - улыбнись на пороге! Всё, что ты отдаёшь, получаешь обратно в итоге!»</a:t>
            </a:r>
          </a:p>
        </p:txBody>
      </p:sp>
      <p:pic>
        <p:nvPicPr>
          <p:cNvPr id="7" name="Picture 2" descr="D:\детский сад\картинки\1352363605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6136" y="1319668"/>
            <a:ext cx="1015162" cy="15121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79912" y="2010807"/>
            <a:ext cx="5248275" cy="47624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8887" y="2366908"/>
            <a:ext cx="2924175" cy="39719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33919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Рабочий стол\ФОН\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2" y="-2321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5" descr="C:\Documents and Settings\User\Рабочий стол\ФОН\hello_html_1ed88801.gif"/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4088" y="3439420"/>
            <a:ext cx="3617987" cy="33366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19" y="188640"/>
            <a:ext cx="8730556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Monotype Corsiva" pitchFamily="66" charset="0"/>
                <a:cs typeface="Times New Roman" panose="02020603050405020304" pitchFamily="18" charset="0"/>
              </a:rPr>
              <a:t>Понимание детей приходит с опытом, в процессе длительной систематической работы</a:t>
            </a:r>
            <a:r>
              <a:rPr lang="ru-RU" sz="2800" b="1" dirty="0" smtClean="0">
                <a:solidFill>
                  <a:srgbClr val="0070C0"/>
                </a:solidFill>
                <a:latin typeface="Monotype Corsiva" pitchFamily="66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Улучшение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-образовательной деятельности во многом зависит от повышения уровня профессионального мастерства, компетентности, умения анализировать свою работу, творчески подходить к выбору методов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своей работе активно применяю следующие современные педагогические технологии: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sz="2800" b="1" dirty="0" err="1" smtClean="0">
                <a:solidFill>
                  <a:srgbClr val="0070C0"/>
                </a:solidFill>
                <a:latin typeface="Monotype Corsiva" pitchFamily="66" charset="0"/>
                <a:cs typeface="Times New Roman" panose="02020603050405020304" pitchFamily="18" charset="0"/>
              </a:rPr>
              <a:t>Здоровьесберегающие</a:t>
            </a:r>
            <a:endParaRPr lang="ru-RU" sz="2800" b="1" dirty="0" smtClean="0">
              <a:solidFill>
                <a:srgbClr val="0070C0"/>
              </a:solidFill>
              <a:latin typeface="Monotype Corsiva" pitchFamily="66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ru-RU" sz="2800" b="1" dirty="0" smtClean="0">
                <a:solidFill>
                  <a:srgbClr val="0070C0"/>
                </a:solidFill>
                <a:latin typeface="Monotype Corsiva" pitchFamily="66" charset="0"/>
                <a:cs typeface="Times New Roman" panose="02020603050405020304" pitchFamily="18" charset="0"/>
              </a:rPr>
              <a:t>Технологии личностно-ориентированного подхода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sz="2800" b="1" dirty="0" smtClean="0">
                <a:solidFill>
                  <a:srgbClr val="0070C0"/>
                </a:solidFill>
                <a:latin typeface="Monotype Corsiva" pitchFamily="66" charset="0"/>
                <a:cs typeface="Times New Roman" panose="02020603050405020304" pitchFamily="18" charset="0"/>
              </a:rPr>
              <a:t>Технологии проблемного обучения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sz="2800" b="1" dirty="0" smtClean="0">
                <a:solidFill>
                  <a:srgbClr val="0070C0"/>
                </a:solidFill>
                <a:latin typeface="Monotype Corsiva" pitchFamily="66" charset="0"/>
                <a:cs typeface="Times New Roman" panose="02020603050405020304" pitchFamily="18" charset="0"/>
              </a:rPr>
              <a:t>Технологии проектной деятельности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sz="2800" b="1" dirty="0" err="1" smtClean="0">
                <a:solidFill>
                  <a:srgbClr val="0070C0"/>
                </a:solidFill>
                <a:latin typeface="Monotype Corsiva" pitchFamily="66" charset="0"/>
                <a:cs typeface="Times New Roman" panose="02020603050405020304" pitchFamily="18" charset="0"/>
              </a:rPr>
              <a:t>Сказкотерапии</a:t>
            </a:r>
            <a:endParaRPr lang="ru-RU" sz="2800" b="1" dirty="0" smtClean="0">
              <a:solidFill>
                <a:srgbClr val="0070C0"/>
              </a:solidFill>
              <a:latin typeface="Monotype Corsiva" pitchFamily="66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ru-RU" sz="2800" b="1" dirty="0" smtClean="0">
                <a:solidFill>
                  <a:srgbClr val="0070C0"/>
                </a:solidFill>
                <a:latin typeface="Monotype Corsiva" pitchFamily="66" charset="0"/>
                <a:cs typeface="Times New Roman" panose="02020603050405020304" pitchFamily="18" charset="0"/>
              </a:rPr>
              <a:t>ИКТ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183391911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Рабочий стол\ФОН\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405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404664"/>
            <a:ext cx="432048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      Мои достижения</a:t>
            </a:r>
          </a:p>
          <a:p>
            <a:r>
              <a:rPr lang="ru-RU" sz="2000" b="1" dirty="0">
                <a:solidFill>
                  <a:srgbClr val="0070C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Активный   интерес в глазах детей,</a:t>
            </a:r>
          </a:p>
          <a:p>
            <a:r>
              <a:rPr lang="ru-RU" sz="2000" b="1" dirty="0">
                <a:solidFill>
                  <a:srgbClr val="0070C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Азарт, улыбки -</a:t>
            </a:r>
          </a:p>
          <a:p>
            <a:r>
              <a:rPr lang="ru-RU" sz="2000" b="1" dirty="0" smtClean="0">
                <a:solidFill>
                  <a:srgbClr val="0070C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это </a:t>
            </a:r>
            <a:r>
              <a:rPr lang="ru-RU" sz="2000" b="1" dirty="0">
                <a:solidFill>
                  <a:srgbClr val="0070C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так прекрасно!</a:t>
            </a:r>
          </a:p>
          <a:p>
            <a:r>
              <a:rPr lang="ru-RU" sz="2000" b="1" dirty="0">
                <a:solidFill>
                  <a:srgbClr val="0070C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Нет ничего прекраснее минуты сей - </a:t>
            </a:r>
          </a:p>
          <a:p>
            <a:r>
              <a:rPr lang="ru-RU" sz="2000" b="1" dirty="0">
                <a:solidFill>
                  <a:srgbClr val="0070C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И понимаешь ты:</a:t>
            </a:r>
          </a:p>
          <a:p>
            <a:r>
              <a:rPr lang="ru-RU" sz="2000" b="1" dirty="0" smtClean="0">
                <a:solidFill>
                  <a:srgbClr val="0070C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"</a:t>
            </a:r>
            <a:r>
              <a:rPr lang="ru-RU" sz="2000" b="1" dirty="0">
                <a:solidFill>
                  <a:srgbClr val="0070C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Трудился не напрасно</a:t>
            </a:r>
            <a:r>
              <a:rPr lang="ru-RU" sz="2000" b="1" dirty="0" smtClean="0">
                <a:solidFill>
                  <a:srgbClr val="0070C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!»</a:t>
            </a:r>
          </a:p>
          <a:p>
            <a:endParaRPr lang="ru-RU" sz="2000" b="1" dirty="0">
              <a:solidFill>
                <a:srgbClr val="0070C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Всех моих сертификатов, дипломов   в должности воспитателя, боюсь не разместить на страничке этой презентации. </a:t>
            </a: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 descr="C:\Documents and Settings\User\Рабочий стол\ФОН\anichild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664" y="5949280"/>
            <a:ext cx="5715000" cy="714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0032" y="549237"/>
            <a:ext cx="3567856" cy="48965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255509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Рабочий стол\ФОН\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4949" y="223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504" y="4005064"/>
            <a:ext cx="443954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Обобщение опыта работы :</a:t>
            </a:r>
          </a:p>
          <a:p>
            <a:r>
              <a:rPr lang="ru-RU" sz="2000" dirty="0" smtClean="0">
                <a:latin typeface="Monotype Corsiva" pitchFamily="66" charset="0"/>
                <a:cs typeface="Times New Roman" pitchFamily="18" charset="0"/>
              </a:rPr>
              <a:t>             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«Инновационные технологии  нравственно-патриотического воспитания дошкольников»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«Роль природы в экологическом воспитании д/ш»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188640"/>
            <a:ext cx="5353025" cy="31624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27984" y="3604084"/>
            <a:ext cx="4608512" cy="311028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6839249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Рабочий стол\ФОН\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8263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2047" y="3587012"/>
            <a:ext cx="4392488" cy="32403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2160" y="3140968"/>
            <a:ext cx="3024336" cy="36004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476672"/>
            <a:ext cx="4176464" cy="23567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16732" y="213901"/>
            <a:ext cx="2592288" cy="317747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968938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612</TotalTime>
  <Words>650</Words>
  <Application>Microsoft Office PowerPoint</Application>
  <PresentationFormat>Экран (4:3)</PresentationFormat>
  <Paragraphs>98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-</cp:lastModifiedBy>
  <cp:revision>79</cp:revision>
  <dcterms:created xsi:type="dcterms:W3CDTF">2017-02-05T17:38:09Z</dcterms:created>
  <dcterms:modified xsi:type="dcterms:W3CDTF">2025-11-14T11:17:32Z</dcterms:modified>
</cp:coreProperties>
</file>