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62" r:id="rId3"/>
    <p:sldId id="261" r:id="rId4"/>
    <p:sldId id="260" r:id="rId5"/>
    <p:sldId id="272" r:id="rId6"/>
    <p:sldId id="271" r:id="rId7"/>
    <p:sldId id="259" r:id="rId8"/>
    <p:sldId id="265" r:id="rId9"/>
    <p:sldId id="264" r:id="rId10"/>
    <p:sldId id="269" r:id="rId11"/>
    <p:sldId id="263" r:id="rId12"/>
    <p:sldId id="266" r:id="rId13"/>
    <p:sldId id="267" r:id="rId14"/>
    <p:sldId id="268" r:id="rId15"/>
    <p:sldId id="258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89ED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4660"/>
  </p:normalViewPr>
  <p:slideViewPr>
    <p:cSldViewPr>
      <p:cViewPr varScale="1">
        <p:scale>
          <a:sx n="71" d="100"/>
          <a:sy n="71" d="100"/>
        </p:scale>
        <p:origin x="-12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9594-205D-4157-A8F3-F1A59994268A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CAEC1-E39A-4765-88C0-34649F1C44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30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CAEC1-E39A-4765-88C0-34649F1C443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717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094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10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584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377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081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619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274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496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460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501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069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32DE2-0A4B-4EAB-A44D-5CAD6CBB2097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C52E-1892-475C-99E1-D4D09BAAB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16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7647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Documents and Settings\User\Рабочий стол\ФОН\032201animashki3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124" y="2636912"/>
            <a:ext cx="2857500" cy="3686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5486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4046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50" y="0"/>
            <a:ext cx="6862340" cy="1627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771971"/>
            <a:ext cx="61206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Творческая 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самопрезентация</a:t>
            </a:r>
            <a:endParaRPr lang="ru-RU" sz="3600" b="1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воспитателя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Пиденко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Оксаны Александровны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г.Керчи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«Ручеек»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556792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632308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958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9"/>
            <a:ext cx="319979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Детский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сад - это сад, где стоят деревья в ряд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каждой ветке вырастают детки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Румяные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счастливые, крикливые, драчливые,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Прицеплены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 бантики, как на ёлке фантики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смеются, и жужжат, словно пчёлы в мае...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Что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такое детский сад, я, конечно, знаю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Е.Чаповецкий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dirty="0" smtClean="0"/>
              <a:t>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User\Рабочий стол\ФОН\kindergarten-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5471164"/>
            <a:ext cx="6804248" cy="12129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148" name="Picture 4" descr="C:\Users\Компьютер\Desktop\11bc6a7ff3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295" y="476672"/>
            <a:ext cx="5476665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7295" y="3789040"/>
            <a:ext cx="5476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быстро летит время …казалось бы вот только пришли они к нам совсем малышами и уже провожаем их в школу…</a:t>
            </a:r>
          </a:p>
        </p:txBody>
      </p:sp>
    </p:spTree>
    <p:extLst>
      <p:ext uri="{BB962C8B-B14F-4D97-AF65-F5344CB8AC3E}">
        <p14:creationId xmlns="" xmlns:p14="http://schemas.microsoft.com/office/powerpoint/2010/main" val="3996647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" y="43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40" y="3212976"/>
            <a:ext cx="4187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Поздравляем наших Защитников!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679" y="6093296"/>
            <a:ext cx="3840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спортакиаду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6258523"/>
            <a:ext cx="4218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«Рисуем ко дню Космонавтики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2849082"/>
            <a:ext cx="479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Участвуем в конкурсе чтецов посвященному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дню Победы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2162" y="188640"/>
            <a:ext cx="3812286" cy="2579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5" y="3760840"/>
            <a:ext cx="4032447" cy="2421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42" y="3551529"/>
            <a:ext cx="4320480" cy="26872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326" y="221931"/>
            <a:ext cx="4132912" cy="27786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8555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2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832619">
            <a:off x="5923800" y="1200198"/>
            <a:ext cx="2229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Поздравляем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с 8 марта !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Picture 2" descr="C:\Documents and Settings\User\Рабочий стол\ФОН\animashki-transport-48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180" y="5949280"/>
            <a:ext cx="1743075" cy="819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55" y="253342"/>
            <a:ext cx="5328592" cy="3060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424401"/>
            <a:ext cx="5507754" cy="3329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89479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8" y="-203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262880">
            <a:off x="736885" y="1334678"/>
            <a:ext cx="37299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наши активные помощники и участники всех мероприятий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постановка совместных сказок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спортивные праздники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буквально во всех конкурсах.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972" y="3140968"/>
            <a:ext cx="4699676" cy="33697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4853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15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816697"/>
            <a:ext cx="326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Конкурс «Букет для мамочки»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62754"/>
            <a:ext cx="6070777" cy="3084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365945"/>
            <a:ext cx="5297493" cy="3372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9278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35292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своей работе стараюсь придерживаться заповедей разумного 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воспитания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- А. Толстых):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Никогда не воспитывайте в плохом настроении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Ясно определите, чего вы хотите от ребёнка и объясните это ему.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Предоставьте ребёнку самостоятельность, не контролируйте каждый его шаг.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Не показывайте готового решения, а показывайте возможные пути к нему.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Не пропустите момента, когда достигнут первый успех.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Укажите ребёнку на допущенную ошибку и постарайтесь, чтобы он осознал её.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Оценивайте поступок, а не личность.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Дайте ребёнку ощутить (улыбнитесь, прикоснитесь, что сочувствуете ему, верите в него, не смотря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оплошность).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-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последовательность целей.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Воспитатель должен быть твёрдым, но добрым.</a:t>
            </a:r>
          </a:p>
        </p:txBody>
      </p:sp>
      <p:pic>
        <p:nvPicPr>
          <p:cNvPr id="4" name="Picture 2" descr="C:\Documents and Settings\User\Рабочий стол\ФОН\88799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3639554" cy="998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User\Рабочий стол\ФОН\disney4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112474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555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" y="-232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186368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«Дети – цветы жизни!»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Желаю Вам всем, уважаемые коллеги, долгих лет жизни и море цветов! Радуйтесь и наслаждайтесь каждым мгновением от общения с этими чудесными цветами!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D:\детский сад\Цветик-семицветик\картинки\0ql6v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57379"/>
            <a:ext cx="4995583" cy="3746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4221088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ru-RU" sz="54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Всем </a:t>
            </a:r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творческих  успехов!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59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6" y="486389"/>
            <a:ext cx="7200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 Визитная карточка</a:t>
            </a:r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Пиденко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Александровна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1978 года рождения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МБДОУ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г.Керчи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№11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«Ручеек» АР Крым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окончила КРИППО по специальности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«Теория и методика дошкольного воспитания»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по диплому –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–7 лет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 категория 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b="16883"/>
          <a:stretch/>
        </p:blipFill>
        <p:spPr>
          <a:xfrm>
            <a:off x="5610974" y="1388681"/>
            <a:ext cx="3394660" cy="4608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5509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848" y="332655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«Выберите 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себе работу по душе, и вам не придется работать ни одного дня в своей 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жизни».</a:t>
            </a:r>
          </a:p>
          <a:p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                                       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Конфуций 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уникален,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прекрасен и удивителен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нужно только научиться видеть эту красоту и  беречь его! Во всяком случае я смотрю на мир с любовью! Всё  в этом мире не случайно! Когда-то давно 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совершенно неожиданно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выбрала себе профессию, но прошло время и я поняла, что это была не случайность, а счастливый случай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именно здесь, в детском саду жизнь не стоит на месте и каждый день неповторим! Свою профессию я очень люблю!</a:t>
            </a:r>
          </a:p>
          <a:p>
            <a:endParaRPr lang="ru-RU" dirty="0"/>
          </a:p>
        </p:txBody>
      </p:sp>
      <p:pic>
        <p:nvPicPr>
          <p:cNvPr id="3075" name="Picture 3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83" y="4653136"/>
            <a:ext cx="8535493" cy="2024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555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етский сад\картинки\89250571_druzhba19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879" y="5517232"/>
            <a:ext cx="3550296" cy="1218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7" y="980728"/>
            <a:ext cx="7488832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5509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" y="-232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16632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Мой девиз:  </a:t>
            </a:r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«Пришла в детский сад - улыбнись на пороге! Всё, что ты отдаёшь, получаешь обратно в итоге!»</a:t>
            </a:r>
          </a:p>
        </p:txBody>
      </p:sp>
      <p:pic>
        <p:nvPicPr>
          <p:cNvPr id="7" name="Picture 2" descr="D:\детский сад\картинки\135236360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319668"/>
            <a:ext cx="1015162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010807"/>
            <a:ext cx="5248275" cy="4762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887" y="2366908"/>
            <a:ext cx="2924175" cy="3971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3919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" y="-232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Documents and Settings\User\Рабочий стол\ФОН\hello_html_1ed8880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439420"/>
            <a:ext cx="3617987" cy="3336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188640"/>
            <a:ext cx="873055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Понимание детей приходит с опытом, в процессе длительной систематической работы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деятельности во многом зависит от повышения уровня профессионального мастерства, компетентности, умения анализировать свою работу, творчески подходить к выбору методов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активно применяю следующие современные педагогические технологии: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Здоровьесберегающие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Технологии личностно-ориентированного подхода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Технологии проблемного обучения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Технологии проектной деятельности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Сказкотерапии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ИКТ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8339191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0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43204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Мои достижения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Активный   интерес в глазах детей,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Азарт, улыбки -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это </a:t>
            </a: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так прекрасно!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Нет ничего прекраснее минуты сей - 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понимаешь ты: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Трудился не напрасно</a:t>
            </a:r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!»</a:t>
            </a:r>
          </a:p>
          <a:p>
            <a:endParaRPr lang="ru-RU" sz="2000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моих сертификатов, дипломов   в должности воспитателя, боюсь не разместить на страничке этой презентации.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Documents and Settings\User\Рабочий стол\ФОН\anichil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949280"/>
            <a:ext cx="5715000" cy="714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49237"/>
            <a:ext cx="3567856" cy="4896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55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949" y="22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005064"/>
            <a:ext cx="4439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Обобщение опыта работы :</a:t>
            </a:r>
          </a:p>
          <a:p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           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«Инновационные технологии  нравственно-патриотического воспитания дошкольников»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«Роль природы в экологическом воспитании д/ш»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5353025" cy="3162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604084"/>
            <a:ext cx="4608512" cy="31102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8392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Н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047" y="3587012"/>
            <a:ext cx="4392488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140968"/>
            <a:ext cx="3024336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76672"/>
            <a:ext cx="4176464" cy="2356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6732" y="213901"/>
            <a:ext cx="2592288" cy="3177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6893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650</Words>
  <Application>Microsoft Office PowerPoint</Application>
  <PresentationFormat>Экран (4:3)</PresentationFormat>
  <Paragraphs>98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-</cp:lastModifiedBy>
  <cp:revision>79</cp:revision>
  <dcterms:created xsi:type="dcterms:W3CDTF">2017-02-05T17:38:09Z</dcterms:created>
  <dcterms:modified xsi:type="dcterms:W3CDTF">2025-11-14T11:17:32Z</dcterms:modified>
</cp:coreProperties>
</file>