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4" r:id="rId2"/>
    <p:sldId id="261" r:id="rId3"/>
    <p:sldId id="272" r:id="rId4"/>
    <p:sldId id="266" r:id="rId5"/>
    <p:sldId id="258" r:id="rId6"/>
    <p:sldId id="267" r:id="rId7"/>
    <p:sldId id="268" r:id="rId8"/>
    <p:sldId id="263" r:id="rId9"/>
    <p:sldId id="276" r:id="rId10"/>
    <p:sldId id="264" r:id="rId11"/>
    <p:sldId id="269" r:id="rId12"/>
    <p:sldId id="265" r:id="rId13"/>
    <p:sldId id="270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8" d="100"/>
          <a:sy n="78" d="100"/>
        </p:scale>
        <p:origin x="-114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B29E6A-B517-46C3-8C57-169F5743B2B5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62B194-A1B0-4178-831B-494EFB73C36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«Нравственно-патриотическое воспитание через организацию проектной деятельности»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725144"/>
            <a:ext cx="3619128" cy="12961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Воспитатель</a:t>
            </a:r>
          </a:p>
          <a:p>
            <a:r>
              <a:rPr lang="ru-RU" sz="2000" dirty="0" smtClean="0"/>
              <a:t>Крутько Т.А.</a:t>
            </a:r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Керчь, </a:t>
            </a:r>
            <a:r>
              <a:rPr lang="ru-RU" sz="2000" dirty="0" smtClean="0"/>
              <a:t>2017 </a:t>
            </a:r>
            <a:r>
              <a:rPr lang="ru-RU" sz="2000" dirty="0" smtClean="0"/>
              <a:t>г</a:t>
            </a:r>
            <a:endParaRPr lang="ru-RU" sz="2000" dirty="0"/>
          </a:p>
        </p:txBody>
      </p:sp>
      <p:pic>
        <p:nvPicPr>
          <p:cNvPr id="7170" name="Picture 2" descr="C:\Users\1\Desktop\IMG_20161013_113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34563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IMG_20161013_112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60648"/>
            <a:ext cx="338437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IMG_20161013_112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8884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hi_000\Desktop\SS851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16" y="4509120"/>
            <a:ext cx="3994301" cy="19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IMG_20161013_11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17" y="31224"/>
            <a:ext cx="3744415" cy="64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IMG_20161013_113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16" y="31224"/>
            <a:ext cx="3994301" cy="43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Сравнительная диаграмма уровня  нравственно-патриотического воспитания дошкольников.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868144" y="1555051"/>
            <a:ext cx="2743200" cy="1981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620688"/>
            <a:ext cx="6480720" cy="1080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Проектный метод в системе нравственно-патриотического воспитания позволил сочетать интересы всех участников проекта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852936"/>
            <a:ext cx="2376264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имеет возможность самореализации и проявления творчества в работе в соответствии со своим профессиональным уровнем.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2560" y="2882810"/>
            <a:ext cx="2376264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 имеют возможность активно учувствовать в важном процессе - нравственно-патриотическом воспитании детей.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60232" y="2852936"/>
            <a:ext cx="2376264" cy="3384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организуются в соответствии с их интересами, желаниями, потребностями.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2208643">
            <a:off x="2766575" y="1804702"/>
            <a:ext cx="377081" cy="99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044669" y="1826513"/>
            <a:ext cx="377081" cy="99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21536">
            <a:off x="7169283" y="1807658"/>
            <a:ext cx="377081" cy="99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7344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0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7807" y="548680"/>
            <a:ext cx="648235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«Детство- каждодневное открытие мира и,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оэтому надо делать так, 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оно стало, прежде всего,</a:t>
            </a:r>
          </a:p>
          <a:p>
            <a:pPr algn="r">
              <a:lnSpc>
                <a:spcPct val="150000"/>
              </a:lnSpc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познанием человека и Отечества,</a:t>
            </a:r>
          </a:p>
          <a:p>
            <a:pPr algn="r">
              <a:lnSpc>
                <a:spcPct val="150000"/>
              </a:lnSpc>
            </a:pPr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их красоты и величия»</a:t>
            </a:r>
          </a:p>
          <a:p>
            <a:pPr algn="r">
              <a:lnSpc>
                <a:spcPct val="150000"/>
              </a:lnSpc>
            </a:pP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В.А.Сухомлинский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 descr="C:\Users\1\Desktop\IMG_20161013_113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6632"/>
            <a:ext cx="799288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rtDeco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E83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патриотом – значит </a:t>
            </a:r>
            <a:r>
              <a:rPr lang="ru-RU" sz="2400" b="1" dirty="0" smtClean="0">
                <a:ln/>
                <a:solidFill>
                  <a:srgbClr val="E83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ощущать себя неотъемлемой</a:t>
            </a:r>
          </a:p>
          <a:p>
            <a:pPr algn="ctr"/>
            <a:r>
              <a:rPr lang="ru-RU" sz="2400" b="1" dirty="0">
                <a:ln/>
                <a:solidFill>
                  <a:srgbClr val="E83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400" b="1" cap="none" spc="0" dirty="0" smtClean="0">
                <a:ln/>
                <a:solidFill>
                  <a:srgbClr val="E834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астью Отечества. Это  сложное чувство возникает еще в дошкольном детстве, когда закладываются основы ценностного отношения к окружающему миру, и формируется в ребенке постепенно, в ходе воспитания любви к своим близким, к детскому саду, к родным местам, родной стране.</a:t>
            </a:r>
            <a:endParaRPr lang="ru-RU" sz="2400" b="1" cap="none" spc="0" dirty="0">
              <a:ln/>
              <a:solidFill>
                <a:srgbClr val="E834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IMG_20161013_113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94288"/>
            <a:ext cx="3960440" cy="38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0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386640" y="1024887"/>
            <a:ext cx="3126803" cy="86409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Проектная деятельность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7624" y="3068960"/>
            <a:ext cx="2232248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Активизация познавательного развития ребенка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3074749"/>
            <a:ext cx="2232248" cy="17944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Творческое  развитие ребенка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4248" y="3065690"/>
            <a:ext cx="2232248" cy="18034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Приобретение личного опыта ребенка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2204864"/>
            <a:ext cx="52925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72900" y="1934702"/>
            <a:ext cx="45719" cy="315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277863" y="2250583"/>
            <a:ext cx="180020" cy="67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449620" y="2279271"/>
            <a:ext cx="180020" cy="67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905749" y="2279271"/>
            <a:ext cx="180020" cy="67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7272808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тема «Нравственно-патриотическое воспитание дошкольников через проектную деятельность»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8032" y="1543258"/>
            <a:ext cx="1043608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Цель: Создание системы работы по нравственно-патриотическому воспитанию детей дошкольного возраста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511359"/>
            <a:ext cx="6768752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Изучить методическую литературу и опыт педагогов по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данной теме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3177" y="2492896"/>
            <a:ext cx="6768752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Создать предметно-развивающую среду в группе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5541" y="3523478"/>
            <a:ext cx="6768752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Разработать и реализовать  модель патриотического воспитания детей дошкольного возраста.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5541" y="4509120"/>
            <a:ext cx="6768752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Провести мониторинг с целью определения уровня нравственно-патриотического воспитания дошкольников.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13177" y="5503698"/>
            <a:ext cx="6768752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Повысить компетентность родителей и педагогов в </a:t>
            </a: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равственно-патриотическом воспитании дошкольников.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10800000">
            <a:off x="642294" y="764704"/>
            <a:ext cx="576064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03648" y="1794676"/>
            <a:ext cx="432048" cy="22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403648" y="2776213"/>
            <a:ext cx="432048" cy="22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403648" y="3806795"/>
            <a:ext cx="432048" cy="22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410544" y="4792437"/>
            <a:ext cx="432048" cy="22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410544" y="5787015"/>
            <a:ext cx="432048" cy="225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2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6425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Новизна опыта – использование метода проектов по воспитанию нравственно-патриотических чувств детей в условиях дошкольного образовательного учреждения</a:t>
            </a:r>
            <a:endParaRPr lang="ru-RU" sz="2400" b="1" dirty="0"/>
          </a:p>
        </p:txBody>
      </p:sp>
      <p:pic>
        <p:nvPicPr>
          <p:cNvPr id="1026" name="Picture 2" descr="C:\Users\Надежда\Desktop\Новая папка (2)\DSCN3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335265" cy="400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260648"/>
            <a:ext cx="1080120" cy="6120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3834" y="620688"/>
            <a:ext cx="6120680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проявляет инициативу, самостоятельность, способен выбирать род занятий и участников по совместной деятельности.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7870" y="2132856"/>
            <a:ext cx="6120680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способен договариваться, сопереживать, проявлять свои чувства.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7190" y="5013176"/>
            <a:ext cx="6120680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проявляет любознательность; склонен наблюдать, экспериментировать; способен принимать собственные решения.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25985" y="3543498"/>
            <a:ext cx="6120680" cy="11096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Ребенок может выражать свои чувства и желания.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835696" y="11967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835696" y="261891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830694" y="3990394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830694" y="540922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IMG_20161013_113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4644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0324"/>
            <a:ext cx="3327072" cy="37810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«Край родной,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          навек  любимый»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120" y="332656"/>
            <a:ext cx="3327072" cy="1800200"/>
          </a:xfrm>
        </p:spPr>
        <p:txBody>
          <a:bodyPr>
            <a:normAutofit fontScale="40000" lnSpcReduction="20000"/>
          </a:bodyPr>
          <a:lstStyle/>
          <a:p>
            <a:r>
              <a:rPr lang="ru-RU" sz="5900" dirty="0" smtClean="0"/>
              <a:t>Приобщение к национальной</a:t>
            </a:r>
          </a:p>
          <a:p>
            <a:r>
              <a:rPr lang="ru-RU" sz="5900" dirty="0"/>
              <a:t>к</a:t>
            </a:r>
            <a:r>
              <a:rPr lang="ru-RU" sz="5900" dirty="0" smtClean="0"/>
              <a:t>ультуре, знакомство  с историей древнего Крыма.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63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026056" cy="2286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5810032" cy="1509712"/>
          </a:xfrm>
        </p:spPr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655272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418</TotalTime>
  <Words>322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«Нравственно-патриотическое воспитание через организацию проектной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Новизна опыта – использование метода проектов по воспитанию нравственно-патриотических чувств детей в условиях дошкольного образовательного учреждения</vt:lpstr>
      <vt:lpstr>Презентация PowerPoint</vt:lpstr>
      <vt:lpstr>«Край родной,                  навек  любимый»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арихин</dc:creator>
  <cp:lastModifiedBy>1</cp:lastModifiedBy>
  <cp:revision>39</cp:revision>
  <dcterms:created xsi:type="dcterms:W3CDTF">2014-11-17T12:26:09Z</dcterms:created>
  <dcterms:modified xsi:type="dcterms:W3CDTF">2018-01-14T15:13:26Z</dcterms:modified>
</cp:coreProperties>
</file>