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4" r:id="rId4"/>
    <p:sldId id="259" r:id="rId5"/>
    <p:sldId id="258" r:id="rId6"/>
    <p:sldId id="268" r:id="rId7"/>
    <p:sldId id="261" r:id="rId8"/>
    <p:sldId id="262" r:id="rId9"/>
    <p:sldId id="267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47602" autoAdjust="0"/>
  </p:normalViewPr>
  <p:slideViewPr>
    <p:cSldViewPr>
      <p:cViewPr varScale="1">
        <p:scale>
          <a:sx n="73" d="100"/>
          <a:sy n="73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5D66794-EA21-43B7-B8D1-BBA3ADA7A8C6}" type="datetimeFigureOut">
              <a:rPr lang="ru-RU" smtClean="0"/>
              <a:pPr/>
              <a:t>вт 28.02.23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6794-EA21-43B7-B8D1-BBA3ADA7A8C6}" type="datetimeFigureOut">
              <a:rPr lang="ru-RU" smtClean="0"/>
              <a:pPr/>
              <a:t>вт 28.02.23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6794-EA21-43B7-B8D1-BBA3ADA7A8C6}" type="datetimeFigureOut">
              <a:rPr lang="ru-RU" smtClean="0"/>
              <a:pPr/>
              <a:t>вт 28.02.23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66794-EA21-43B7-B8D1-BBA3ADA7A8C6}" type="datetimeFigureOut">
              <a:rPr lang="ru-RU" smtClean="0"/>
              <a:pPr/>
              <a:t>вт 28.02.23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D66794-EA21-43B7-B8D1-BBA3ADA7A8C6}" type="datetimeFigureOut">
              <a:rPr lang="ru-RU" smtClean="0"/>
              <a:pPr/>
              <a:t>вт 28.02.23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6794-EA21-43B7-B8D1-BBA3ADA7A8C6}" type="datetimeFigureOut">
              <a:rPr lang="ru-RU" smtClean="0"/>
              <a:pPr/>
              <a:t>вт 28.02.23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6794-EA21-43B7-B8D1-BBA3ADA7A8C6}" type="datetimeFigureOut">
              <a:rPr lang="ru-RU" smtClean="0"/>
              <a:pPr/>
              <a:t>вт 28.02.23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D66794-EA21-43B7-B8D1-BBA3ADA7A8C6}" type="datetimeFigureOut">
              <a:rPr lang="ru-RU" smtClean="0"/>
              <a:pPr/>
              <a:t>вт 28.02.23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6794-EA21-43B7-B8D1-BBA3ADA7A8C6}" type="datetimeFigureOut">
              <a:rPr lang="ru-RU" smtClean="0"/>
              <a:pPr/>
              <a:t>вт 28.02.23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66794-EA21-43B7-B8D1-BBA3ADA7A8C6}" type="datetimeFigureOut">
              <a:rPr lang="ru-RU" smtClean="0"/>
              <a:pPr/>
              <a:t>вт 28.02.23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D66794-EA21-43B7-B8D1-BBA3ADA7A8C6}" type="datetimeFigureOut">
              <a:rPr lang="ru-RU" smtClean="0"/>
              <a:pPr/>
              <a:t>вт 28.02.23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D66794-EA21-43B7-B8D1-BBA3ADA7A8C6}" type="datetimeFigureOut">
              <a:rPr lang="ru-RU" smtClean="0"/>
              <a:pPr/>
              <a:t>вт 28.02.23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420888"/>
            <a:ext cx="6478488" cy="1558074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accent2"/>
                </a:solidFill>
                <a:cs typeface="Kartika" panose="02020503030404060203" pitchFamily="18" charset="0"/>
              </a:rPr>
              <a:t>НРАВСТВЕННО - ПАТРИОТИЧЕСКОЕ </a:t>
            </a:r>
            <a:r>
              <a:rPr lang="ru-RU" dirty="0" smtClean="0">
                <a:solidFill>
                  <a:schemeClr val="accent2"/>
                </a:solidFill>
                <a:cs typeface="Kartika" panose="02020503030404060203" pitchFamily="18" charset="0"/>
              </a:rPr>
              <a:t>ВОСПИТАНИЕ ДЕТЕЙ МЛАДШЕГО ДОШКОЛЬНОГО ВОЗРАСТА</a:t>
            </a:r>
            <a:endParaRPr lang="ru-RU" dirty="0">
              <a:solidFill>
                <a:schemeClr val="accent2"/>
              </a:solidFill>
              <a:cs typeface="Kartika" panose="020205030304040602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4653136"/>
            <a:ext cx="2520280" cy="108012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Адживалиева.С.И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971600" y="648531"/>
            <a:ext cx="7488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Республики Крым г. Керчи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комбинированного вида №11 «Ручеек»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2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УГОЛОК НРАВСТВЕННО-ПАТРИОТИЧЕСКОГО ВОСПИТАНИЯ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" name="Содержимое 4" descr="LH9qgdSx896SW8iCeA4Zb3Q6_M30_-iId2XtlrWgoIQavxzFXN2QVe3rJbybc_ZFfO0tQkTMKp3QXWMMJLz281w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00200"/>
            <a:ext cx="6912768" cy="4873625"/>
          </a:xfrm>
        </p:spPr>
      </p:pic>
    </p:spTree>
    <p:extLst>
      <p:ext uri="{BB962C8B-B14F-4D97-AF65-F5344CB8AC3E}">
        <p14:creationId xmlns:p14="http://schemas.microsoft.com/office/powerpoint/2010/main" xmlns="" val="17721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1439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33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47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- </a:t>
            </a:r>
            <a:r>
              <a:rPr lang="ru-RU" dirty="0"/>
              <a:t>Прививать любовь </a:t>
            </a:r>
            <a:r>
              <a:rPr lang="ru-RU" dirty="0" smtClean="0"/>
              <a:t>к своей семье, дому, детскому саду, родному городу, Родине.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- </a:t>
            </a:r>
            <a:r>
              <a:rPr lang="ru-RU" dirty="0"/>
              <a:t>Знакомить </a:t>
            </a:r>
            <a:r>
              <a:rPr lang="ru-RU" b="1" dirty="0"/>
              <a:t>детей</a:t>
            </a:r>
            <a:r>
              <a:rPr lang="ru-RU" dirty="0"/>
              <a:t> с народными традициями, обычаями.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- Формировать </a:t>
            </a:r>
            <a:r>
              <a:rPr lang="ru-RU" dirty="0"/>
              <a:t>у </a:t>
            </a:r>
            <a:r>
              <a:rPr lang="ru-RU" b="1" dirty="0"/>
              <a:t>детей</a:t>
            </a:r>
            <a:r>
              <a:rPr lang="ru-RU" dirty="0"/>
              <a:t> проявление сострадания, заботливости, внимательности к родным и близким, друзьям и сверстникам, к тем, кто о них заботится</a:t>
            </a:r>
            <a:r>
              <a:rPr lang="ru-RU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 -</a:t>
            </a:r>
            <a:r>
              <a:rPr lang="ru-RU" dirty="0"/>
              <a:t> Воспитывать бережное отношение к природе и всему живому.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9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67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accent2"/>
                </a:solidFill>
              </a:rPr>
              <a:t>Работа по нравственно-патриотическому воспитанию представлена следующими блоками: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420888"/>
            <a:ext cx="7467600" cy="4053064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«Моя семья»;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«Мой детский сад»;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«Мой город»;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«Страна, ее столица, символика»;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«Работа с родителями»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64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АЛЬБОМ  «МОЯ СЕМЬЯ»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153" y="1122009"/>
            <a:ext cx="3970784" cy="28074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47994" y="1980662"/>
            <a:ext cx="3931929" cy="2211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153" y="4077072"/>
            <a:ext cx="4716016" cy="26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73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Мой детский сад</a:t>
            </a:r>
            <a:endParaRPr lang="ru-RU" dirty="0"/>
          </a:p>
        </p:txBody>
      </p:sp>
      <p:pic>
        <p:nvPicPr>
          <p:cNvPr id="6" name="Рисунок 5" descr="X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768085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10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«Мой любимый </a:t>
            </a:r>
            <a:r>
              <a:rPr lang="ru-RU" dirty="0" smtClean="0">
                <a:solidFill>
                  <a:schemeClr val="accent2"/>
                </a:solidFill>
              </a:rPr>
              <a:t>город –герой Керчь»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" name="Содержимое 6" descr="Без названия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471814" cy="1944216"/>
          </a:xfrm>
        </p:spPr>
      </p:pic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3960440" cy="2304256"/>
          </a:xfrm>
          <a:prstGeom prst="rect">
            <a:avLst/>
          </a:prstGeom>
        </p:spPr>
      </p:pic>
      <p:pic>
        <p:nvPicPr>
          <p:cNvPr id="9" name="Рисунок 8" descr="Без наз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005064"/>
            <a:ext cx="3794844" cy="2525296"/>
          </a:xfrm>
          <a:prstGeom prst="rect">
            <a:avLst/>
          </a:prstGeom>
        </p:spPr>
      </p:pic>
      <p:pic>
        <p:nvPicPr>
          <p:cNvPr id="10" name="Рисунок 9" descr="220px-Керч_кри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573016"/>
            <a:ext cx="3312368" cy="286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7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2392896" y="404664"/>
            <a:ext cx="4483360" cy="1515442"/>
          </a:xfrm>
        </p:spPr>
        <p:txBody>
          <a:bodyPr/>
          <a:lstStyle/>
          <a:p>
            <a:pPr algn="ctr"/>
            <a:r>
              <a:rPr lang="ru-RU" dirty="0" smtClean="0"/>
              <a:t>Символика нашей страны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492896"/>
            <a:ext cx="5544616" cy="3971425"/>
          </a:xfrm>
        </p:spPr>
      </p:pic>
    </p:spTree>
    <p:extLst>
      <p:ext uri="{BB962C8B-B14F-4D97-AF65-F5344CB8AC3E}">
        <p14:creationId xmlns:p14="http://schemas.microsoft.com/office/powerpoint/2010/main" xmlns="" val="34824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Русские-народные сказки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19714"/>
            <a:ext cx="4047728" cy="30357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345432"/>
            <a:ext cx="4047728" cy="3035796"/>
          </a:xfrm>
        </p:spPr>
      </p:pic>
    </p:spTree>
    <p:extLst>
      <p:ext uri="{BB962C8B-B14F-4D97-AF65-F5344CB8AC3E}">
        <p14:creationId xmlns:p14="http://schemas.microsoft.com/office/powerpoint/2010/main" xmlns="" val="11820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465</TotalTime>
  <Words>111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НРАВСТВЕННО - ПАТРИОТИЧЕСКОЕ ВОСПИТАНИЕ ДЕТЕЙ МЛАДШЕГО ДОШКОЛЬНОГО ВОЗРАСТА</vt:lpstr>
      <vt:lpstr>Слайд 2</vt:lpstr>
      <vt:lpstr>ЗАДАЧИ:</vt:lpstr>
      <vt:lpstr>Работа по нравственно-патриотическому воспитанию представлена следующими блоками:</vt:lpstr>
      <vt:lpstr>АЛЬБОМ  «МОЯ СЕМЬЯ»</vt:lpstr>
      <vt:lpstr>Мой детский сад</vt:lpstr>
      <vt:lpstr>«Мой любимый город –герой Керчь»</vt:lpstr>
      <vt:lpstr> </vt:lpstr>
      <vt:lpstr>Русские-народные сказки</vt:lpstr>
      <vt:lpstr>УГОЛОК НРАВСТВЕННО-ПАТРИОТИЧЕСКОГО ВОСПИТАНИЯ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ПАТРИОТИЧЕСКОГО ВОСПИТАНИЯ  вторая младшая группа</dc:title>
  <dc:creator>Админ</dc:creator>
  <cp:lastModifiedBy>Asus</cp:lastModifiedBy>
  <cp:revision>29</cp:revision>
  <dcterms:created xsi:type="dcterms:W3CDTF">2018-01-31T15:21:47Z</dcterms:created>
  <dcterms:modified xsi:type="dcterms:W3CDTF">2023-02-28T16:39:59Z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429510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