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752" y="-1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xMode val="edge"/>
          <c:yMode val="edge"/>
          <c:x val="3.7857142857142874E-2"/>
          <c:y val="8.968233926567265E-2"/>
          <c:w val="0.8291666666666665"/>
          <c:h val="0.86002886002886025"/>
        </c:manualLayout>
      </c:layout>
      <c:barChart>
        <c:barDir val="col"/>
        <c:grouping val="clustered"/>
        <c:ser>
          <c:idx val="0"/>
          <c:order val="0"/>
          <c:tx>
            <c:v>Столбец 1</c:v>
          </c:tx>
          <c:spPr>
            <a:solidFill>
              <a:srgbClr val="004586"/>
            </a:solidFill>
            <a:ln>
              <a:noFill/>
            </a:ln>
          </c:spPr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</c:ser>
        <c:ser>
          <c:idx val="1"/>
          <c:order val="1"/>
          <c:tx>
            <c:v>Столбец 2</c:v>
          </c:tx>
          <c:spPr>
            <a:solidFill>
              <a:srgbClr val="FF420E"/>
            </a:solidFill>
            <a:ln>
              <a:noFill/>
            </a:ln>
          </c:spPr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</c:ser>
        <c:ser>
          <c:idx val="2"/>
          <c:order val="2"/>
          <c:tx>
            <c:v>Столбец 3</c:v>
          </c:tx>
          <c:spPr>
            <a:solidFill>
              <a:srgbClr val="FFD320"/>
            </a:solidFill>
            <a:ln>
              <a:noFill/>
            </a:ln>
          </c:spPr>
          <c:cat>
            <c:strLit>
              <c:ptCount val="4"/>
              <c:pt idx="0">
                <c:v>Строка 1</c:v>
              </c:pt>
              <c:pt idx="1">
                <c:v>Строка 2</c:v>
              </c:pt>
              <c:pt idx="2">
                <c:v>Строка 3</c:v>
              </c:pt>
              <c:pt idx="3">
                <c:v>Строка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</c:ser>
        <c:axId val="60409344"/>
        <c:axId val="60407808"/>
      </c:barChart>
      <c:valAx>
        <c:axId val="60407808"/>
        <c:scaling>
          <c:orientation val="minMax"/>
        </c:scaling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60409344"/>
        <c:crosses val="autoZero"/>
        <c:crossBetween val="between"/>
      </c:valAx>
      <c:catAx>
        <c:axId val="60409344"/>
        <c:scaling>
          <c:orientation val="minMax"/>
        </c:scaling>
        <c:axPos val="b"/>
        <c:numFmt formatCode="[$-1000419]dd&quot;.&quot;mm&quot;.&quot;yyyy" sourceLinked="0"/>
        <c:maj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60407808"/>
        <c:crosses val="autoZero"/>
        <c:auto val="1"/>
        <c:lblAlgn val="ctr"/>
        <c:lblOffset val="10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D54F70-241B-45E5-B7FC-5674A4F9518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1AB3566-A75A-442D-9733-7B7B58D079F0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862E19-3897-44A9-8C94-5B78DC8DF2B2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31C066-0E0B-4A6C-AF8B-F4E0CBC81498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639321-95EE-4FD2-B904-CB0A1BDBBD9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3F5F52-2495-4679-BB33-3E2497DC7C8A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15090E-F7C9-4209-B835-8D2FD196B9CF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DCBDB-B11E-498C-B0C3-683D4DEB1C28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A43FE8-EE75-4CAB-92FB-F63285A5C0C6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F31D23-67FB-434D-AEB7-A9D18651FC6E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559E38-4508-4E80-9AC9-65E01EFEEC1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33BC08-5D30-4C2E-9B7C-5702501AF35C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C6E3BC-6DB8-49C7-A9D8-6DFAD8E2C1F0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CB9B8F3-9D7B-4E79-A9B0-960CDD9E9E12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80000" y="0"/>
            <a:ext cx="1044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9791" y="395461"/>
            <a:ext cx="972083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Муниципальное б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юджетное 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дошкольное образовательное учреждение города Керчи Республики Крым «Детский сад комбинированного вида № 11 «Ручеёк</a:t>
            </a:r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Подготовила ст. воспитатель Родионова К.В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Столица Крыма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" y="1260000"/>
            <a:ext cx="9180000" cy="612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360000"/>
            <a:ext cx="9360000" cy="702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180000"/>
            <a:ext cx="9540000" cy="720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" y="360000"/>
            <a:ext cx="9180000" cy="702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180000"/>
            <a:ext cx="9360000" cy="720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262080"/>
            <a:ext cx="9360000" cy="693791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360000"/>
            <a:ext cx="9180000" cy="702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 КАРТА КРЫМА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40000" y="1850760"/>
          <a:ext cx="9071640" cy="49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2840" y="35064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180000"/>
            <a:ext cx="9720000" cy="720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350640"/>
            <a:ext cx="9900000" cy="738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5776" y="180000"/>
            <a:ext cx="9684224" cy="73796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5776" y="179437"/>
            <a:ext cx="9460640" cy="71287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ГОРОДА КРЫМА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260000"/>
            <a:ext cx="10080000" cy="648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82080"/>
            <a:ext cx="9720000" cy="747791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 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360000"/>
            <a:ext cx="9360000" cy="702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</Words>
  <Application>Microsoft Office PowerPoint</Application>
  <PresentationFormat>Произвольный</PresentationFormat>
  <Paragraphs>29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</vt:lpstr>
      <vt:lpstr>Слайд 1</vt:lpstr>
      <vt:lpstr> КАРТА КРЫМА</vt:lpstr>
      <vt:lpstr>Слайд 3</vt:lpstr>
      <vt:lpstr>Слайд 4</vt:lpstr>
      <vt:lpstr>Слайд 5</vt:lpstr>
      <vt:lpstr>Слайд 6</vt:lpstr>
      <vt:lpstr>ГОРОДА КРЫМА</vt:lpstr>
      <vt:lpstr>Слайд 8</vt:lpstr>
      <vt:lpstr>  </vt:lpstr>
      <vt:lpstr>Столица Крыма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7</cp:revision>
  <dcterms:created xsi:type="dcterms:W3CDTF">2009-04-16T11:32:32Z</dcterms:created>
  <dcterms:modified xsi:type="dcterms:W3CDTF">2020-10-21T11:40:38Z</dcterms:modified>
</cp:coreProperties>
</file>