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64" autoAdjust="0"/>
  </p:normalViewPr>
  <p:slideViewPr>
    <p:cSldViewPr>
      <p:cViewPr varScale="1">
        <p:scale>
          <a:sx n="96" d="100"/>
          <a:sy n="96" d="100"/>
        </p:scale>
        <p:origin x="-20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525F5-FC9F-4AD9-BBA5-8613D0E939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65967-46A9-4EB3-9FAA-2462B1F7DD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0344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65967-46A9-4EB3-9FAA-2462B1F7DD8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1896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25.05.2021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000" dirty="0" smtClean="0"/>
              <a:t>Консультация 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«ПСИХОФИЗИЧЕСКОЕ РАЗВИТИЕ РЕБЕНКА»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 smtClean="0"/>
              <a:t>                                                </a:t>
            </a:r>
            <a:r>
              <a:rPr lang="ru-RU" sz="2000" dirty="0"/>
              <a:t>Разработчик: Жемчужникова Е.А.,            </a:t>
            </a:r>
          </a:p>
          <a:p>
            <a:pPr marL="0" indent="0">
              <a:buNone/>
            </a:pPr>
            <a:r>
              <a:rPr lang="ru-RU" sz="2000" dirty="0"/>
              <a:t>                                           </a:t>
            </a:r>
            <a:r>
              <a:rPr lang="ru-RU" sz="2000" dirty="0" smtClean="0"/>
              <a:t>инструктор </a:t>
            </a:r>
            <a:r>
              <a:rPr lang="ru-RU" sz="2000" dirty="0"/>
              <a:t>по физической </a:t>
            </a:r>
            <a:r>
              <a:rPr lang="ru-RU" sz="2000" dirty="0" smtClean="0"/>
              <a:t>культуре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2021г.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646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«Лисичка». </a:t>
            </a:r>
            <a:r>
              <a:rPr lang="ru-RU" sz="2000" dirty="0" smtClean="0"/>
              <a:t>Ребёнок и взрослый выполняют плавную, мягкую ходьбу: наступают с носка на всю ступню.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643" y="2060848"/>
            <a:ext cx="3998913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3706813" cy="340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4501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 «Шагаем по дорожке». </a:t>
            </a:r>
            <a:r>
              <a:rPr lang="ru-RU" sz="2000" dirty="0" smtClean="0"/>
              <a:t>Ребёнок идёт вслед за взрослым по толстому шнуру (канату), ставя на него ногу.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1513"/>
            <a:ext cx="4464495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98546"/>
            <a:ext cx="3792537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6033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Активный интерес к физическим упражнениям пробуждают у детей разнообразные игрушки и предметы: мячи, обручи, скакалки, кубики, санки, качели, велосипед и т.д.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05920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/>
          <a:lstStyle/>
          <a:p>
            <a:r>
              <a:rPr lang="ru-RU" dirty="0"/>
              <a:t>СПАСИБО ЗА ВНИМАНИЯ!!!</a:t>
            </a:r>
          </a:p>
        </p:txBody>
      </p:sp>
    </p:spTree>
    <p:extLst>
      <p:ext uri="{BB962C8B-B14F-4D97-AF65-F5344CB8AC3E}">
        <p14:creationId xmlns:p14="http://schemas.microsoft.com/office/powerpoint/2010/main" xmlns="" val="3977111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Важным фактором здоровья, эмоционального благополучия и работоспособности является двигательная активность – естественная потребность в движении. Также нужно понимать, что для ребенка важный не только развивающие занятия, но и общение, тактильный контакт, эмоциональная поддержка. </a:t>
            </a:r>
            <a:br>
              <a:rPr lang="ru-RU" sz="2000" dirty="0" smtClean="0"/>
            </a:br>
            <a:r>
              <a:rPr lang="ru-RU" sz="2000" dirty="0" smtClean="0"/>
              <a:t>В последние десятилетия наблюдается дефицит общения родителей и детей. Все чаще его заменяют гаджеты. Современные  дети мало двигаются, часто болеют, эмоционально  нестабильны, устраивают истерики, капризничают. Любая совместная деятельность (прогулки, подвижные игры, физические занятия, катание с горок, на санках, перебрасывание друг другу мяча) позволяет родителям лучше узнать своего ребенка, наладить с ним отношения, эмоциональный и тактильный контакт.</a:t>
            </a:r>
            <a:br>
              <a:rPr lang="ru-RU" sz="2000" dirty="0" smtClean="0"/>
            </a:br>
            <a:r>
              <a:rPr lang="ru-RU" sz="2000" dirty="0" smtClean="0"/>
              <a:t>Н.М. </a:t>
            </a:r>
            <a:r>
              <a:rPr lang="ru-RU" sz="2000" dirty="0" err="1" smtClean="0"/>
              <a:t>Щелованов</a:t>
            </a:r>
            <a:r>
              <a:rPr lang="ru-RU" sz="2000" dirty="0" smtClean="0"/>
              <a:t> установил, что развитие гипотрофии часто связано с дефицитом эмоций, неудовлетворением двигательной активности. Врачи утверждают: без движений ребенок не может вырасти здоровым.  Только в двигательной активности он развивается физически, умственно, эстетически и нравственно.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31084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Таким образом, ребенок развивается в движении и общении со взрослым. В ходе совместной двигательной активности у детей формируется самостоятельность, координация движения, умение  управлять своим телом, нормализуется вестибулярный аппарат, совершенствуется двигательные навыки, укрепляется мышечный корсет. Также развивается речь, память, внимание, мышление, повышается самооценка ребенка. Ему необходимо в течение дня выплеснуть энергию. Тогда он будет менее капризен, крепче спать. Если же спокойная деятельность чередуется с разнообразными играми, прогулками, физическими упражнениями, улучшаются эмоциональный тонус и эмоциональное самочувствие, поведение становится более ровным.</a:t>
            </a:r>
            <a:br>
              <a:rPr lang="ru-RU" sz="2000" dirty="0" smtClean="0"/>
            </a:br>
            <a:r>
              <a:rPr lang="ru-RU" sz="2000" dirty="0" smtClean="0"/>
              <a:t>Личные примеры родителей – лучшей способ привить ребенку любовь к физкультуре. Очень важно эмоциональный фон занятий: нужно чаще хвалить ребенка. Во время совместных занятий, игр необходимо больше улыбаться и шутить, менять интонацию и тембр голоса. Правильно подобранная  музыка создает настроение и задаёт ритм.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39079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ПРИМЕРЫ УПРАЖНЕНИЯ С РЕБЕНКОМ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 Взрослый берет ребенка за руки. Вместе они приседают и выставляют ногу вперёд с упором на пятку. </a:t>
            </a:r>
            <a:br>
              <a:rPr lang="ru-RU" sz="2000" dirty="0" smtClean="0"/>
            </a:br>
            <a:r>
              <a:rPr lang="ru-RU" sz="2000" dirty="0" smtClean="0"/>
              <a:t>( </a:t>
            </a:r>
            <a:r>
              <a:rPr lang="ru-RU" sz="2000" i="1" dirty="0" smtClean="0"/>
              <a:t>Это упражнение улучшает координацию движений и осанки</a:t>
            </a:r>
            <a:r>
              <a:rPr lang="ru-RU" sz="2000" dirty="0" smtClean="0"/>
              <a:t>.)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4743528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564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2. Взрослый встает напротив ребенка. Они катают обруч  друг другу.</a:t>
            </a:r>
            <a:br>
              <a:rPr lang="ru-RU" sz="2000" dirty="0" smtClean="0"/>
            </a:br>
            <a:r>
              <a:rPr lang="ru-RU" sz="2000" dirty="0" smtClean="0"/>
              <a:t>( </a:t>
            </a:r>
            <a:r>
              <a:rPr lang="ru-RU" sz="2000" i="1" dirty="0" smtClean="0"/>
              <a:t>Это упражнение разрабатывает плечевой пояс</a:t>
            </a:r>
            <a:r>
              <a:rPr lang="ru-RU" sz="2000" dirty="0" smtClean="0"/>
              <a:t>.)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49538"/>
            <a:ext cx="3096344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01938"/>
            <a:ext cx="3312368" cy="307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60669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3. Взрослый садится напротив ребенка, широко расставляет ноги и катает мяч. Потом можно усложнить задание: катать два мяча так, чтобы они не сталкивались.</a:t>
            </a:r>
            <a:br>
              <a:rPr lang="ru-RU" sz="2000" dirty="0" smtClean="0"/>
            </a:br>
            <a:r>
              <a:rPr lang="ru-RU" sz="2000" dirty="0" smtClean="0"/>
              <a:t>( </a:t>
            </a:r>
            <a:r>
              <a:rPr lang="ru-RU" sz="2000" i="1" dirty="0" smtClean="0"/>
              <a:t>Это упражнение на растяжку</a:t>
            </a:r>
            <a:r>
              <a:rPr lang="ru-RU" sz="2000" dirty="0" smtClean="0"/>
              <a:t>.)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3672408" cy="2248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17378"/>
            <a:ext cx="4464496" cy="276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7266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4. Взрослый встаёт на коврик рядом с ребенком и показывает имитационные движения. Ребенок их повторяет. Необходимо обращать внимание ребенка на то, что спину надо держать прямо, подбородок чуть приподнят,-  смотреть вперед.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661427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r>
              <a:rPr lang="ru-RU" sz="2000" b="1" i="1" dirty="0" smtClean="0"/>
              <a:t>«Мишка»</a:t>
            </a:r>
            <a:r>
              <a:rPr lang="ru-RU" sz="2000" i="1" dirty="0" smtClean="0"/>
              <a:t>. </a:t>
            </a:r>
            <a:r>
              <a:rPr lang="ru-RU" sz="2000" dirty="0" smtClean="0"/>
              <a:t>Ребёнок и взрослый ходят на внешней стороне стопы, ладони вперёд, пальцы рук растопырены.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04864"/>
            <a:ext cx="36724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76577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 «Гуси». </a:t>
            </a:r>
            <a:r>
              <a:rPr lang="ru-RU" sz="2000" dirty="0" smtClean="0"/>
              <a:t>Ребёнок и взрослый ходят на пятках, руки разведены в стороны.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20888"/>
            <a:ext cx="2859087" cy="353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1083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225</TotalTime>
  <Words>311</Words>
  <Application>Microsoft Office PowerPoint</Application>
  <PresentationFormat>Экран (4:3)</PresentationFormat>
  <Paragraphs>24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Тема3</vt:lpstr>
      <vt:lpstr>    Консультация для родителей  «ПСИХОФИЗИЧЕСКОЕ РАЗВИТИЕ РЕБЕНКА»</vt:lpstr>
      <vt:lpstr>Важным фактором здоровья, эмоционального благополучия и работоспособности является двигательная активность – естественная потребность в движении. Также нужно понимать, что для ребенка важный не только развивающие занятия, но и общение, тактильный контакт, эмоциональная поддержка.  В последние десятилетия наблюдается дефицит общения родителей и детей. Все чаще его заменяют гаджеты. Современные  дети мало двигаются, часто болеют, эмоционально  нестабильны, устраивают истерики, капризничают. Любая совместная деятельность (прогулки, подвижные игры, физические занятия, катание с горок, на санках, перебрасывание друг другу мяча) позволяет родителям лучше узнать своего ребенка, наладить с ним отношения, эмоциональный и тактильный контакт. Н.М. Щелованов установил, что развитие гипотрофии часто связано с дефицитом эмоций, неудовлетворением двигательной активности. Врачи утверждают: без движений ребенок не может вырасти здоровым.  Только в двигательной активности он развивается физически, умственно, эстетически и нравственно.        </vt:lpstr>
      <vt:lpstr>Таким образом, ребенок развивается в движении и общении со взрослым. В ходе совместной двигательной активности у детей формируется самостоятельность, координация движения, умение  управлять своим телом, нормализуется вестибулярный аппарат, совершенствуется двигательные навыки, укрепляется мышечный корсет. Также развивается речь, память, внимание, мышление, повышается самооценка ребенка. Ему необходимо в течение дня выплеснуть энергию. Тогда он будет менее капризен, крепче спать. Если же спокойная деятельность чередуется с разнообразными играми, прогулками, физическими упражнениями, улучшаются эмоциональный тонус и эмоциональное самочувствие, поведение становится более ровным. Личные примеры родителей – лучшей способ привить ребенку любовь к физкультуре. Очень важно эмоциональный фон занятий: нужно чаще хвалить ребенка. Во время совместных занятий, игр необходимо больше улыбаться и шутить, менять интонацию и тембр голоса. Правильно подобранная  музыка создает настроение и задаёт ритм.</vt:lpstr>
      <vt:lpstr>ПРИМЕРЫ УПРАЖНЕНИЯ С РЕБЕНКОМ   1. Взрослый берет ребенка за руки. Вместе они приседают и выставляют ногу вперёд с упором на пятку.  ( Это упражнение улучшает координацию движений и осанки.)            </vt:lpstr>
      <vt:lpstr>2. Взрослый встает напротив ребенка. Они катают обруч  друг другу. ( Это упражнение разрабатывает плечевой пояс.)           </vt:lpstr>
      <vt:lpstr>3. Взрослый садится напротив ребенка, широко расставляет ноги и катает мяч. Потом можно усложнить задание: катать два мяча так, чтобы они не сталкивались. ( Это упражнение на растяжку.)          </vt:lpstr>
      <vt:lpstr>     4. Взрослый встаёт на коврик рядом с ребенком и показывает имитационные движения. Ребенок их повторяет. Необходимо обращать внимание ребенка на то, что спину надо держать прямо, подбородок чуть приподнят,-  смотреть вперед.          </vt:lpstr>
      <vt:lpstr> «Мишка». Ребёнок и взрослый ходят на внешней стороне стопы, ладони вперёд, пальцы рук растопырены.           </vt:lpstr>
      <vt:lpstr> «Гуси». Ребёнок и взрослый ходят на пятках, руки разведены в стороны.            </vt:lpstr>
      <vt:lpstr>«Лисичка». Ребёнок и взрослый выполняют плавную, мягкую ходьбу: наступают с носка на всю ступню.           </vt:lpstr>
      <vt:lpstr> «Шагаем по дорожке». Ребёнок идёт вслед за взрослым по толстому шнуру (канату), ставя на него ногу.            </vt:lpstr>
      <vt:lpstr>Активный интерес к физическим упражнениям пробуждают у детей разнообразные игрушки и предметы: мячи, обручи, скакалки, кубики, санки, качели, велосипед и т.д.  </vt:lpstr>
      <vt:lpstr>СПАСИБО ЗА ВНИМАНИЯ!!!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«ПСИХОФИЗИЧЕСКОЕ РАЗВИТИЕ РЕБЕНКА»</dc:title>
  <dc:creator>admin</dc:creator>
  <cp:lastModifiedBy>ИРИНА</cp:lastModifiedBy>
  <cp:revision>24</cp:revision>
  <dcterms:created xsi:type="dcterms:W3CDTF">2021-05-21T18:59:44Z</dcterms:created>
  <dcterms:modified xsi:type="dcterms:W3CDTF">2021-05-25T05:46:42Z</dcterms:modified>
</cp:coreProperties>
</file>