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385592"/>
    <a:srgbClr val="173A8D"/>
    <a:srgbClr val="D6DEEA"/>
    <a:srgbClr val="FFFFFF"/>
    <a:srgbClr val="9F9289"/>
    <a:srgbClr val="E2DEDB"/>
    <a:srgbClr val="F1F1F1"/>
    <a:srgbClr val="003374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64822"/>
            <a:ext cx="607695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karlyuka-alla-aleksandrov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karlyuka-alla-aleksandrovn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vetnye-ladoshki.ru/" TargetMode="External"/><Relationship Id="rId3" Type="http://schemas.openxmlformats.org/officeDocument/2006/relationships/hyperlink" Target="http://deti-online.com/" TargetMode="External"/><Relationship Id="rId7" Type="http://schemas.openxmlformats.org/officeDocument/2006/relationships/hyperlink" Target="https://artlinerschool.ru/" TargetMode="External"/><Relationship Id="rId2" Type="http://schemas.openxmlformats.org/officeDocument/2006/relationships/hyperlink" Target="https://dva-tritona.ru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deti_risuiut_zdes" TargetMode="External"/><Relationship Id="rId5" Type="http://schemas.openxmlformats.org/officeDocument/2006/relationships/hyperlink" Target="https://risuemdoma.com/" TargetMode="External"/><Relationship Id="rId4" Type="http://schemas.openxmlformats.org/officeDocument/2006/relationships/hyperlink" Target="https://vse-kursy.com/engine/go.php?url=aHR0cDovL3Byb3N0b3lrYXJhbmRhc2gucnUvbGVzc29ucy1mb3ItY2hpbGQ=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16081977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6649" y="107092"/>
            <a:ext cx="7977690" cy="1070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28677" y="-19853"/>
            <a:ext cx="78866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КЕРЧИ РЕСПУБЛИКИ КРЫМ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11 «РУЧЕЕК»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962" y="2117124"/>
            <a:ext cx="587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педагога дополнительного образования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Карлюка Аллы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Александровны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03" y="64822"/>
            <a:ext cx="7839847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2020 года работаю по теме «Волшебство светотени»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-07-28-14-41-53-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84237" y="568681"/>
            <a:ext cx="2667424" cy="3556565"/>
          </a:xfrm>
        </p:spPr>
      </p:pic>
      <p:pic>
        <p:nvPicPr>
          <p:cNvPr id="5" name="Рисунок 4" descr="2022-09-30-16-05-26-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4803" y="1186247"/>
            <a:ext cx="2699951" cy="3599935"/>
          </a:xfrm>
          <a:prstGeom prst="rect">
            <a:avLst/>
          </a:prstGeom>
        </p:spPr>
      </p:pic>
      <p:pic>
        <p:nvPicPr>
          <p:cNvPr id="7" name="Picture 5" descr="C:\Users\Карлюка\Desktop\2022-09-29-16-03-50-055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942" y="3846997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972" y="64822"/>
            <a:ext cx="6126377" cy="10472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своей работе использую собственные технологические карты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-\Downloads\image (3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185"/>
            <a:ext cx="4161281" cy="3120961"/>
          </a:xfrm>
          <a:prstGeom prst="rect">
            <a:avLst/>
          </a:prstGeom>
          <a:noFill/>
        </p:spPr>
      </p:pic>
      <p:pic>
        <p:nvPicPr>
          <p:cNvPr id="18434" name="Picture 2" descr="C:\Users\-\Desktop\воспитатель года 23 Карлюка\технологическая карта уро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772" y="3163330"/>
            <a:ext cx="4926227" cy="36946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496" y="188390"/>
            <a:ext cx="6373513" cy="104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учить других, постоянно учусь  сама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349" y="2400846"/>
            <a:ext cx="2779776" cy="3925824"/>
          </a:xfrm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4386" y="1558022"/>
            <a:ext cx="2919984" cy="4120896"/>
          </a:xfrm>
          <a:prstGeom prst="rect">
            <a:avLst/>
          </a:prstGeom>
        </p:spPr>
      </p:pic>
      <p:pic>
        <p:nvPicPr>
          <p:cNvPr id="9" name="Рисунок 8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7403" y="2265983"/>
            <a:ext cx="2846597" cy="40230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" y="64822"/>
            <a:ext cx="8012842" cy="104722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olish_20230130_132248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318" y="2344609"/>
            <a:ext cx="3077472" cy="4351338"/>
          </a:xfrm>
        </p:spPr>
      </p:pic>
      <p:pic>
        <p:nvPicPr>
          <p:cNvPr id="7" name="Рисунок 6" descr="Polish_20230130_132328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594" y="1272765"/>
            <a:ext cx="2924137" cy="47367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238" y="1919416"/>
            <a:ext cx="6983112" cy="425754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личного сайта в социальной сети работников образования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https://nsportal.ru/karlyuka-alla-aleksandrovna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конкурсы, семинары, мастер-классы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23567"/>
            <a:ext cx="6076950" cy="1532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ИКТ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0476" y="1762897"/>
            <a:ext cx="6974874" cy="4414065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Оформление материалов по различным направлениям деятельности, с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использованием программ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планов и  технологических карт занятий, различного вида мероприятий, консультаций для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 образовательной деятельности с детьми и педагогической компетенции у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родителей в процессе проведения родительских собраний, праздничных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Использование презентаций и детских анимационных фильмов с целью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информационного и научно-педагогического сопровождения образовательного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процесса в группе, в подборе дополнительного познавательно – иллюстративного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 , консультаций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Знакомство с периодикой, общения с коллегами, обмен опытом.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Размещение собственных методических разработок, публикаций, материалов в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сети Интернет </a:t>
            </a:r>
            <a:r>
              <a:rPr lang="ru-RU" sz="49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https://nsportal.ru/karlyuka-alla-aleksandrovna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Принимаю участие в Интернет - сообществах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Ссылки на интернет-ресурсы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5892" y="1392195"/>
            <a:ext cx="6779740" cy="47847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–школа Анны  Ивановой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Два-Тритона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https://dva-tritona.ru/index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 «Дети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http://deti-online.com/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ProstoyKarandash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</a:t>
            </a:r>
            <a:r>
              <a:rPr lang="en-US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ttps://risuemdoma.com/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«Дети рисуют здесь» </a:t>
            </a:r>
            <a:r>
              <a:rPr lang="en-US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https://vk.com/deti_risuiut_zdes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Онлайн-школа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познавательного рисования для детей </a:t>
            </a:r>
            <a:r>
              <a:rPr lang="en-US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https://artlinerschool.ru/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«Уроки рисования»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https://www.cvetnye-ladoshki.ru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программа “Правополушарное рисование” </a:t>
            </a:r>
            <a:r>
              <a:rPr lang="en-US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20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педакадемия.рф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тулупова-л-с-публикация</a:t>
            </a:r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4822"/>
            <a:ext cx="6076950" cy="1467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Обратная связь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7654" y="1581665"/>
            <a:ext cx="6587696" cy="459529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всем вопросам Вы можете обращаться на адрес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электронной почты: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al16081977@yandex.ru</a:t>
            </a:r>
            <a:endParaRPr lang="ru-RU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радостью отвечу на все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интересующие Вас вопросы!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63b24ea4fc954d728311c5f27f1e82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23" y="2315990"/>
            <a:ext cx="2000250" cy="3000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1" y="790832"/>
            <a:ext cx="72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Карлюка Алла Александровна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2011" y="1729946"/>
            <a:ext cx="60712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Дата рождения</a:t>
            </a:r>
            <a:r>
              <a:rPr lang="ru-RU" sz="2000" dirty="0" smtClean="0"/>
              <a:t>: 16.08.1977</a:t>
            </a:r>
          </a:p>
          <a:p>
            <a:r>
              <a:rPr lang="ru-RU" sz="2000" b="1" dirty="0" smtClean="0"/>
              <a:t>Образование:  </a:t>
            </a:r>
            <a:r>
              <a:rPr lang="ru-RU" sz="2000" dirty="0" smtClean="0"/>
              <a:t>высшее, ФГАОУ ВО «»КФУ им. В.И.Вернадского»,  2016 </a:t>
            </a:r>
          </a:p>
          <a:p>
            <a:r>
              <a:rPr lang="ru-RU" sz="2000" b="1" dirty="0" smtClean="0"/>
              <a:t>Специальность по диплому</a:t>
            </a:r>
            <a:r>
              <a:rPr lang="ru-RU" sz="2000" dirty="0" smtClean="0"/>
              <a:t>:  психолог</a:t>
            </a:r>
          </a:p>
          <a:p>
            <a:r>
              <a:rPr lang="ru-RU" sz="2000" b="1" dirty="0" smtClean="0"/>
              <a:t>Профессиональная переподготовка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ООО «</a:t>
            </a:r>
            <a:r>
              <a:rPr lang="ru-RU" sz="2000" dirty="0" err="1" smtClean="0"/>
              <a:t>Инфоурок</a:t>
            </a:r>
            <a:r>
              <a:rPr lang="ru-RU" sz="2000" dirty="0" smtClean="0"/>
              <a:t>», 2019</a:t>
            </a:r>
          </a:p>
          <a:p>
            <a:r>
              <a:rPr lang="ru-RU" sz="2000" b="1" dirty="0" smtClean="0"/>
              <a:t>Специальность: </a:t>
            </a:r>
            <a:r>
              <a:rPr lang="ru-RU" sz="2000" dirty="0" smtClean="0"/>
              <a:t>педагог дополнительного образования детей и взрослых</a:t>
            </a:r>
          </a:p>
          <a:p>
            <a:r>
              <a:rPr lang="ru-RU" sz="2000" b="1" dirty="0" smtClean="0"/>
              <a:t>Должность: </a:t>
            </a:r>
            <a:r>
              <a:rPr lang="ru-RU" sz="2000" dirty="0" smtClean="0"/>
              <a:t>педагог дополнительного образования </a:t>
            </a:r>
          </a:p>
          <a:p>
            <a:r>
              <a:rPr lang="ru-RU" sz="2000" b="1" dirty="0" smtClean="0"/>
              <a:t>Стаж работы: 15</a:t>
            </a:r>
            <a:r>
              <a:rPr lang="ru-RU" sz="2000" dirty="0" smtClean="0"/>
              <a:t>лет</a:t>
            </a:r>
          </a:p>
          <a:p>
            <a:r>
              <a:rPr lang="ru-RU" sz="2000" b="1" dirty="0" smtClean="0"/>
              <a:t>Педагогический стаж</a:t>
            </a:r>
            <a:r>
              <a:rPr lang="ru-RU" sz="2000" dirty="0" smtClean="0"/>
              <a:t>: 8 лет</a:t>
            </a:r>
          </a:p>
          <a:p>
            <a:r>
              <a:rPr lang="ru-RU" sz="2000" b="1" dirty="0" smtClean="0"/>
              <a:t>Стаж работы по специальности: </a:t>
            </a:r>
            <a:r>
              <a:rPr lang="ru-RU" sz="2000" dirty="0" smtClean="0"/>
              <a:t>3 года </a:t>
            </a:r>
          </a:p>
          <a:p>
            <a:r>
              <a:rPr lang="ru-RU" sz="2000" b="1" dirty="0" smtClean="0"/>
              <a:t>Стаж работы в данном учреждении</a:t>
            </a:r>
            <a:r>
              <a:rPr lang="ru-RU" sz="2000" dirty="0" smtClean="0"/>
              <a:t>: 3 года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6249" y="362465"/>
            <a:ext cx="710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диплом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4040" y="-292427"/>
            <a:ext cx="4995253" cy="81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832" y="64822"/>
            <a:ext cx="6200518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иплом (1)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9170" y="662372"/>
            <a:ext cx="4794748" cy="6204967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84" y="64822"/>
            <a:ext cx="7691566" cy="104722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9242" y="1548714"/>
            <a:ext cx="7156107" cy="462824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19.02.2008 г.  по 01.09.2013  работала в МБДОУ № 15 «Дельфин» помощником воспитателя;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01.09.2013 по 27.01.2016 воспитатель МБДОУ № 15 «Дельфин»;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27.01.2016  по 24.07.2019 воспитатель МБДОУ № 16  «Золотая рыбка»;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01.11 2019 г по настоящее время  -педагог дополнительного образования  МБДОУ № 11 «Ручеек» (приказ № 148-к от 01.11.2019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832" y="64822"/>
            <a:ext cx="6565557" cy="10472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КУРСОВОЙ ПЕРЕПОДГОТОВКЕ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30130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267" y="1825625"/>
            <a:ext cx="7778928" cy="4351338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4822"/>
            <a:ext cx="9012195" cy="10472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РАЗЛИЧНЫХ ФОРМАХ МЕТОДИКО-ПЕДАГОГИЧЕСКОЙ РАБОТЫ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2194" y="1342768"/>
            <a:ext cx="7414055" cy="48341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 творческой группы МБДОУ  «Модернизация развивающей предметно-пространственной среды с учётом регионального компонента»;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в организации и проведении мастер-классов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 правополушарному рисованию: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День города;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Региональный этап Всероссийского конкурса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«Воспитатель года 2022»;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этапа республиканского  конкурса рисунка  «Мир глазами детей 2022» в Республике Крым   в номинации «Сохраним и поможем природе» - 1 место;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 международного детского экологического форума «Зелёная планета в 2022 году» в номинации «Зелёная планета глазами детей. Близкий и далёкий космос»;</a:t>
            </a:r>
          </a:p>
          <a:p>
            <a:pPr>
              <a:lnSpc>
                <a:spcPct val="12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9286" y="1227438"/>
            <a:ext cx="7356390" cy="50992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Победитель муниципального этапа республиканского  конкурса рисунка  «Мир глазами детей 2022» в Республике Крым   в номинации « Наш край – природы чудное мгновение!» - 3 место;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   жюри муниципального этапа  Всероссийского конкурса  на лучшую поделку из вторичного сырья «Наши  друзья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2022»;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 муниципального этапа оценки качества дополнительных общеобразовательных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программ, 2022 г.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Q64x7AJDFnPDX1kqNqN1648791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454" y="1516556"/>
            <a:ext cx="3810000" cy="3810000"/>
          </a:xfrm>
        </p:spPr>
      </p:pic>
      <p:sp>
        <p:nvSpPr>
          <p:cNvPr id="5" name="Овал 4"/>
          <p:cNvSpPr/>
          <p:nvPr/>
        </p:nvSpPr>
        <p:spPr>
          <a:xfrm>
            <a:off x="584886" y="205946"/>
            <a:ext cx="3311611" cy="1243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на Региональном этапе Всероссийского конкурса «Воспитатель года» 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5">
            <a:extLst>
              <a:ext uri="{FF2B5EF4-FFF2-40B4-BE49-F238E27FC236}">
                <a16:creationId xmlns:a16="http://schemas.microsoft.com/office/drawing/2014/main" xmlns="" id="{63BA2C85-AE2E-C345-2492-470191AF8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174" y="3097427"/>
            <a:ext cx="4726880" cy="350108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288691" y="1762896"/>
            <a:ext cx="2932671" cy="1235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на Дне Города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552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 </vt:lpstr>
      <vt:lpstr> </vt:lpstr>
      <vt:lpstr>Профессиональная переподготовка</vt:lpstr>
      <vt:lpstr>ОБЩИЕ СВЕДЕНИЯ</vt:lpstr>
      <vt:lpstr>СВЕДЕНИЯ О КУРСОВОЙ ПЕРЕПОДГОТОВКЕ</vt:lpstr>
      <vt:lpstr>УЧАСТИЕ В РАЗЛИЧНЫХ ФОРМАХ МЕТОДИКО-ПЕДАГОГИЧЕСКОЙ РАБОТЫ</vt:lpstr>
      <vt:lpstr>Слайд 8</vt:lpstr>
      <vt:lpstr>Слайд 9</vt:lpstr>
      <vt:lpstr>С 2020 года работаю по теме «Волшебство светотени»</vt:lpstr>
      <vt:lpstr>В своей работе использую собственные технологические карты </vt:lpstr>
      <vt:lpstr>Чтобы учить других, постоянно учусь  сама</vt:lpstr>
      <vt:lpstr>Мои достижения</vt:lpstr>
      <vt:lpstr>Участие в инновационной деятельности</vt:lpstr>
      <vt:lpstr>Использование ИКТ  в образовательном процессе </vt:lpstr>
      <vt:lpstr>Ссылки на интернет-ресурсы</vt:lpstr>
      <vt:lpstr>Обратная связь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-</cp:lastModifiedBy>
  <cp:revision>77</cp:revision>
  <dcterms:created xsi:type="dcterms:W3CDTF">2016-11-18T14:12:19Z</dcterms:created>
  <dcterms:modified xsi:type="dcterms:W3CDTF">2023-02-01T10:10:04Z</dcterms:modified>
</cp:coreProperties>
</file>