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0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8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35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4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797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6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19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2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6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13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78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09.12.2020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29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372708"/>
            <a:ext cx="2952328" cy="1648580"/>
          </a:xfrm>
        </p:spPr>
        <p:txBody>
          <a:bodyPr>
            <a:noAutofit/>
          </a:bodyPr>
          <a:lstStyle/>
          <a:p>
            <a:pPr lvl="1"/>
            <a:r>
              <a:rPr lang="ru-RU" sz="3200" b="1" dirty="0" smtClean="0">
                <a:solidFill>
                  <a:srgbClr val="7030A0"/>
                </a:solidFill>
              </a:rPr>
              <a:t>Встреча весны у русских и украинских народов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4608512" cy="1152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 err="1" smtClean="0"/>
              <a:t>Масленница</a:t>
            </a:r>
            <a:endParaRPr lang="ru-RU" sz="5400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8" b="11998"/>
          <a:stretch>
            <a:fillRect/>
          </a:stretch>
        </p:blipFill>
        <p:spPr>
          <a:xfrm>
            <a:off x="4427984" y="188640"/>
            <a:ext cx="4888023" cy="4896544"/>
          </a:xfrm>
          <a:scene3d>
            <a:camera prst="isometricOffAxis2Left"/>
            <a:lightRig rig="balanced" dir="t"/>
          </a:scene3d>
          <a:sp3d>
            <a:bevelT w="50800" h="50800"/>
          </a:sp3d>
        </p:spPr>
      </p:pic>
    </p:spTree>
    <p:extLst>
      <p:ext uri="{BB962C8B-B14F-4D97-AF65-F5344CB8AC3E}">
        <p14:creationId xmlns:p14="http://schemas.microsoft.com/office/powerpoint/2010/main" val="17322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Поиск ВестиУА: Последние новости Украин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74" y="0"/>
            <a:ext cx="5124306" cy="3429000"/>
          </a:xfrm>
          <a:prstGeom prst="rect">
            <a:avLst/>
          </a:prstGeom>
          <a:noFill/>
        </p:spPr>
      </p:pic>
      <p:pic>
        <p:nvPicPr>
          <p:cNvPr id="78854" name="Picture 6" descr="Мир без границ - Part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481292"/>
            <a:ext cx="5072066" cy="33767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367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Как танцевать хава-нагила - Элементарно, Ватсо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42852"/>
            <a:ext cx="5151549" cy="3429000"/>
          </a:xfrm>
          <a:prstGeom prst="rect">
            <a:avLst/>
          </a:prstGeom>
          <a:noFill/>
        </p:spPr>
      </p:pic>
      <p:pic>
        <p:nvPicPr>
          <p:cNvPr id="81924" name="Picture 4" descr="Нажмите для просмотра изображение в оригинальном размере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29382"/>
            <a:ext cx="4714908" cy="3088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432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 descr="Крымский аналитик - В Евпатории сбылись зловещие предсказани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0"/>
            <a:ext cx="4714876" cy="3664208"/>
          </a:xfrm>
          <a:prstGeom prst="rect">
            <a:avLst/>
          </a:prstGeom>
          <a:noFill/>
        </p:spPr>
      </p:pic>
      <p:pic>
        <p:nvPicPr>
          <p:cNvPr id="80902" name="Picture 6" descr="Крым: отдых, автотуризм, путешествия, экстрим и натуризм. Фр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661146"/>
            <a:ext cx="4871194" cy="31057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495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овост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857232"/>
            <a:ext cx="6286544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995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36913"/>
            <a:ext cx="7595121" cy="864096"/>
          </a:xfrm>
        </p:spPr>
        <p:txBody>
          <a:bodyPr>
            <a:normAutofit fontScale="90000"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  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500175"/>
            <a:ext cx="7772400" cy="1643073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solidFill>
                  <a:srgbClr val="0070C0"/>
                </a:solidFill>
              </a:rPr>
              <a:t>Танцы    </a:t>
            </a:r>
            <a:endParaRPr lang="ru-RU" sz="8000" b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371703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народов Крыма</a:t>
            </a:r>
          </a:p>
        </p:txBody>
      </p:sp>
    </p:spTree>
    <p:extLst>
      <p:ext uri="{BB962C8B-B14F-4D97-AF65-F5344CB8AC3E}">
        <p14:creationId xmlns:p14="http://schemas.microsoft.com/office/powerpoint/2010/main" val="258025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Указ год культуры 2014 Указ президента рф от 22 04 2013 n 37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1" cy="3571876"/>
          </a:xfrm>
          <a:prstGeom prst="rect">
            <a:avLst/>
          </a:prstGeom>
          <a:noFill/>
        </p:spPr>
      </p:pic>
      <p:pic>
        <p:nvPicPr>
          <p:cNvPr id="2054" name="Picture 6" descr="Уроки русско народных танцев :: Новошахтинский частный хостинг :: много файл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214662"/>
            <a:ext cx="5231902" cy="3643338"/>
          </a:xfrm>
          <a:prstGeom prst="rect">
            <a:avLst/>
          </a:prstGeom>
          <a:noFill/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8143900" y="6500834"/>
            <a:ext cx="1000100" cy="21431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4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ndianDance.biz :Международный русскоязычный Форум любителей Индии и индийского танца: Просмотр темы - Русские народные танц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33884" y="0"/>
            <a:ext cx="4810116" cy="3607587"/>
          </a:xfrm>
          <a:prstGeom prst="rect">
            <a:avLst/>
          </a:prstGeom>
          <a:noFill/>
        </p:spPr>
      </p:pic>
      <p:pic>
        <p:nvPicPr>
          <p:cNvPr id="88068" name="Picture 4" descr="Новост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69305"/>
            <a:ext cx="4929190" cy="32886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230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Волшебная музыка и народные танцы в Восточной Европе &quot; Детская энциклопедия онлайн Познай М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5"/>
            <a:ext cx="4786314" cy="3664523"/>
          </a:xfrm>
          <a:prstGeom prst="rect">
            <a:avLst/>
          </a:prstGeom>
          <a:noFill/>
        </p:spPr>
      </p:pic>
      <p:pic>
        <p:nvPicPr>
          <p:cNvPr id="68614" name="Picture 6" descr="В традиционном украинском гопаке - вся украинская душа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7029" y="928670"/>
            <a:ext cx="4336971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978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Украинский народный тан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53448" cy="3500437"/>
          </a:xfrm>
          <a:prstGeom prst="rect">
            <a:avLst/>
          </a:prstGeom>
          <a:noFill/>
        </p:spPr>
      </p:pic>
      <p:pic>
        <p:nvPicPr>
          <p:cNvPr id="69636" name="Picture 4" descr="Всеукраинский день работников культуры и любителей народного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268264"/>
            <a:ext cx="4786314" cy="3589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07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В дни Рамазана крымчанам предлагают обратить внимание на оде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86075" cy="3571876"/>
          </a:xfrm>
          <a:prstGeom prst="rect">
            <a:avLst/>
          </a:prstGeom>
          <a:noFill/>
        </p:spPr>
      </p:pic>
      <p:pic>
        <p:nvPicPr>
          <p:cNvPr id="71684" name="Picture 4" descr="Главное архивное управление при Кабинете Министров Республик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200400"/>
            <a:ext cx="4572000" cy="365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251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Афиша IX Международного фестиваля крымскотатарской культуры.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14876" cy="3486815"/>
          </a:xfrm>
          <a:prstGeom prst="rect">
            <a:avLst/>
          </a:prstGeom>
          <a:noFill/>
        </p:spPr>
      </p:pic>
      <p:pic>
        <p:nvPicPr>
          <p:cNvPr id="73732" name="Picture 4" descr="ЕВПАТОРИЯ-КУРОРТ :: Новости&quot;Культура&quot;Хыдырлез - праздник вес…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0367" y="3500438"/>
            <a:ext cx="5083633" cy="3357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33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</Words>
  <Application>Microsoft Office PowerPoint</Application>
  <PresentationFormat>Экран (4:3)</PresentationFormat>
  <Paragraphs>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Воздушный поток</vt:lpstr>
      <vt:lpstr>Масленница</vt:lpstr>
      <vt:lpstr>Презентация PowerPoint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Масленница</dc:title>
  <dc:creator>Пользователь</dc:creator>
  <cp:lastModifiedBy>Пользователь</cp:lastModifiedBy>
  <cp:revision>2</cp:revision>
  <dcterms:created xsi:type="dcterms:W3CDTF">2020-12-08T21:57:54Z</dcterms:created>
  <dcterms:modified xsi:type="dcterms:W3CDTF">2020-12-08T22:13:37Z</dcterms:modified>
</cp:coreProperties>
</file>