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16" y="-90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slide" Target="slides/slide11.xml"/><Relationship Id="rId18" Type="http://schemas.openxmlformats.org/officeDocument/2006/relationships/tableStyles" Target="tableStyle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heme" Target="theme/theme1.xml"/><Relationship Id="rId2" Type="http://schemas.openxmlformats.org/officeDocument/2006/relationships/slideMaster" Target="slideMasters/slideMaster2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presProps" Target="pres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slide" Target="slides/slide12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051040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48995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535342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204808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8179729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0886134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1936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082421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6856654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94413410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78809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09.12.2020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solidFill>
                <a:prstClr val="white"/>
              </a:solidFill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prstClr val="white"/>
              </a:solidFill>
            </a:endParaRPr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09.12.2020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>
                <a:solidFill>
                  <a:prstClr val="black">
                    <a:lumMod val="50000"/>
                    <a:lumOff val="50000"/>
                  </a:prstClr>
                </a:solidFill>
              </a:rPr>
              <a:pPr/>
              <a:t>‹#›</a:t>
            </a:fld>
            <a:endParaRPr lang="ru-RU">
              <a:solidFill>
                <a:prstClr val="black">
                  <a:lumMod val="50000"/>
                  <a:lumOff val="50000"/>
                </a:prstClr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0729917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g"/><Relationship Id="rId1" Type="http://schemas.openxmlformats.org/officeDocument/2006/relationships/slideLayout" Target="../slideLayouts/slideLayout20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18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8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18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18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18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8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18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18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18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e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18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539552" y="4372708"/>
            <a:ext cx="2952328" cy="1648580"/>
          </a:xfrm>
        </p:spPr>
        <p:txBody>
          <a:bodyPr>
            <a:noAutofit/>
          </a:bodyPr>
          <a:lstStyle/>
          <a:p>
            <a:pPr lvl="1"/>
            <a:r>
              <a:rPr lang="ru-RU" sz="3200" b="1" dirty="0" smtClean="0">
                <a:solidFill>
                  <a:srgbClr val="7030A0"/>
                </a:solidFill>
              </a:rPr>
              <a:t>Встреча весны у русских и украинских народов        </a:t>
            </a:r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95536" y="1916832"/>
            <a:ext cx="4608512" cy="1152128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ru-RU" sz="5400" dirty="0" err="1" smtClean="0"/>
              <a:t>Масленница</a:t>
            </a:r>
            <a:endParaRPr lang="ru-RU" sz="5400" dirty="0"/>
          </a:p>
        </p:txBody>
      </p:sp>
      <p:pic>
        <p:nvPicPr>
          <p:cNvPr id="6" name="Рисунок 5"/>
          <p:cNvPicPr>
            <a:picLocks noGrp="1" noChangeAspect="1"/>
          </p:cNvPicPr>
          <p:nvPr>
            <p:ph type="pic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998" b="11998"/>
          <a:stretch>
            <a:fillRect/>
          </a:stretch>
        </p:blipFill>
        <p:spPr>
          <a:xfrm>
            <a:off x="4427984" y="188640"/>
            <a:ext cx="4888023" cy="4896544"/>
          </a:xfrm>
          <a:scene3d>
            <a:camera prst="isometricOffAxis2Left"/>
            <a:lightRig rig="balanced" dir="t"/>
          </a:scene3d>
          <a:sp3d>
            <a:bevelT w="50800" h="50800"/>
          </a:sp3d>
        </p:spPr>
      </p:pic>
    </p:spTree>
    <p:extLst>
      <p:ext uri="{BB962C8B-B14F-4D97-AF65-F5344CB8AC3E}">
        <p14:creationId xmlns:p14="http://schemas.microsoft.com/office/powerpoint/2010/main" val="17322402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8850" name="Picture 2" descr="Поиск ВестиУА: Последние новости Украин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2074" y="0"/>
            <a:ext cx="5124306" cy="3429000"/>
          </a:xfrm>
          <a:prstGeom prst="rect">
            <a:avLst/>
          </a:prstGeom>
          <a:noFill/>
        </p:spPr>
      </p:pic>
      <p:pic>
        <p:nvPicPr>
          <p:cNvPr id="78854" name="Picture 6" descr="Мир без границ - Part 5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3929058" y="3481292"/>
            <a:ext cx="5072066" cy="3376708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48367471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22" name="Picture 2" descr="Как танцевать хава-нагила - Элементарно, Ватсон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786182" y="142852"/>
            <a:ext cx="5151549" cy="3429000"/>
          </a:xfrm>
          <a:prstGeom prst="rect">
            <a:avLst/>
          </a:prstGeom>
          <a:noFill/>
        </p:spPr>
      </p:pic>
      <p:pic>
        <p:nvPicPr>
          <p:cNvPr id="81924" name="Picture 4" descr="Нажмите для просмотра изображение в оригинальном размере.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14282" y="3629382"/>
            <a:ext cx="4714908" cy="3088264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6143234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0900" name="Picture 4" descr="Крымский аналитик - В Евпатории сбылись зловещие предсказани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214810" y="0"/>
            <a:ext cx="4714876" cy="3664208"/>
          </a:xfrm>
          <a:prstGeom prst="rect">
            <a:avLst/>
          </a:prstGeom>
          <a:noFill/>
        </p:spPr>
      </p:pic>
      <p:pic>
        <p:nvPicPr>
          <p:cNvPr id="80902" name="Picture 6" descr="Крым: отдых, автотуризм, путешествия, экстрим и натуризм. Фр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42844" y="3661146"/>
            <a:ext cx="4871194" cy="310578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84950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Рисунок 4" descr="Новости"/>
          <p:cNvPicPr/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428728" y="857232"/>
            <a:ext cx="6286544" cy="514353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53995597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99592" y="2636913"/>
            <a:ext cx="7595121" cy="864096"/>
          </a:xfrm>
        </p:spPr>
        <p:txBody>
          <a:bodyPr>
            <a:normAutofit fontScale="90000"/>
          </a:bodyPr>
          <a:lstStyle/>
          <a:p>
            <a:r>
              <a:rPr lang="ru-RU" sz="6600" dirty="0" smtClean="0">
                <a:solidFill>
                  <a:srgbClr val="C00000"/>
                </a:solidFill>
              </a:rPr>
              <a:t>  </a:t>
            </a:r>
            <a:endParaRPr lang="ru-RU" sz="6600" dirty="0">
              <a:solidFill>
                <a:srgbClr val="C00000"/>
              </a:solidFill>
            </a:endParaRP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1500175"/>
            <a:ext cx="7772400" cy="1643073"/>
          </a:xfrm>
        </p:spPr>
        <p:txBody>
          <a:bodyPr>
            <a:noAutofit/>
          </a:bodyPr>
          <a:lstStyle/>
          <a:p>
            <a:pPr algn="ctr"/>
            <a:r>
              <a:rPr lang="ru-RU" sz="8000" b="1" dirty="0" smtClean="0">
                <a:solidFill>
                  <a:srgbClr val="0070C0"/>
                </a:solidFill>
              </a:rPr>
              <a:t>Танцы    </a:t>
            </a:r>
            <a:endParaRPr lang="ru-RU" sz="8000" b="1" dirty="0">
              <a:solidFill>
                <a:srgbClr val="0070C0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115616" y="3717032"/>
            <a:ext cx="6984776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6600" b="1" dirty="0">
                <a:solidFill>
                  <a:srgbClr val="FF0000"/>
                </a:solidFill>
              </a:rPr>
              <a:t>народов Крыма</a:t>
            </a:r>
          </a:p>
        </p:txBody>
      </p:sp>
    </p:spTree>
    <p:extLst>
      <p:ext uri="{BB962C8B-B14F-4D97-AF65-F5344CB8AC3E}">
        <p14:creationId xmlns:p14="http://schemas.microsoft.com/office/powerpoint/2010/main" val="25802588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Указ год культуры 2014 Указ президента рф от 22 04 2013 n 37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62501" cy="3571876"/>
          </a:xfrm>
          <a:prstGeom prst="rect">
            <a:avLst/>
          </a:prstGeom>
          <a:noFill/>
        </p:spPr>
      </p:pic>
      <p:pic>
        <p:nvPicPr>
          <p:cNvPr id="2054" name="Picture 6" descr="Уроки русско народных танцев :: Новошахтинский частный хостинг :: много файлов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71934" y="3214662"/>
            <a:ext cx="5231902" cy="3643338"/>
          </a:xfrm>
          <a:prstGeom prst="rect">
            <a:avLst/>
          </a:prstGeom>
          <a:noFill/>
        </p:spPr>
      </p:pic>
      <p:sp>
        <p:nvSpPr>
          <p:cNvPr id="4" name="Блок-схема: альтернативный процесс 3"/>
          <p:cNvSpPr/>
          <p:nvPr/>
        </p:nvSpPr>
        <p:spPr>
          <a:xfrm>
            <a:off x="8143900" y="6500834"/>
            <a:ext cx="1000100" cy="214314"/>
          </a:xfrm>
          <a:prstGeom prst="flowChartAlternateProcess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>
              <a:solidFill>
                <a:prstClr val="white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1274496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8066" name="Picture 2" descr="IndianDance.biz :Международный русскоязычный Форум любителей Индии и индийского танца: Просмотр темы - Русские народные танцы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333884" y="0"/>
            <a:ext cx="4810116" cy="3607587"/>
          </a:xfrm>
          <a:prstGeom prst="rect">
            <a:avLst/>
          </a:prstGeom>
          <a:noFill/>
        </p:spPr>
      </p:pic>
      <p:pic>
        <p:nvPicPr>
          <p:cNvPr id="88068" name="Picture 4" descr="Новости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0" y="3569305"/>
            <a:ext cx="4929190" cy="3288695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723099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8610" name="Picture 2" descr="Волшебная музыка и народные танцы в Восточной Европе &quot; Детская энциклопедия онлайн Познай Мир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1785925"/>
            <a:ext cx="4786314" cy="3664523"/>
          </a:xfrm>
          <a:prstGeom prst="rect">
            <a:avLst/>
          </a:prstGeom>
          <a:noFill/>
        </p:spPr>
      </p:pic>
      <p:pic>
        <p:nvPicPr>
          <p:cNvPr id="68614" name="Picture 6" descr="В традиционном украинском гопаке - вся украинская душа!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807029" y="928670"/>
            <a:ext cx="4336971" cy="550072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95978738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634" name="Picture 2" descr="Украинский народный танец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953448" cy="3500437"/>
          </a:xfrm>
          <a:prstGeom prst="rect">
            <a:avLst/>
          </a:prstGeom>
          <a:noFill/>
        </p:spPr>
      </p:pic>
      <p:pic>
        <p:nvPicPr>
          <p:cNvPr id="69636" name="Picture 4" descr="Всеукраинский день работников культуры и любителей народного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357686" y="3268264"/>
            <a:ext cx="4786314" cy="3589736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42707640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1682" name="Picture 2" descr="В дни Рамазана крымчанам предлагают обратить внимание на оде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5286075" cy="3571876"/>
          </a:xfrm>
          <a:prstGeom prst="rect">
            <a:avLst/>
          </a:prstGeom>
          <a:noFill/>
        </p:spPr>
      </p:pic>
      <p:pic>
        <p:nvPicPr>
          <p:cNvPr id="71684" name="Picture 4" descr="Главное архивное управление при Кабинете Министров Республик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200400"/>
            <a:ext cx="4572000" cy="36576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9525179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0" name="Picture 2" descr="Афиша IX Международного фестиваля крымскотатарской культуры.…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4714876" cy="3486815"/>
          </a:xfrm>
          <a:prstGeom prst="rect">
            <a:avLst/>
          </a:prstGeom>
          <a:noFill/>
        </p:spPr>
      </p:pic>
      <p:pic>
        <p:nvPicPr>
          <p:cNvPr id="73732" name="Picture 4" descr="ЕВПАТОРИЯ-КУРОРТ :: Новости&quot;Культура&quot;Хыдырлез - праздник вес…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060367" y="3500438"/>
            <a:ext cx="5083633" cy="3357562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39633510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Tm="5000"/>
    </mc:Choice>
    <mc:Fallback xmlns="">
      <p:transition spd="slow" advTm="5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</TotalTime>
  <Words>12</Words>
  <Application>Microsoft Office PowerPoint</Application>
  <PresentationFormat>Экран (4:3)</PresentationFormat>
  <Paragraphs>5</Paragraphs>
  <Slides>12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2</vt:i4>
      </vt:variant>
      <vt:variant>
        <vt:lpstr>Заголовки слайдов</vt:lpstr>
      </vt:variant>
      <vt:variant>
        <vt:i4>12</vt:i4>
      </vt:variant>
    </vt:vector>
  </HeadingPairs>
  <TitlesOfParts>
    <vt:vector size="14" baseType="lpstr">
      <vt:lpstr>Тема Office</vt:lpstr>
      <vt:lpstr>Воздушный поток</vt:lpstr>
      <vt:lpstr>Масленница</vt:lpstr>
      <vt:lpstr>Презентация PowerPoint</vt:lpstr>
      <vt:lpstr>  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Масленница</dc:title>
  <dc:creator>Пользователь</dc:creator>
  <cp:lastModifiedBy>Пользователь</cp:lastModifiedBy>
  <cp:revision>2</cp:revision>
  <dcterms:created xsi:type="dcterms:W3CDTF">2020-12-08T21:57:54Z</dcterms:created>
  <dcterms:modified xsi:type="dcterms:W3CDTF">2020-12-08T22:13:37Z</dcterms:modified>
</cp:coreProperties>
</file>