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026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xMode val="edge"/>
          <c:yMode val="edge"/>
          <c:x val="3.9213170836005985E-2"/>
          <c:y val="9.0015890714544702E-2"/>
          <c:w val="0.82065426555484289"/>
          <c:h val="0.85828753564598625"/>
        </c:manualLayout>
      </c:layout>
      <c:barChart>
        <c:barDir val="col"/>
        <c:grouping val="clustered"/>
        <c:varyColors val="0"/>
        <c:ser>
          <c:idx val="0"/>
          <c:order val="0"/>
          <c:tx>
            <c:v>Столбец 1</c:v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9.1</c:v>
              </c:pt>
              <c:pt idx="1">
                <c:v>2.4</c:v>
              </c:pt>
              <c:pt idx="2">
                <c:v>3.1</c:v>
              </c:pt>
              <c:pt idx="3">
                <c:v>4.3</c:v>
              </c:pt>
            </c:numLit>
          </c:val>
        </c:ser>
        <c:ser>
          <c:idx val="1"/>
          <c:order val="1"/>
          <c:tx>
            <c:v>Столбец 2</c:v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3.2</c:v>
              </c:pt>
              <c:pt idx="1">
                <c:v>8.8000000000000007</c:v>
              </c:pt>
              <c:pt idx="2">
                <c:v>1.5</c:v>
              </c:pt>
              <c:pt idx="3">
                <c:v>9.02</c:v>
              </c:pt>
            </c:numLit>
          </c:val>
        </c:ser>
        <c:ser>
          <c:idx val="2"/>
          <c:order val="2"/>
          <c:tx>
            <c:v>Столбец 3</c:v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4.54</c:v>
              </c:pt>
              <c:pt idx="1">
                <c:v>9.65</c:v>
              </c:pt>
              <c:pt idx="2">
                <c:v>3.7</c:v>
              </c:pt>
              <c:pt idx="3">
                <c:v>6.2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398336"/>
        <c:axId val="54396800"/>
      </c:barChart>
      <c:valAx>
        <c:axId val="54396800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54398336"/>
        <c:crosses val="autoZero"/>
        <c:crossBetween val="between"/>
      </c:valAx>
      <c:catAx>
        <c:axId val="54398336"/>
        <c:scaling>
          <c:orientation val="minMax"/>
        </c:scaling>
        <c:delete val="0"/>
        <c:axPos val="b"/>
        <c:numFmt formatCode="[$-1000419]dd&quot;.&quot;mm&quot;.&quot;yyyy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54396800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E65D858-1F3A-44E7-8D78-81E0D6C49F84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9578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D2BFC2A0-A8F9-46D7-B0D2-55BA124A7D9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6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690F8C-6AED-4923-825C-C48D28D607C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627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A57F05-3FAB-4191-BF58-943C2C7EF0E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586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B2E70C-8F64-4578-95D6-03197E7579E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115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F65E9B-14ED-40C6-A5DA-04B3771A9E5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06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9A9217-E39B-400B-B78A-1825BD7AE5B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30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82C674-97A2-498B-8433-29EFAC489559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89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3E624-E992-4E80-ABE2-D38A45011D2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17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D51C1-D51A-416F-9AFA-7C9668F5B6C9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81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38F533-ADA3-4D02-AD84-9DBF9CD3E50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77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B053EC-949A-422D-8B46-7366E6F85BC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19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3D2834-0953-4A60-ABAE-A21DC83A8653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6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413E59-CE18-4F58-B35C-8EA6DFF4559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919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0C3599-55DA-491C-9244-808169BE7EA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07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479E99-EF80-4FB3-AD80-F943E39C3FF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17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AF1E6E-7E5A-45A3-B45F-0B3271872FA5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32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4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3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449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8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2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2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01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7A1AE2-8E0E-4ED4-8A0E-59C622F5C73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016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699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650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5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200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200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9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500060-A454-466E-9BB2-12AD829124F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92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7AE1F3-533B-4BB2-B77E-846664CEB5C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888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EEDFB6-4A2D-4DD5-9AFD-7A6654CE29C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539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056E43-5A35-4384-8746-81BC1B500D0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737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4D37F3-AD09-4843-AB48-A5AF0ADC186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540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42DAA8-4D0F-443F-B1F9-AD205896A99F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880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37075B2B-50BB-40CC-AD33-B1F8977E8BB7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8DD9F703-A6A0-47BD-AD27-688E7DE89DB8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2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699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822600" y="2137680"/>
            <a:ext cx="841824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2400" b="1" i="1" u="none" strike="noStrike">
          <a:ln>
            <a:noFill/>
          </a:ln>
          <a:solidFill>
            <a:srgbClr val="99284C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de-DE" sz="2400" b="0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00000" y="309600"/>
            <a:ext cx="8607960" cy="208008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Составила воспитатель Родионова К.В.</a:t>
            </a:r>
            <a:br>
              <a:rPr lang="de-DE"/>
            </a:br>
            <a:r>
              <a:rPr lang="de-DE" sz="1600"/>
              <a:t>Муниципальное бюджетное дошкольное образовательное учреждение г.керчи Республики Крым „Детсикй сад комбинированного вида №11 „Ручеёк“</a:t>
            </a:r>
            <a:br>
              <a:rPr lang="de-DE" sz="1600"/>
            </a:br>
            <a:r>
              <a:rPr lang="de-DE" sz="1600"/>
              <a:t> </a:t>
            </a: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 algn="ctr"/>
            <a:r>
              <a:rPr lang="de-DE" dirty="0">
                <a:latin typeface="Arial Black" pitchFamily="34"/>
              </a:rPr>
              <a:t>ПРЕЗЕНТАЦИЯ</a:t>
            </a:r>
          </a:p>
          <a:p>
            <a:pPr lvl="0" algn="ctr"/>
            <a:endParaRPr lang="de-DE" dirty="0">
              <a:latin typeface="Arial Black" pitchFamily="34"/>
            </a:endParaRPr>
          </a:p>
          <a:p>
            <a:pPr lvl="0" algn="ctr"/>
            <a:r>
              <a:rPr lang="de-DE" dirty="0">
                <a:solidFill>
                  <a:srgbClr val="FF0000"/>
                </a:solidFill>
                <a:latin typeface="Arial Black" pitchFamily="34"/>
              </a:rPr>
              <a:t>ДОСТОПРИМЕЧАТЕЛЬНОСТИ</a:t>
            </a:r>
          </a:p>
          <a:p>
            <a:pPr lvl="0" algn="ctr"/>
            <a:r>
              <a:rPr lang="de-DE" dirty="0">
                <a:solidFill>
                  <a:srgbClr val="FF0000"/>
                </a:solidFill>
                <a:latin typeface="Arial Black" pitchFamily="34"/>
              </a:rPr>
              <a:t>КЕРЧИ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880" y="3081960"/>
            <a:ext cx="4382280" cy="1395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города Керчи республики Крым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«Детский сад комбинированного вида № 11 «Ручеёк»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3880" y="3081960"/>
            <a:ext cx="4382280" cy="1395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Муниципальное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бюджетное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дошкольное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образовательное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учреждение</a:t>
            </a:r>
            <a:endParaRPr lang="de-DE" sz="1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города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Керчи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республики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Крым</a:t>
            </a:r>
            <a:endParaRPr lang="de-DE" sz="1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«</a:t>
            </a: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Детский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сад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комбинированного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вида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№ 11 «</a:t>
            </a:r>
            <a:r>
              <a:rPr lang="de-DE" sz="1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Ручеёк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»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2840" y="180000"/>
            <a:ext cx="914364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lnSpc>
                <a:spcPct val="160000"/>
              </a:lnSpc>
              <a:spcAft>
                <a:spcPts val="1125"/>
              </a:spcAft>
              <a:buNone/>
            </a:pPr>
            <a:r>
              <a:rPr lang="de-DE" sz="1100">
                <a:solidFill>
                  <a:srgbClr val="444444"/>
                </a:solidFill>
                <a:latin typeface="Open Sans" pitchFamily="34"/>
              </a:rPr>
              <a:t>ЦЕРКОВЬ ИОАННА ПРЕДТЕЧИ</a:t>
            </a:r>
            <a:br>
              <a:rPr lang="de-DE" sz="1100">
                <a:solidFill>
                  <a:srgbClr val="444444"/>
                </a:solidFill>
                <a:latin typeface="Open Sans" pitchFamily="34"/>
              </a:rPr>
            </a:br>
            <a:r>
              <a:rPr lang="de-DE" sz="1100">
                <a:solidFill>
                  <a:srgbClr val="444444"/>
                </a:solidFill>
                <a:latin typeface="Open Sans" pitchFamily="34"/>
              </a:rPr>
              <a:t>Это крестово-купольная постройка, выполненная в лучших традиционных манерах того времени. О точной дате образования церкви спорят до сих пор, но предположительно относят ее к 8 веку. Основанием для такого предположения послужила надпись на колонне, гласящая о том, что здесь в 752 году захоронен сын Георгия.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8680" y="1980000"/>
            <a:ext cx="786132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608400"/>
            <a:ext cx="8607960" cy="14454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ПАНТИКАПЕЙ</a:t>
            </a:r>
            <a:br>
              <a:rPr lang="de-DE"/>
            </a:br>
            <a:r>
              <a:rPr lang="de-DE" sz="1100">
                <a:solidFill>
                  <a:srgbClr val="444444"/>
                </a:solidFill>
                <a:latin typeface="Open Sans" pitchFamily="34"/>
              </a:rPr>
              <a:t>Заселение этой местности началось за 2,5 тысячи лет до н.э., чему свидетельствуют находки археологов. Само же городище начало свое основание где-то в 7-м в. до н.э., после переправки через Боспорский пролив переселенцев из Греции. По своей привлекательности и величеству Пантикапей был не хуже нынешней Керчи, а своих современников превосходил во всем.</a:t>
            </a: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1980000"/>
            <a:ext cx="8280000" cy="447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7959" y="36576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2840" y="35064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2840" y="59256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70236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4294967295"/>
          </p:nvPr>
        </p:nvGraphicFramePr>
        <p:xfrm>
          <a:off x="822600" y="2137680"/>
          <a:ext cx="8418240" cy="476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0000" y="180000"/>
            <a:ext cx="9143640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540000"/>
            <a:ext cx="8820000" cy="5669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2840" y="180000"/>
            <a:ext cx="914364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2840" y="35064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s-novel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45</Words>
  <Application>Microsoft Office PowerPoint</Application>
  <PresentationFormat>Экран (4:3)</PresentationFormat>
  <Paragraphs>13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Default</vt:lpstr>
      <vt:lpstr>Обычный</vt:lpstr>
      <vt:lpstr>prs-novelty</vt:lpstr>
      <vt:lpstr>  Составила воспитатель Родионова К.В. Муниципальное бюджетное дошкольное образовательное учреждение г.керчи Республики Крым „Детсикй сад комбинированного вида №11 „Ручеёк“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ЦЕРКОВЬ ИОАННА ПРЕДТЕЧИ Это крестово-купольная постройка, выполненная в лучших традиционных манерах того времени. О точной дате образования церкви спорят до сих пор, но предположительно относят ее к 8 веку. Основанием для такого предположения послужила надпись на колонне, гласящая о том, что здесь в 752 году захоронен сын Георгия.</vt:lpstr>
      <vt:lpstr>ПАНТИКАПЕЙ Заселение этой местности началось за 2,5 тысячи лет до н.э., чему свидетельствуют находки археологов. Само же городище начало свое основание где-то в 7-м в. до н.э., после переправки через Боспорский пролив переселенцев из Греции. По своей привлекательности и величеству Пантикапей был не хуже нынешней Керчи, а своих современников превосходил во всем.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Составила воспитатель Родионова К.В. Муниципальное бюджетное дошкольное образовательное учреждение г.керчи Республики Крым „Детсикй сад комбинированного вида №11 „Ручеёк“   </dc:title>
  <dc:creator>Александр</dc:creator>
  <cp:lastModifiedBy>Александр</cp:lastModifiedBy>
  <cp:revision>8</cp:revision>
  <dcterms:created xsi:type="dcterms:W3CDTF">2009-04-16T11:32:32Z</dcterms:created>
  <dcterms:modified xsi:type="dcterms:W3CDTF">2019-01-14T18:58:22Z</dcterms:modified>
</cp:coreProperties>
</file>