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B5678-6642-4ACB-9EDA-323179A45229}" type="datetimeFigureOut">
              <a:rPr lang="ru-RU" smtClean="0"/>
              <a:t>30.05.2021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3700-415A-4ED9-BC47-F0ECDC80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342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B5678-6642-4ACB-9EDA-323179A45229}" type="datetimeFigureOut">
              <a:rPr lang="ru-RU" smtClean="0"/>
              <a:t>30.05.2021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3700-415A-4ED9-BC47-F0ECDC80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49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B5678-6642-4ACB-9EDA-323179A45229}" type="datetimeFigureOut">
              <a:rPr lang="ru-RU" smtClean="0"/>
              <a:t>30.05.2021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3700-415A-4ED9-BC47-F0ECDC80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27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B5678-6642-4ACB-9EDA-323179A45229}" type="datetimeFigureOut">
              <a:rPr lang="ru-RU" smtClean="0"/>
              <a:t>30.05.2021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3700-415A-4ED9-BC47-F0ECDC80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86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B5678-6642-4ACB-9EDA-323179A45229}" type="datetimeFigureOut">
              <a:rPr lang="ru-RU" smtClean="0"/>
              <a:t>30.05.2021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3700-415A-4ED9-BC47-F0ECDC80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86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B5678-6642-4ACB-9EDA-323179A45229}" type="datetimeFigureOut">
              <a:rPr lang="ru-RU" smtClean="0"/>
              <a:t>30.05.2021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3700-415A-4ED9-BC47-F0ECDC80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573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B5678-6642-4ACB-9EDA-323179A45229}" type="datetimeFigureOut">
              <a:rPr lang="ru-RU" smtClean="0"/>
              <a:t>30.05.2021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3700-415A-4ED9-BC47-F0ECDC80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114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B5678-6642-4ACB-9EDA-323179A45229}" type="datetimeFigureOut">
              <a:rPr lang="ru-RU" smtClean="0"/>
              <a:t>30.05.2021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3700-415A-4ED9-BC47-F0ECDC80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68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B5678-6642-4ACB-9EDA-323179A45229}" type="datetimeFigureOut">
              <a:rPr lang="ru-RU" smtClean="0"/>
              <a:t>30.05.2021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3700-415A-4ED9-BC47-F0ECDC80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529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B5678-6642-4ACB-9EDA-323179A45229}" type="datetimeFigureOut">
              <a:rPr lang="ru-RU" smtClean="0"/>
              <a:t>30.05.2021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3700-415A-4ED9-BC47-F0ECDC80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297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B5678-6642-4ACB-9EDA-323179A45229}" type="datetimeFigureOut">
              <a:rPr lang="ru-RU" smtClean="0"/>
              <a:t>30.05.2021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3700-415A-4ED9-BC47-F0ECDC80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95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B5678-6642-4ACB-9EDA-323179A45229}" type="datetimeFigureOut">
              <a:rPr lang="ru-RU" smtClean="0"/>
              <a:t>30.05.2021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D3700-415A-4ED9-BC47-F0ECDC809E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52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908720"/>
            <a:ext cx="7772400" cy="1224136"/>
          </a:xfrm>
        </p:spPr>
        <p:txBody>
          <a:bodyPr/>
          <a:lstStyle/>
          <a:p>
            <a:r>
              <a:rPr lang="ru-RU" dirty="0" smtClean="0"/>
              <a:t>Маленькие Жемчужинки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2204864"/>
            <a:ext cx="7272808" cy="4032448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988841"/>
            <a:ext cx="6912768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032" y="2141241"/>
            <a:ext cx="6912768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89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b="0" i="0" dirty="0" smtClean="0">
                <a:solidFill>
                  <a:srgbClr val="000000"/>
                </a:solidFill>
                <a:effectLst/>
                <a:latin typeface="-apple-system"/>
              </a:rPr>
              <a:t>Все умеем делать сами -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-apple-system"/>
              </a:rPr>
              <a:t>Клеить, рисовать, лепить!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-apple-system"/>
              </a:rPr>
              <a:t>Ведь с умелыми руками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0" i="0" dirty="0" smtClean="0">
                <a:solidFill>
                  <a:srgbClr val="000000"/>
                </a:solidFill>
                <a:effectLst/>
                <a:latin typeface="-apple-system"/>
              </a:rPr>
              <a:t>Веселей на свете жить!</a:t>
            </a:r>
            <a:endParaRPr lang="ru-RU" sz="1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060848"/>
            <a:ext cx="5184576" cy="3528392"/>
          </a:xfrm>
        </p:spPr>
      </p:pic>
    </p:spTree>
    <p:extLst>
      <p:ext uri="{BB962C8B-B14F-4D97-AF65-F5344CB8AC3E}">
        <p14:creationId xmlns:p14="http://schemas.microsoft.com/office/powerpoint/2010/main" val="282077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/>
              <a:t>Мы в ракете серебристой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Полетим легко и быстро,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Прямо в небо среди туч,</a:t>
            </a:r>
            <a:br>
              <a:rPr lang="ru-RU" sz="1800" dirty="0"/>
            </a:br>
            <a:r>
              <a:rPr lang="ru-RU" sz="1800" dirty="0"/>
              <a:t>Где играет солнца луч.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844824"/>
            <a:ext cx="6552728" cy="4032448"/>
          </a:xfrm>
        </p:spPr>
      </p:pic>
    </p:spTree>
    <p:extLst>
      <p:ext uri="{BB962C8B-B14F-4D97-AF65-F5344CB8AC3E}">
        <p14:creationId xmlns:p14="http://schemas.microsoft.com/office/powerpoint/2010/main" val="269757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/>
              <a:t>Мы с моей подружкой Томой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Ходим вместе в детский сад.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Это вам не то, что дома!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>Это школа </a:t>
            </a:r>
            <a:r>
              <a:rPr lang="ru-RU" sz="1800" dirty="0" err="1"/>
              <a:t>малышат</a:t>
            </a:r>
            <a:r>
              <a:rPr lang="ru-RU" sz="1800" dirty="0"/>
              <a:t>!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988840"/>
            <a:ext cx="6408712" cy="4104455"/>
          </a:xfrm>
        </p:spPr>
      </p:pic>
    </p:spTree>
    <p:extLst>
      <p:ext uri="{BB962C8B-B14F-4D97-AF65-F5344CB8AC3E}">
        <p14:creationId xmlns:p14="http://schemas.microsoft.com/office/powerpoint/2010/main" val="252119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Дружно мы играем </a:t>
            </a:r>
            <a:br>
              <a:rPr lang="ru-RU" sz="2000" dirty="0" smtClean="0"/>
            </a:br>
            <a:r>
              <a:rPr lang="ru-RU" sz="2000" dirty="0" smtClean="0"/>
              <a:t>домик собираем.</a:t>
            </a:r>
            <a:endParaRPr lang="ru-RU" sz="2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916832"/>
            <a:ext cx="6192688" cy="4320479"/>
          </a:xfrm>
        </p:spPr>
      </p:pic>
    </p:spTree>
    <p:extLst>
      <p:ext uri="{BB962C8B-B14F-4D97-AF65-F5344CB8AC3E}">
        <p14:creationId xmlns:p14="http://schemas.microsoft.com/office/powerpoint/2010/main" val="266295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Ждали лета мы не зря</a:t>
            </a:r>
            <a:br>
              <a:rPr lang="ru-RU" sz="1800" dirty="0" smtClean="0"/>
            </a:br>
            <a:r>
              <a:rPr lang="ru-RU" sz="1800" dirty="0" smtClean="0"/>
              <a:t>Нам в песок играть пора!!!</a:t>
            </a:r>
            <a:endParaRPr lang="ru-RU" sz="1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132856"/>
            <a:ext cx="5328592" cy="3744415"/>
          </a:xfrm>
        </p:spPr>
      </p:pic>
    </p:spTree>
    <p:extLst>
      <p:ext uri="{BB962C8B-B14F-4D97-AF65-F5344CB8AC3E}">
        <p14:creationId xmlns:p14="http://schemas.microsoft.com/office/powerpoint/2010/main" val="149239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i="1" dirty="0" smtClean="0"/>
              <a:t/>
            </a:r>
            <a:br>
              <a:rPr lang="ru-RU" sz="1800" i="1" dirty="0" smtClean="0"/>
            </a:br>
            <a:r>
              <a:rPr lang="ru-RU" sz="1800" i="1" dirty="0"/>
              <a:t/>
            </a:r>
            <a:br>
              <a:rPr lang="ru-RU" sz="1800" i="1" dirty="0"/>
            </a:br>
            <a:r>
              <a:rPr lang="ru-RU" sz="1800" i="1" dirty="0" smtClean="0"/>
              <a:t/>
            </a:r>
            <a:br>
              <a:rPr lang="ru-RU" sz="1800" i="1" dirty="0" smtClean="0"/>
            </a:br>
            <a:r>
              <a:rPr lang="ru-RU" sz="1800" i="1" dirty="0"/>
              <a:t/>
            </a:r>
            <a:br>
              <a:rPr lang="ru-RU" sz="1800" i="1" dirty="0"/>
            </a:br>
            <a:r>
              <a:rPr lang="ru-RU" sz="1800" i="1" dirty="0" smtClean="0"/>
              <a:t>Вот </a:t>
            </a:r>
            <a:r>
              <a:rPr lang="ru-RU" sz="1800" i="1" dirty="0"/>
              <a:t>летает птица,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i="1" dirty="0"/>
              <a:t>Вот бежит лисица,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i="1" dirty="0"/>
              <a:t>У лисицы – рыжий мех.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i="1" dirty="0"/>
              <a:t>Чей рисунок лучше всех?</a:t>
            </a:r>
            <a:br>
              <a:rPr lang="ru-RU" sz="1800" i="1" dirty="0"/>
            </a:br>
            <a:r>
              <a:rPr lang="ru-RU" sz="1800" i="1" dirty="0"/>
              <a:t/>
            </a:r>
            <a:br>
              <a:rPr lang="ru-RU" sz="1800" i="1" dirty="0"/>
            </a:br>
            <a:r>
              <a:rPr lang="ru-RU" sz="1800" i="1" dirty="0"/>
              <a:t/>
            </a:r>
            <a:br>
              <a:rPr lang="ru-RU" sz="1800" i="1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i="1" dirty="0" smtClean="0"/>
              <a:t/>
            </a:r>
            <a:br>
              <a:rPr lang="ru-RU" sz="1800" i="1" dirty="0" smtClean="0"/>
            </a:br>
            <a:endParaRPr lang="ru-RU" sz="18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276872"/>
            <a:ext cx="4908376" cy="3377381"/>
          </a:xfrm>
        </p:spPr>
      </p:pic>
    </p:spTree>
    <p:extLst>
      <p:ext uri="{BB962C8B-B14F-4D97-AF65-F5344CB8AC3E}">
        <p14:creationId xmlns:p14="http://schemas.microsoft.com/office/powerpoint/2010/main" val="106318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24</Words>
  <Application>Microsoft Office PowerPoint</Application>
  <PresentationFormat>Экран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Маленькие Жемчужинки</vt:lpstr>
      <vt:lpstr>Все умеем делать сами - Клеить, рисовать, лепить! Ведь с умелыми руками Веселей на свете жить!</vt:lpstr>
      <vt:lpstr>Мы в ракете серебристой Полетим легко и быстро, Прямо в небо среди туч, Где играет солнца луч.</vt:lpstr>
      <vt:lpstr>Мы с моей подружкой Томой Ходим вместе в детский сад. Это вам не то, что дома! Это школа малышат!</vt:lpstr>
      <vt:lpstr>Дружно мы играем  домик собираем.</vt:lpstr>
      <vt:lpstr>Ждали лета мы не зря Нам в песок играть пора!!!</vt:lpstr>
      <vt:lpstr>    Вот летает птица, Вот бежит лисица, У лисицы – рыжий мех. Чей рисунок лучше всех?     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Маленькие Жемчужинки</dc:title>
  <dc:creator>RePack by Diakov</dc:creator>
  <cp:lastModifiedBy>RePack by Diakov</cp:lastModifiedBy>
  <cp:revision>8</cp:revision>
  <dcterms:created xsi:type="dcterms:W3CDTF">2021-05-30T14:05:32Z</dcterms:created>
  <dcterms:modified xsi:type="dcterms:W3CDTF">2021-05-30T19:13:22Z</dcterms:modified>
</cp:coreProperties>
</file>