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Физическое развитие в игровой форме.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Лукьянчикова Наталья Константиновна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0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Эстафета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429105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2" y="2492896"/>
            <a:ext cx="3799251" cy="28494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2896"/>
            <a:ext cx="3799251" cy="2849438"/>
          </a:xfrm>
        </p:spPr>
      </p:pic>
    </p:spTree>
    <p:extLst>
      <p:ext uri="{BB962C8B-B14F-4D97-AF65-F5344CB8AC3E}">
        <p14:creationId xmlns:p14="http://schemas.microsoft.com/office/powerpoint/2010/main" val="243527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2564904"/>
            <a:ext cx="7024744" cy="14401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1065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Цель. Развитие физического воспитания у детей.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Задачи: </a:t>
            </a:r>
            <a:endParaRPr lang="ru-RU" dirty="0"/>
          </a:p>
          <a:p>
            <a:r>
              <a:rPr lang="ru-RU" dirty="0"/>
              <a:t>-создание атмосферы и обстановки, благоприятных для вовлечения детей в двигательно-игровую деятельность; </a:t>
            </a:r>
          </a:p>
          <a:p>
            <a:r>
              <a:rPr lang="ru-RU" dirty="0"/>
              <a:t>-накопление и обогащение двигательного опыта детей, развитие их физических качеств, формирование потребности в повышении двигательной активности детей в совместной организованной деятельности детей и педагога; </a:t>
            </a:r>
          </a:p>
          <a:p>
            <a:r>
              <a:rPr lang="ru-RU" dirty="0"/>
              <a:t>-создание картотеки подвижных игр по возрастам; </a:t>
            </a:r>
          </a:p>
          <a:p>
            <a:r>
              <a:rPr lang="ru-RU" dirty="0"/>
              <a:t>-обеспечение преемственности образовательной деятельности и семейного воспитания в вопросах физического развития детей; </a:t>
            </a:r>
          </a:p>
          <a:p>
            <a:r>
              <a:rPr lang="ru-RU" dirty="0"/>
              <a:t>-оформление собственного опыта, презентация его на педагогических советах, мастер-классах, семинарах, в интернет-сообществах.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53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 Проблема сохранения здоровья подрастающего поколения – одна из актуальных проблем настоящего времени. Полноценная двигательная активность детей играет большую роль в укреплении и сохранении их здоровья.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99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Утренняя гимнастика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24100"/>
            <a:ext cx="6408712" cy="3508375"/>
          </a:xfrm>
        </p:spPr>
      </p:pic>
    </p:spTree>
    <p:extLst>
      <p:ext uri="{BB962C8B-B14F-4D97-AF65-F5344CB8AC3E}">
        <p14:creationId xmlns:p14="http://schemas.microsoft.com/office/powerpoint/2010/main" val="330317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0" y="2564904"/>
            <a:ext cx="3695454" cy="27824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83022"/>
            <a:ext cx="3671391" cy="2764341"/>
          </a:xfrm>
        </p:spPr>
      </p:pic>
    </p:spTree>
    <p:extLst>
      <p:ext uri="{BB962C8B-B14F-4D97-AF65-F5344CB8AC3E}">
        <p14:creationId xmlns:p14="http://schemas.microsoft.com/office/powerpoint/2010/main" val="211559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24100"/>
            <a:ext cx="5760640" cy="3508375"/>
          </a:xfrm>
        </p:spPr>
      </p:pic>
    </p:spTree>
    <p:extLst>
      <p:ext uri="{BB962C8B-B14F-4D97-AF65-F5344CB8AC3E}">
        <p14:creationId xmlns:p14="http://schemas.microsoft.com/office/powerpoint/2010/main" val="179104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2700"/>
            <a:ext cx="3419475" cy="25746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2700"/>
            <a:ext cx="3419475" cy="2574663"/>
          </a:xfrm>
        </p:spPr>
      </p:pic>
    </p:spTree>
    <p:extLst>
      <p:ext uri="{BB962C8B-B14F-4D97-AF65-F5344CB8AC3E}">
        <p14:creationId xmlns:p14="http://schemas.microsoft.com/office/powerpoint/2010/main" val="154090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24100"/>
            <a:ext cx="6336704" cy="3508375"/>
          </a:xfrm>
        </p:spPr>
      </p:pic>
    </p:spTree>
    <p:extLst>
      <p:ext uri="{BB962C8B-B14F-4D97-AF65-F5344CB8AC3E}">
        <p14:creationId xmlns:p14="http://schemas.microsoft.com/office/powerpoint/2010/main" val="117359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2700"/>
            <a:ext cx="3419475" cy="2574663"/>
          </a:xfrm>
        </p:spPr>
      </p:pic>
    </p:spTree>
    <p:extLst>
      <p:ext uri="{BB962C8B-B14F-4D97-AF65-F5344CB8AC3E}">
        <p14:creationId xmlns:p14="http://schemas.microsoft.com/office/powerpoint/2010/main" val="3485817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</TotalTime>
  <Words>139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Физическое развитие в игровой форме.</vt:lpstr>
      <vt:lpstr>Цель. Развитие физического воспитания у детей.</vt:lpstr>
      <vt:lpstr>Актуальность</vt:lpstr>
      <vt:lpstr>Утренняя гимнастика</vt:lpstr>
      <vt:lpstr>Презентация PowerPoint</vt:lpstr>
      <vt:lpstr>Упражнение</vt:lpstr>
      <vt:lpstr>Презентация PowerPoint</vt:lpstr>
      <vt:lpstr>Игра</vt:lpstr>
      <vt:lpstr>Презентация PowerPoint</vt:lpstr>
      <vt:lpstr>Эстафета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Коваленко</dc:creator>
  <cp:lastModifiedBy>ACER</cp:lastModifiedBy>
  <cp:revision>4</cp:revision>
  <dcterms:created xsi:type="dcterms:W3CDTF">2025-11-12T13:03:16Z</dcterms:created>
  <dcterms:modified xsi:type="dcterms:W3CDTF">2025-11-13T10:08:18Z</dcterms:modified>
</cp:coreProperties>
</file>