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7" r:id="rId9"/>
    <p:sldId id="262" r:id="rId10"/>
    <p:sldId id="263" r:id="rId11"/>
    <p:sldId id="264" r:id="rId12"/>
    <p:sldId id="265" r:id="rId13"/>
    <p:sldId id="280" r:id="rId14"/>
    <p:sldId id="269" r:id="rId15"/>
    <p:sldId id="270" r:id="rId16"/>
    <p:sldId id="271" r:id="rId17"/>
    <p:sldId id="273" r:id="rId18"/>
    <p:sldId id="281" r:id="rId19"/>
    <p:sldId id="282" r:id="rId20"/>
    <p:sldId id="292" r:id="rId21"/>
    <p:sldId id="283" r:id="rId22"/>
    <p:sldId id="284" r:id="rId23"/>
    <p:sldId id="274" r:id="rId24"/>
    <p:sldId id="275" r:id="rId25"/>
    <p:sldId id="278" r:id="rId26"/>
    <p:sldId id="279" r:id="rId27"/>
    <p:sldId id="285" r:id="rId28"/>
    <p:sldId id="286" r:id="rId29"/>
    <p:sldId id="287" r:id="rId30"/>
    <p:sldId id="290" r:id="rId31"/>
    <p:sldId id="288" r:id="rId32"/>
    <p:sldId id="289" r:id="rId33"/>
    <p:sldId id="29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896B90-530A-4520-8E02-85D0E0EE38A1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FE19BA-FD3A-4B2C-82E6-C69FE0D7C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E19BA-FD3A-4B2C-82E6-C69FE0D7CB0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blinds dir="vert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74;&#1080;&#1076;&#1077;&#1086;%20&#1095;&#1090;&#1077;&#1094;&#1099;\20220511_154914.mp4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-\Downloads\videoplayback.mp4" TargetMode="Externa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-\Downloads\20220511_155542.mp4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74;&#1080;&#1076;&#1077;&#1086;%20&#1095;&#1090;&#1077;&#1094;&#1099;\&#1059;&#1083;&#1103;%20&#1041;&#1086;&#1082;&#1086;&#1074;&#1072;.mp4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-\Desktop\&#1060;&#1054;&#1058;&#1054;%20&#1050;&#1054;&#1053;&#1050;&#1059;&#1056;&#1057;%20&#1063;&#1058;&#1045;&#1062;&#1054;&#1042;\futaj-salyut-9-maya-den-pobedi_(videomega.ru)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74;&#1080;&#1076;&#1077;&#1086;%20&#1095;&#1090;&#1077;&#1094;&#1099;\&#1052;&#1072;&#1088;&#1090;&#1099;&#1085;&#1077;&#1085;&#1082;&#1086;%20&#1052;&#1072;&#1082;&#1089;.mo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74;&#1080;&#1076;&#1077;&#1086;%20&#1095;&#1090;&#1077;&#1094;&#1099;\&#1058;&#1088;&#1086;&#1092;&#1080;&#1084;&#1086;&#1074;&#1072;%20&#1057;&#1086;&#1085;&#1103;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00077" y="404664"/>
            <a:ext cx="49438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чтецов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 descr="BdG1pYv5a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4136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483768" y="836712"/>
            <a:ext cx="612068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чтецов,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Посвящённый 77-летию Великой Победы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16632"/>
            <a:ext cx="8183880" cy="100811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</a:rPr>
              <a:t>«Что такое День Победы»</a:t>
            </a:r>
            <a:br>
              <a:rPr lang="ru-RU" sz="28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Андрей Усачёв</a:t>
            </a:r>
            <a:r>
              <a:rPr lang="ru-RU" sz="2800" dirty="0" smtClean="0">
                <a:solidFill>
                  <a:schemeClr val="accent2"/>
                </a:solidFill>
              </a:rPr>
              <a:t/>
            </a:r>
            <a:br>
              <a:rPr lang="ru-RU" sz="2800" dirty="0" smtClean="0">
                <a:solidFill>
                  <a:schemeClr val="accent2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читают Виктория Колесник и Василиса Кравчук</a:t>
            </a:r>
            <a:endParaRPr lang="ru-RU" sz="2000" i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ср.А Что такое де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222911"/>
            <a:ext cx="8496944" cy="5251112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19256" cy="26642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«Мы любим День Победы!»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dirty="0" smtClean="0">
                <a:solidFill>
                  <a:schemeClr val="accent1"/>
                </a:solidFill>
              </a:rPr>
              <a:t>Татьяна Шапиро</a:t>
            </a:r>
            <a:br>
              <a:rPr lang="ru-RU" sz="3100" dirty="0" smtClean="0">
                <a:solidFill>
                  <a:schemeClr val="accent1"/>
                </a:solidFill>
              </a:rPr>
            </a:br>
            <a:r>
              <a:rPr lang="ru-RU" sz="3100" i="1" dirty="0" smtClean="0">
                <a:solidFill>
                  <a:schemeClr val="tx1"/>
                </a:solidFill>
              </a:rPr>
              <a:t>читает Константин </a:t>
            </a:r>
            <a:r>
              <a:rPr lang="ru-RU" sz="3100" i="1" dirty="0" err="1" smtClean="0">
                <a:solidFill>
                  <a:schemeClr val="tx1"/>
                </a:solidFill>
              </a:rPr>
              <a:t>Астафуров</a:t>
            </a:r>
            <a:r>
              <a:rPr lang="ru-RU" sz="3100" dirty="0" smtClean="0">
                <a:solidFill>
                  <a:schemeClr val="accent1"/>
                </a:solidFill>
              </a:rPr>
              <a:t/>
            </a:r>
            <a:br>
              <a:rPr lang="ru-RU" sz="3100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Содержимое 3" descr="ср.А Что..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3"/>
            <a:ext cx="8208912" cy="4751932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8388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dirty="0" smtClean="0">
                <a:solidFill>
                  <a:schemeClr val="accent2"/>
                </a:solidFill>
              </a:rPr>
              <a:t>«Вечный огонь»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dirty="0" smtClean="0">
                <a:solidFill>
                  <a:schemeClr val="accent1"/>
                </a:solidFill>
              </a:rPr>
              <a:t>Дмитрий Чибисов</a:t>
            </a:r>
            <a:br>
              <a:rPr lang="ru-RU" sz="3100" dirty="0" smtClean="0">
                <a:solidFill>
                  <a:schemeClr val="accent1"/>
                </a:solidFill>
              </a:rPr>
            </a:br>
            <a:r>
              <a:rPr lang="ru-RU" sz="3100" i="1" dirty="0" smtClean="0">
                <a:solidFill>
                  <a:schemeClr val="tx2"/>
                </a:solidFill>
              </a:rPr>
              <a:t>читает Анна </a:t>
            </a:r>
            <a:r>
              <a:rPr lang="ru-RU" sz="3100" i="1" dirty="0" err="1" smtClean="0">
                <a:solidFill>
                  <a:schemeClr val="tx2"/>
                </a:solidFill>
              </a:rPr>
              <a:t>Кирда</a:t>
            </a:r>
            <a:r>
              <a:rPr lang="ru-RU" sz="3100" dirty="0" smtClean="0">
                <a:solidFill>
                  <a:schemeClr val="accent1"/>
                </a:solidFill>
              </a:rPr>
              <a:t/>
            </a:r>
            <a:br>
              <a:rPr lang="ru-RU" sz="3100" dirty="0" smtClean="0">
                <a:solidFill>
                  <a:schemeClr val="accent1"/>
                </a:solidFill>
              </a:rPr>
            </a:br>
            <a:endParaRPr lang="ru-RU" sz="3100" dirty="0">
              <a:solidFill>
                <a:schemeClr val="accent1"/>
              </a:solidFill>
            </a:endParaRPr>
          </a:p>
        </p:txBody>
      </p:sp>
      <p:pic>
        <p:nvPicPr>
          <p:cNvPr id="4" name="Содержимое 3" descr="ст. Б вечный огон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 flipV="1">
            <a:off x="323526" y="1484784"/>
            <a:ext cx="8568953" cy="4896544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88640"/>
            <a:ext cx="818388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«У могилы неизвестного солдата»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Юрий </a:t>
            </a:r>
            <a:r>
              <a:rPr lang="ru-RU" sz="3100" dirty="0" err="1" smtClean="0"/>
              <a:t>Коринец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i="1" dirty="0" smtClean="0">
                <a:solidFill>
                  <a:schemeClr val="tx1"/>
                </a:solidFill>
              </a:rPr>
              <a:t>читает Александр </a:t>
            </a:r>
            <a:r>
              <a:rPr lang="ru-RU" sz="3100" i="1" dirty="0" err="1" smtClean="0">
                <a:solidFill>
                  <a:schemeClr val="tx1"/>
                </a:solidFill>
              </a:rPr>
              <a:t>Савчак</a:t>
            </a:r>
            <a:endParaRPr lang="ru-RU" sz="31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mns_2015_-_7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92966"/>
            <a:ext cx="8136904" cy="4516353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«Защитникам Отечества»</a:t>
            </a:r>
            <a:r>
              <a:rPr lang="ru-RU" sz="3200" dirty="0" smtClean="0">
                <a:solidFill>
                  <a:schemeClr val="accent2"/>
                </a:solidFill>
              </a:rPr>
              <a:t/>
            </a:r>
            <a:br>
              <a:rPr lang="ru-RU" sz="3200" dirty="0" smtClean="0">
                <a:solidFill>
                  <a:schemeClr val="accent2"/>
                </a:solidFill>
              </a:rPr>
            </a:br>
            <a:r>
              <a:rPr lang="ru-RU" sz="3200" dirty="0" smtClean="0">
                <a:solidFill>
                  <a:schemeClr val="accent1"/>
                </a:solidFill>
              </a:rPr>
              <a:t>Дмитрий Рыбаков</a:t>
            </a:r>
            <a:br>
              <a:rPr lang="ru-RU" sz="3200" dirty="0" smtClean="0">
                <a:solidFill>
                  <a:schemeClr val="accent1"/>
                </a:solidFill>
              </a:rPr>
            </a:br>
            <a:r>
              <a:rPr lang="ru-RU" sz="3200" i="1" dirty="0" smtClean="0">
                <a:solidFill>
                  <a:schemeClr val="tx1"/>
                </a:solidFill>
              </a:rPr>
              <a:t>читает Артём </a:t>
            </a:r>
            <a:r>
              <a:rPr lang="ru-RU" sz="3200" i="1" dirty="0" err="1" smtClean="0">
                <a:solidFill>
                  <a:schemeClr val="tx1"/>
                </a:solidFill>
              </a:rPr>
              <a:t>Мануйленко</a:t>
            </a:r>
            <a:endParaRPr lang="ru-RU" sz="32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смешарики Защитни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341438"/>
            <a:ext cx="8352928" cy="5111750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20220511_15491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476672"/>
            <a:ext cx="8064896" cy="5616624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971600" y="260648"/>
            <a:ext cx="7715200" cy="15121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«Помните…»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Роберт </a:t>
            </a:r>
            <a:r>
              <a:rPr lang="ru-RU" sz="2800" dirty="0" err="1" smtClean="0">
                <a:solidFill>
                  <a:schemeClr val="accent1"/>
                </a:solidFill>
              </a:rPr>
              <a:t>Рожденственский</a:t>
            </a:r>
            <a:r>
              <a:rPr lang="ru-RU" sz="2800" dirty="0" smtClean="0">
                <a:solidFill>
                  <a:schemeClr val="accent1"/>
                </a:solidFill>
              </a:rPr>
              <a:t/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читает Егор Привал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1616048104_56-p-fon-dlya-voennogo-stikhotvoreniya-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4853" y="1844824"/>
            <a:ext cx="8447627" cy="4824535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Минута молчания….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7" name="videoplayback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5536" y="116632"/>
            <a:ext cx="8568952" cy="5328592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«В день Победы ветераны…»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Тимофей Белозёров</a:t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читает Владислав </a:t>
            </a:r>
            <a:r>
              <a:rPr lang="ru-RU" sz="2800" i="1" dirty="0" err="1" smtClean="0">
                <a:solidFill>
                  <a:schemeClr val="tx1"/>
                </a:solidFill>
              </a:rPr>
              <a:t>Кудельский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под.В. ветеран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8208911" cy="4608512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«Слёзы счастья, красные гвоздики..»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i="1" dirty="0" smtClean="0">
                <a:solidFill>
                  <a:schemeClr val="tx1"/>
                </a:solidFill>
              </a:rPr>
              <a:t>читает Диана Якунина</a:t>
            </a:r>
            <a:endParaRPr lang="ru-RU" sz="31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46464534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557338"/>
            <a:ext cx="7632848" cy="5040014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562074"/>
          </a:xfrm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</a:rPr>
              <a:t>«На фотографии в газете»</a:t>
            </a:r>
            <a:br>
              <a:rPr lang="ru-RU" sz="2800" b="1" dirty="0" smtClean="0">
                <a:solidFill>
                  <a:schemeClr val="accent2"/>
                </a:solidFill>
              </a:rPr>
            </a:br>
            <a:r>
              <a:rPr lang="ru-RU" sz="2800" dirty="0" smtClean="0"/>
              <a:t>Римма Казакова</a:t>
            </a:r>
            <a:br>
              <a:rPr lang="ru-RU" sz="2800" dirty="0" smtClean="0"/>
            </a:br>
            <a:r>
              <a:rPr lang="ru-RU" sz="2800" b="1" i="1" dirty="0" smtClean="0">
                <a:solidFill>
                  <a:schemeClr val="tx1"/>
                </a:solidFill>
              </a:rPr>
              <a:t>читает Алиса Леонова</a:t>
            </a:r>
            <a:endParaRPr lang="ru-RU" sz="2800" b="1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под.В на фотографии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196752"/>
            <a:ext cx="8046156" cy="4929411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«Я в солдатики играю»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dirty="0" smtClean="0">
                <a:solidFill>
                  <a:schemeClr val="accent1"/>
                </a:solidFill>
              </a:rPr>
              <a:t>Игорь </a:t>
            </a:r>
            <a:r>
              <a:rPr lang="ru-RU" sz="3100" dirty="0" err="1" smtClean="0">
                <a:solidFill>
                  <a:schemeClr val="accent1"/>
                </a:solidFill>
              </a:rPr>
              <a:t>Даренский</a:t>
            </a:r>
            <a:r>
              <a:rPr lang="ru-RU" sz="3100" dirty="0" smtClean="0">
                <a:solidFill>
                  <a:schemeClr val="accent1"/>
                </a:solidFill>
              </a:rPr>
              <a:t/>
            </a:r>
            <a:br>
              <a:rPr lang="ru-RU" sz="3100" dirty="0" smtClean="0">
                <a:solidFill>
                  <a:schemeClr val="accent1"/>
                </a:solidFill>
              </a:rPr>
            </a:br>
            <a:r>
              <a:rPr lang="ru-RU" sz="3100" i="1" dirty="0" smtClean="0">
                <a:solidFill>
                  <a:schemeClr val="tx1"/>
                </a:solidFill>
              </a:rPr>
              <a:t>читает Кашеваров Артём</a:t>
            </a:r>
            <a:endParaRPr lang="ru-RU" sz="3100" i="1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42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213"/>
            <a:ext cx="8424936" cy="4825131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60648"/>
            <a:ext cx="818388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«Победа»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dirty="0" smtClean="0">
                <a:solidFill>
                  <a:schemeClr val="accent1"/>
                </a:solidFill>
              </a:rPr>
              <a:t>Давид Самойлов</a:t>
            </a:r>
            <a:br>
              <a:rPr lang="ru-RU" sz="3100" dirty="0" smtClean="0">
                <a:solidFill>
                  <a:schemeClr val="accent1"/>
                </a:solidFill>
              </a:rPr>
            </a:br>
            <a:r>
              <a:rPr lang="ru-RU" sz="3100" i="1" dirty="0" smtClean="0">
                <a:solidFill>
                  <a:schemeClr val="tx1"/>
                </a:solidFill>
              </a:rPr>
              <a:t>читает Алиса </a:t>
            </a:r>
            <a:r>
              <a:rPr lang="ru-RU" sz="3100" i="1" dirty="0" err="1" smtClean="0">
                <a:solidFill>
                  <a:schemeClr val="tx1"/>
                </a:solidFill>
              </a:rPr>
              <a:t>Ковшарёва</a:t>
            </a:r>
            <a:endParaRPr lang="ru-RU" sz="31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смешарики Побед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84784"/>
            <a:ext cx="8291264" cy="4824536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20220511_15554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67544" y="476672"/>
            <a:ext cx="8352928" cy="5544616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accent2"/>
                </a:solidFill>
              </a:rPr>
              <a:t>«Ветераны великой Отечественной…»</a:t>
            </a:r>
            <a:br>
              <a:rPr lang="ru-RU" sz="2400" dirty="0" smtClean="0">
                <a:solidFill>
                  <a:schemeClr val="accent2"/>
                </a:solidFill>
              </a:rPr>
            </a:br>
            <a:r>
              <a:rPr lang="ru-RU" sz="2400" dirty="0" smtClean="0">
                <a:solidFill>
                  <a:schemeClr val="accent1"/>
                </a:solidFill>
              </a:rPr>
              <a:t>Юрий Соловьёв</a:t>
            </a:r>
            <a:br>
              <a:rPr lang="ru-RU" sz="2400" dirty="0" smtClean="0">
                <a:solidFill>
                  <a:schemeClr val="accent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>читает Кирилл Панченко</a:t>
            </a:r>
            <a:endParaRPr lang="ru-RU" sz="24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под.В. ветеран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31431"/>
            <a:ext cx="8219256" cy="4571400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183880" cy="21328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</a:rPr>
              <a:t>«Не спешите уйти, ветераны войны…»</a:t>
            </a:r>
            <a:br>
              <a:rPr lang="ru-RU" sz="32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Василий Степанов</a:t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читает Диана </a:t>
            </a:r>
            <a:r>
              <a:rPr lang="ru-RU" sz="2800" i="1" dirty="0" err="1" smtClean="0">
                <a:solidFill>
                  <a:schemeClr val="tx1"/>
                </a:solidFill>
              </a:rPr>
              <a:t>Бибик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Содержимое 3" descr="подг.В Ветеран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628800"/>
            <a:ext cx="7560839" cy="4680519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«В карауле ветераны»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dirty="0" smtClean="0">
                <a:solidFill>
                  <a:schemeClr val="accent1"/>
                </a:solidFill>
              </a:rPr>
              <a:t>Ольга </a:t>
            </a:r>
            <a:r>
              <a:rPr lang="ru-RU" sz="3100" dirty="0" err="1" smtClean="0">
                <a:solidFill>
                  <a:schemeClr val="accent1"/>
                </a:solidFill>
              </a:rPr>
              <a:t>Сердориди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i="1" dirty="0" smtClean="0">
                <a:solidFill>
                  <a:schemeClr val="tx1"/>
                </a:solidFill>
              </a:rPr>
              <a:t>читает Милана </a:t>
            </a:r>
            <a:r>
              <a:rPr lang="ru-RU" sz="3100" i="1" dirty="0" err="1" smtClean="0">
                <a:solidFill>
                  <a:schemeClr val="tx1"/>
                </a:solidFill>
              </a:rPr>
              <a:t>Свидченко</a:t>
            </a:r>
            <a:endParaRPr lang="ru-RU" sz="3100" i="1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ic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916832"/>
            <a:ext cx="7632848" cy="4464496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76672"/>
            <a:ext cx="81838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«Город-герой!»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dirty="0" smtClean="0">
                <a:solidFill>
                  <a:schemeClr val="accent1"/>
                </a:solidFill>
              </a:rPr>
              <a:t>Леонид Панин</a:t>
            </a:r>
            <a:br>
              <a:rPr lang="ru-RU" sz="3100" dirty="0" smtClean="0">
                <a:solidFill>
                  <a:schemeClr val="accent1"/>
                </a:solidFill>
              </a:rPr>
            </a:br>
            <a:r>
              <a:rPr lang="ru-RU" sz="3100" i="1" dirty="0" smtClean="0">
                <a:solidFill>
                  <a:schemeClr val="tx1"/>
                </a:solidFill>
              </a:rPr>
              <a:t>читает Александра </a:t>
            </a:r>
            <a:r>
              <a:rPr lang="ru-RU" sz="3100" i="1" dirty="0" err="1" smtClean="0">
                <a:solidFill>
                  <a:schemeClr val="tx1"/>
                </a:solidFill>
              </a:rPr>
              <a:t>Молчан</a:t>
            </a:r>
            <a:endParaRPr lang="ru-RU" sz="3100" i="1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837986_ma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412875"/>
            <a:ext cx="5328591" cy="5184477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«Керчь»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dirty="0" smtClean="0">
                <a:solidFill>
                  <a:schemeClr val="accent1"/>
                </a:solidFill>
              </a:rPr>
              <a:t>Леонид </a:t>
            </a:r>
            <a:r>
              <a:rPr lang="ru-RU" sz="3100" dirty="0" err="1" smtClean="0">
                <a:solidFill>
                  <a:schemeClr val="accent1"/>
                </a:solidFill>
              </a:rPr>
              <a:t>Фейгин</a:t>
            </a:r>
            <a:r>
              <a:rPr lang="ru-RU" sz="3100" dirty="0" smtClean="0">
                <a:solidFill>
                  <a:schemeClr val="accent1"/>
                </a:solidFill>
              </a:rPr>
              <a:t/>
            </a:r>
            <a:br>
              <a:rPr lang="ru-RU" sz="3100" dirty="0" smtClean="0">
                <a:solidFill>
                  <a:schemeClr val="accent1"/>
                </a:solidFill>
              </a:rPr>
            </a:br>
            <a:r>
              <a:rPr lang="ru-RU" sz="3100" i="1" dirty="0" smtClean="0">
                <a:solidFill>
                  <a:schemeClr val="tx1"/>
                </a:solidFill>
              </a:rPr>
              <a:t>читает Андрей </a:t>
            </a:r>
            <a:r>
              <a:rPr lang="ru-RU" sz="3100" i="1" dirty="0" err="1" smtClean="0">
                <a:solidFill>
                  <a:schemeClr val="tx1"/>
                </a:solidFill>
              </a:rPr>
              <a:t>Радин</a:t>
            </a:r>
            <a:endParaRPr lang="ru-RU" sz="31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3d795844e3073a188b3911a5aa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8208912" cy="4825206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60648"/>
            <a:ext cx="818388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«Чтобы солнце улыбалось»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Михаил </a:t>
            </a:r>
            <a:r>
              <a:rPr lang="ru-RU" sz="2800" dirty="0" err="1" smtClean="0">
                <a:solidFill>
                  <a:schemeClr val="accent1"/>
                </a:solidFill>
              </a:rPr>
              <a:t>Пляцковский</a:t>
            </a:r>
            <a:r>
              <a:rPr lang="ru-RU" sz="2800" dirty="0" smtClean="0">
                <a:solidFill>
                  <a:schemeClr val="accent1"/>
                </a:solidFill>
              </a:rPr>
              <a:t/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читают </a:t>
            </a:r>
            <a:r>
              <a:rPr lang="ru-RU" sz="2800" i="1" smtClean="0">
                <a:solidFill>
                  <a:schemeClr val="tx1"/>
                </a:solidFill>
              </a:rPr>
              <a:t>Тимур Ромашов </a:t>
            </a:r>
            <a:r>
              <a:rPr lang="ru-RU" sz="2800" i="1" dirty="0" smtClean="0">
                <a:solidFill>
                  <a:schemeClr val="tx1"/>
                </a:solidFill>
              </a:rPr>
              <a:t>и Степан Быков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ст.лог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8064896" cy="4968551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accent2"/>
                </a:solidFill>
              </a:rPr>
              <a:t>«Пусть сияет солнце над землёй!»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dirty="0" smtClean="0">
                <a:solidFill>
                  <a:schemeClr val="accent1"/>
                </a:solidFill>
              </a:rPr>
              <a:t>Галина </a:t>
            </a:r>
            <a:r>
              <a:rPr lang="ru-RU" sz="3100" dirty="0" err="1" smtClean="0">
                <a:solidFill>
                  <a:schemeClr val="accent1"/>
                </a:solidFill>
              </a:rPr>
              <a:t>Рукосуева</a:t>
            </a:r>
            <a:r>
              <a:rPr lang="ru-RU" sz="3100" dirty="0" smtClean="0">
                <a:solidFill>
                  <a:schemeClr val="accent1"/>
                </a:solidFill>
              </a:rPr>
              <a:t/>
            </a:r>
            <a:br>
              <a:rPr lang="ru-RU" sz="3100" dirty="0" smtClean="0">
                <a:solidFill>
                  <a:schemeClr val="accent1"/>
                </a:solidFill>
              </a:rPr>
            </a:br>
            <a:r>
              <a:rPr lang="ru-RU" sz="3100" i="1" dirty="0" smtClean="0">
                <a:solidFill>
                  <a:schemeClr val="tx1"/>
                </a:solidFill>
              </a:rPr>
              <a:t>читает </a:t>
            </a:r>
            <a:r>
              <a:rPr lang="ru-RU" sz="3100" i="1" dirty="0" err="1" smtClean="0">
                <a:solidFill>
                  <a:schemeClr val="tx1"/>
                </a:solidFill>
              </a:rPr>
              <a:t>Ульяна</a:t>
            </a:r>
            <a:r>
              <a:rPr lang="ru-RU" sz="3100" i="1" dirty="0" smtClean="0">
                <a:solidFill>
                  <a:schemeClr val="tx1"/>
                </a:solidFill>
              </a:rPr>
              <a:t> Бокова</a:t>
            </a:r>
            <a:r>
              <a:rPr lang="ru-RU" sz="3100" dirty="0" smtClean="0">
                <a:solidFill>
                  <a:schemeClr val="accent1"/>
                </a:solidFill>
              </a:rPr>
              <a:t/>
            </a:r>
            <a:br>
              <a:rPr lang="ru-RU" sz="3100" dirty="0" smtClean="0">
                <a:solidFill>
                  <a:schemeClr val="accent1"/>
                </a:solidFill>
              </a:rPr>
            </a:br>
            <a:endParaRPr lang="ru-RU" sz="3100" dirty="0">
              <a:solidFill>
                <a:schemeClr val="accent1"/>
              </a:solidFill>
            </a:endParaRPr>
          </a:p>
        </p:txBody>
      </p:sp>
      <p:pic>
        <p:nvPicPr>
          <p:cNvPr id="4" name="Содержимое 3" descr="original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7776863" cy="4895998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од.В на фотографи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8003" y="530225"/>
            <a:ext cx="8230461" cy="5563071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Уля Боков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44744" y="332656"/>
            <a:ext cx="8275727" cy="5760640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15121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«Нужен мир!»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Нина Найдёнова</a:t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читает Диана </a:t>
            </a:r>
            <a:r>
              <a:rPr lang="ru-RU" sz="2800" i="1" smtClean="0">
                <a:solidFill>
                  <a:schemeClr val="tx1"/>
                </a:solidFill>
              </a:rPr>
              <a:t>Хилинич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104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23033"/>
            <a:ext cx="8424936" cy="4702311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«Героям Победы – Спасибо!»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Ольга Маслова</a:t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читает  Георгий </a:t>
            </a:r>
            <a:r>
              <a:rPr lang="ru-RU" sz="2800" i="1" dirty="0" err="1" smtClean="0">
                <a:solidFill>
                  <a:schemeClr val="tx1"/>
                </a:solidFill>
              </a:rPr>
              <a:t>Терпухов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maxresdefault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213"/>
            <a:ext cx="8280920" cy="4753123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Спасибо!!!!!</a:t>
            </a:r>
            <a:endParaRPr lang="ru-RU" dirty="0"/>
          </a:p>
        </p:txBody>
      </p:sp>
      <p:pic>
        <p:nvPicPr>
          <p:cNvPr id="4" name="futaj-salyut-9-maya-den-pobedi_(videomega.ru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67544" y="404664"/>
            <a:ext cx="8280920" cy="4994095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60648"/>
            <a:ext cx="81838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«9 мая»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3100" dirty="0" smtClean="0">
                <a:solidFill>
                  <a:schemeClr val="accent1"/>
                </a:solidFill>
              </a:rPr>
              <a:t>Наталья Карпова</a:t>
            </a:r>
            <a:br>
              <a:rPr lang="ru-RU" sz="3100" dirty="0" smtClean="0">
                <a:solidFill>
                  <a:schemeClr val="accent1"/>
                </a:solidFill>
              </a:rPr>
            </a:br>
            <a:r>
              <a:rPr lang="ru-RU" sz="3100" i="1" dirty="0" smtClean="0">
                <a:solidFill>
                  <a:schemeClr val="tx2"/>
                </a:solidFill>
              </a:rPr>
              <a:t>читает Максим </a:t>
            </a:r>
            <a:r>
              <a:rPr lang="ru-RU" sz="3100" i="1" dirty="0" err="1" smtClean="0">
                <a:solidFill>
                  <a:schemeClr val="tx2"/>
                </a:solidFill>
              </a:rPr>
              <a:t>Мартыненко</a:t>
            </a:r>
            <a:endParaRPr lang="ru-RU" sz="3100" i="1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934" y="1412775"/>
            <a:ext cx="8384530" cy="4896545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артыненко Макс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67544" y="404664"/>
            <a:ext cx="8280920" cy="5692526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chemeClr val="tx2"/>
                </a:solidFill>
              </a:rPr>
              <a:t>Читает София Трофимова</a:t>
            </a:r>
            <a:endParaRPr lang="ru-RU" sz="2800" i="1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баллад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090860"/>
            <a:ext cx="8363272" cy="5146452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-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825" y="332656"/>
            <a:ext cx="8097705" cy="5832647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Трофимова Соня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764704"/>
            <a:ext cx="8371738" cy="5328592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47248" cy="151216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</a:rPr>
              <a:t>«Ещё тогда нас не было на свете»</a:t>
            </a:r>
            <a:br>
              <a:rPr lang="ru-RU" sz="32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Михаил </a:t>
            </a:r>
            <a:r>
              <a:rPr lang="ru-RU" sz="2800" dirty="0" err="1" smtClean="0">
                <a:solidFill>
                  <a:schemeClr val="accent1"/>
                </a:solidFill>
              </a:rPr>
              <a:t>Владимов</a:t>
            </a:r>
            <a:r>
              <a:rPr lang="ru-RU" sz="2800" dirty="0" smtClean="0">
                <a:solidFill>
                  <a:schemeClr val="accent1"/>
                </a:solidFill>
              </a:rPr>
              <a:t/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читает Мария </a:t>
            </a:r>
            <a:r>
              <a:rPr lang="ru-RU" sz="2800" i="1" dirty="0" err="1" smtClean="0">
                <a:solidFill>
                  <a:schemeClr val="tx1"/>
                </a:solidFill>
              </a:rPr>
              <a:t>Лепейко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844824"/>
            <a:ext cx="8280920" cy="4536504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369</TotalTime>
  <Words>131</Words>
  <Application>Microsoft Office PowerPoint</Application>
  <PresentationFormat>Экран (4:3)</PresentationFormat>
  <Paragraphs>30</Paragraphs>
  <Slides>33</Slides>
  <Notes>1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Аспект</vt:lpstr>
      <vt:lpstr> </vt:lpstr>
      <vt:lpstr>«На фотографии в газете» Римма Казакова читает Алиса Леонова</vt:lpstr>
      <vt:lpstr>Слайд 3</vt:lpstr>
      <vt:lpstr>«9 мая» Наталья Карпова читает Максим Мартыненко</vt:lpstr>
      <vt:lpstr>Слайд 5</vt:lpstr>
      <vt:lpstr>Читает София Трофимова</vt:lpstr>
      <vt:lpstr>Слайд 7</vt:lpstr>
      <vt:lpstr>Слайд 8</vt:lpstr>
      <vt:lpstr>«Ещё тогда нас не было на свете» Михаил Владимов читает Мария Лепейко</vt:lpstr>
      <vt:lpstr>«Что такое День Победы» Андрей Усачёв читают Виктория Колесник и Василиса Кравчук</vt:lpstr>
      <vt:lpstr>«Мы любим День Победы!» Татьяна Шапиро читает Константин Астафуров   </vt:lpstr>
      <vt:lpstr>  «Вечный огонь» Дмитрий Чибисов читает Анна Кирда </vt:lpstr>
      <vt:lpstr>«У могилы неизвестного солдата» Юрий Коринец читает Александр Савчак</vt:lpstr>
      <vt:lpstr>«Защитникам Отечества» Дмитрий Рыбаков читает Артём Мануйленко</vt:lpstr>
      <vt:lpstr>Слайд 15</vt:lpstr>
      <vt:lpstr>«Помните…» Роберт Рожденственский читает Егор Привал</vt:lpstr>
      <vt:lpstr>Минута молчания….</vt:lpstr>
      <vt:lpstr>«В день Победы ветераны…» Тимофей Белозёров читает Владислав Кудельский</vt:lpstr>
      <vt:lpstr>«Слёзы счастья, красные гвоздики..» читает Диана Якунина</vt:lpstr>
      <vt:lpstr>«Я в солдатики играю» Игорь Даренский читает Кашеваров Артём</vt:lpstr>
      <vt:lpstr>«Победа» Давид Самойлов читает Алиса Ковшарёва</vt:lpstr>
      <vt:lpstr>Слайд 22</vt:lpstr>
      <vt:lpstr>«Ветераны великой Отечественной…» Юрий Соловьёв читает Кирилл Панченко</vt:lpstr>
      <vt:lpstr>«Не спешите уйти, ветераны войны…» Василий Степанов читает Диана Бибик </vt:lpstr>
      <vt:lpstr>«В карауле ветераны» Ольга Сердориди читает Милана Свидченко</vt:lpstr>
      <vt:lpstr>«Город-герой!» Леонид Панин читает Александра Молчан</vt:lpstr>
      <vt:lpstr>«Керчь» Леонид Фейгин читает Андрей Радин</vt:lpstr>
      <vt:lpstr>«Чтобы солнце улыбалось» Михаил Пляцковский читают Тимур Ромашов и Степан Быков</vt:lpstr>
      <vt:lpstr>«Пусть сияет солнце над землёй!» Галина Рукосуева читает Ульяна Бокова </vt:lpstr>
      <vt:lpstr>Слайд 30</vt:lpstr>
      <vt:lpstr>«Нужен мир!» Нина Найдёнова читает Диана Хилинич</vt:lpstr>
      <vt:lpstr>«Героям Победы – Спасибо!» Ольга Маслова читает  Георгий Терпухов</vt:lpstr>
      <vt:lpstr>Спасибо!!!!!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-</cp:lastModifiedBy>
  <cp:revision>41</cp:revision>
  <dcterms:created xsi:type="dcterms:W3CDTF">2022-05-06T08:19:55Z</dcterms:created>
  <dcterms:modified xsi:type="dcterms:W3CDTF">2022-05-12T08:24:25Z</dcterms:modified>
</cp:coreProperties>
</file>