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80" r:id="rId14"/>
    <p:sldId id="269" r:id="rId15"/>
    <p:sldId id="270" r:id="rId16"/>
    <p:sldId id="271" r:id="rId17"/>
    <p:sldId id="273" r:id="rId18"/>
    <p:sldId id="281" r:id="rId19"/>
    <p:sldId id="282" r:id="rId20"/>
    <p:sldId id="292" r:id="rId21"/>
    <p:sldId id="283" r:id="rId22"/>
    <p:sldId id="284" r:id="rId23"/>
    <p:sldId id="274" r:id="rId24"/>
    <p:sldId id="275" r:id="rId25"/>
    <p:sldId id="278" r:id="rId26"/>
    <p:sldId id="279" r:id="rId27"/>
    <p:sldId id="285" r:id="rId28"/>
    <p:sldId id="286" r:id="rId29"/>
    <p:sldId id="287" r:id="rId30"/>
    <p:sldId id="290" r:id="rId31"/>
    <p:sldId id="288" r:id="rId32"/>
    <p:sldId id="289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96B90-530A-4520-8E02-85D0E0EE38A1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E19BA-FD3A-4B2C-82E6-C69FE0D7C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E19BA-FD3A-4B2C-82E6-C69FE0D7CB0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0;&#1076;&#1077;&#1086;%20&#1095;&#1090;&#1077;&#1094;&#1099;\20220511_154914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-\Downloads\videoplayback.mp4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-\Downloads\20220511_155542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0;&#1076;&#1077;&#1086;%20&#1095;&#1090;&#1077;&#1094;&#1099;\&#1059;&#1083;&#1103;%20&#1041;&#1086;&#1082;&#1086;&#1074;&#1072;.mp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-\Desktop\&#1060;&#1054;&#1058;&#1054;%20&#1050;&#1054;&#1053;&#1050;&#1059;&#1056;&#1057;%20&#1063;&#1058;&#1045;&#1062;&#1054;&#1042;\futaj-salyut-9-maya-den-pobedi_(videomega.ru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0;&#1076;&#1077;&#1086;%20&#1095;&#1090;&#1077;&#1094;&#1099;\&#1052;&#1072;&#1088;&#1090;&#1099;&#1085;&#1077;&#1085;&#1082;&#1086;%20&#1052;&#1072;&#1082;&#1089;.m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0;&#1076;&#1077;&#1086;%20&#1095;&#1090;&#1077;&#1094;&#1099;\&#1058;&#1088;&#1086;&#1092;&#1080;&#1084;&#1086;&#1074;&#1072;%20&#1057;&#1086;&#1085;&#1103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0077" y="404664"/>
            <a:ext cx="49438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чтецов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BdG1pYv5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3768" y="836712"/>
            <a:ext cx="61206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чтецов,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Посвящённый 77-летию Великой Победы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6632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«Что такое День Победы»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Андрей Усачёв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читают Виктория Колесник и Василиса Кравчук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р.А Что такое д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22911"/>
            <a:ext cx="8496944" cy="525111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«Мы любим День Победы!»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Татьяна Шапиро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читает Константин </a:t>
            </a:r>
            <a:r>
              <a:rPr lang="ru-RU" sz="3100" i="1" dirty="0" err="1" smtClean="0">
                <a:solidFill>
                  <a:schemeClr val="tx1"/>
                </a:solidFill>
              </a:rPr>
              <a:t>Астафуров</a:t>
            </a:r>
            <a:r>
              <a:rPr lang="ru-RU" sz="3100" dirty="0" smtClean="0">
                <a:solidFill>
                  <a:schemeClr val="accent1"/>
                </a:solidFill>
              </a:rPr>
              <a:t/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ср.А Что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3"/>
            <a:ext cx="8208912" cy="4751932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«Вечный огонь»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Дмитрий Чибисов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i="1" dirty="0" smtClean="0">
                <a:solidFill>
                  <a:schemeClr val="tx2"/>
                </a:solidFill>
              </a:rPr>
              <a:t>читает Анна </a:t>
            </a:r>
            <a:r>
              <a:rPr lang="ru-RU" sz="3100" i="1" dirty="0" err="1" smtClean="0">
                <a:solidFill>
                  <a:schemeClr val="tx2"/>
                </a:solidFill>
              </a:rPr>
              <a:t>Кирда</a:t>
            </a:r>
            <a:r>
              <a:rPr lang="ru-RU" sz="3100" dirty="0" smtClean="0">
                <a:solidFill>
                  <a:schemeClr val="accent1"/>
                </a:solidFill>
              </a:rPr>
              <a:t/>
            </a:r>
            <a:br>
              <a:rPr lang="ru-RU" sz="3100" dirty="0" smtClean="0">
                <a:solidFill>
                  <a:schemeClr val="accent1"/>
                </a:solidFill>
              </a:rPr>
            </a:br>
            <a:endParaRPr lang="ru-RU" sz="31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ст. Б вечный ого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323526" y="1484784"/>
            <a:ext cx="8568953" cy="4896544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«У могилы неизвестного солдата»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Юрий </a:t>
            </a:r>
            <a:r>
              <a:rPr lang="ru-RU" sz="3100" dirty="0" err="1" smtClean="0"/>
              <a:t>Коринец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chemeClr val="tx1"/>
                </a:solidFill>
              </a:rPr>
              <a:t>читает Александр </a:t>
            </a:r>
            <a:r>
              <a:rPr lang="ru-RU" sz="3100" i="1" dirty="0" err="1" smtClean="0">
                <a:solidFill>
                  <a:schemeClr val="tx1"/>
                </a:solidFill>
              </a:rPr>
              <a:t>Савчак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mns_2015_-_7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92966"/>
            <a:ext cx="8136904" cy="4516353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«Защитникам Отечества»</a:t>
            </a: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Дмитрий Рыбаков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читает Артём </a:t>
            </a:r>
            <a:r>
              <a:rPr lang="ru-RU" sz="3200" i="1" dirty="0" err="1" smtClean="0">
                <a:solidFill>
                  <a:schemeClr val="tx1"/>
                </a:solidFill>
              </a:rPr>
              <a:t>Мануйленко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мешарики Защитн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1438"/>
            <a:ext cx="8352928" cy="511175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20220511_15491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8064896" cy="561662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260648"/>
            <a:ext cx="77152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«Помните…»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Роберт </a:t>
            </a:r>
            <a:r>
              <a:rPr lang="ru-RU" sz="2800" dirty="0" err="1" smtClean="0">
                <a:solidFill>
                  <a:schemeClr val="accent1"/>
                </a:solidFill>
              </a:rPr>
              <a:t>Рожденственский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читает Егор Привал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616048104_56-p-fon-dlya-voennogo-stikhotvoreniya-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853" y="1844824"/>
            <a:ext cx="8447627" cy="4824535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Минута молчания….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16632"/>
            <a:ext cx="8568952" cy="532859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«В день Победы ветераны…»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Тимофей Белозёров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читает Владислав </a:t>
            </a:r>
            <a:r>
              <a:rPr lang="ru-RU" sz="2800" i="1" dirty="0" err="1" smtClean="0">
                <a:solidFill>
                  <a:schemeClr val="tx1"/>
                </a:solidFill>
              </a:rPr>
              <a:t>Кудельский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од.В. ветера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208911" cy="4608512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«Слёзы счастья, красные гвоздики..»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читает Диана Якунина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4646453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7338"/>
            <a:ext cx="7632848" cy="5040014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207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«На фотографии в газете»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dirty="0" smtClean="0"/>
              <a:t>Римма Казакова</a:t>
            </a:r>
            <a:br>
              <a:rPr lang="ru-RU" sz="2800" dirty="0" smtClean="0"/>
            </a:br>
            <a:r>
              <a:rPr lang="ru-RU" sz="2800" b="1" i="1" dirty="0" smtClean="0">
                <a:solidFill>
                  <a:schemeClr val="tx1"/>
                </a:solidFill>
              </a:rPr>
              <a:t>читает Алиса Леонова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од.В на фотографии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196752"/>
            <a:ext cx="8046156" cy="4929411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«Я в солдатики играю»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Игорь </a:t>
            </a:r>
            <a:r>
              <a:rPr lang="ru-RU" sz="3100" dirty="0" err="1" smtClean="0">
                <a:solidFill>
                  <a:schemeClr val="accent1"/>
                </a:solidFill>
              </a:rPr>
              <a:t>Даренский</a:t>
            </a:r>
            <a:r>
              <a:rPr lang="ru-RU" sz="3100" dirty="0" smtClean="0">
                <a:solidFill>
                  <a:schemeClr val="accent1"/>
                </a:solidFill>
              </a:rPr>
              <a:t/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читает Кашеваров Артём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4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213"/>
            <a:ext cx="8424936" cy="4825131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«Победа»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Давид Самойлов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читает Алиса </a:t>
            </a:r>
            <a:r>
              <a:rPr lang="ru-RU" sz="3100" i="1" dirty="0" err="1" smtClean="0">
                <a:solidFill>
                  <a:schemeClr val="tx1"/>
                </a:solidFill>
              </a:rPr>
              <a:t>Ковшарёва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мешарики Побе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291264" cy="482453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0220511_15554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8352928" cy="554461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«Ветераны великой Отечественной…»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Юрий Соловьёв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читает Кирилл Панченко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од.В. ветера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31431"/>
            <a:ext cx="8219256" cy="45714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83880" cy="2132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«Не спешите уйти, ветераны войны…»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Василий Степанов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читает Диана </a:t>
            </a:r>
            <a:r>
              <a:rPr lang="ru-RU" sz="2800" i="1" dirty="0" err="1" smtClean="0">
                <a:solidFill>
                  <a:schemeClr val="tx1"/>
                </a:solidFill>
              </a:rPr>
              <a:t>Бибик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подг.В Ветера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560839" cy="4680519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«В карауле ветераны»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Ольга </a:t>
            </a:r>
            <a:r>
              <a:rPr lang="ru-RU" sz="3100" dirty="0" err="1" smtClean="0">
                <a:solidFill>
                  <a:schemeClr val="accent1"/>
                </a:solidFill>
              </a:rPr>
              <a:t>Сердориди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читает Милана </a:t>
            </a:r>
            <a:r>
              <a:rPr lang="ru-RU" sz="3100" i="1" dirty="0" err="1" smtClean="0">
                <a:solidFill>
                  <a:schemeClr val="tx1"/>
                </a:solidFill>
              </a:rPr>
              <a:t>Свидченко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632848" cy="446449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«Город-герой!»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Леонид Панин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читает Александра </a:t>
            </a:r>
            <a:r>
              <a:rPr lang="ru-RU" sz="3100" i="1" dirty="0" err="1" smtClean="0">
                <a:solidFill>
                  <a:schemeClr val="tx1"/>
                </a:solidFill>
              </a:rPr>
              <a:t>Молчан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837986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875"/>
            <a:ext cx="5328591" cy="5184477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«Керчь»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Леонид </a:t>
            </a:r>
            <a:r>
              <a:rPr lang="ru-RU" sz="3100" dirty="0" err="1" smtClean="0">
                <a:solidFill>
                  <a:schemeClr val="accent1"/>
                </a:solidFill>
              </a:rPr>
              <a:t>Фейгин</a:t>
            </a:r>
            <a:r>
              <a:rPr lang="ru-RU" sz="3100" dirty="0" smtClean="0">
                <a:solidFill>
                  <a:schemeClr val="accent1"/>
                </a:solidFill>
              </a:rPr>
              <a:t/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читает Андрей </a:t>
            </a:r>
            <a:r>
              <a:rPr lang="ru-RU" sz="3100" i="1" dirty="0" err="1" smtClean="0">
                <a:solidFill>
                  <a:schemeClr val="tx1"/>
                </a:solidFill>
              </a:rPr>
              <a:t>Радин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d795844e3073a188b3911a5aa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208912" cy="482520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«Чтобы солнце улыбалось»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Михаил </a:t>
            </a:r>
            <a:r>
              <a:rPr lang="ru-RU" sz="2800" dirty="0" err="1" smtClean="0">
                <a:solidFill>
                  <a:schemeClr val="accent1"/>
                </a:solidFill>
              </a:rPr>
              <a:t>Пляцковский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читают </a:t>
            </a:r>
            <a:r>
              <a:rPr lang="ru-RU" sz="2800" i="1" smtClean="0">
                <a:solidFill>
                  <a:schemeClr val="tx1"/>
                </a:solidFill>
              </a:rPr>
              <a:t>Тимур Ромашов </a:t>
            </a:r>
            <a:r>
              <a:rPr lang="ru-RU" sz="2800" i="1" dirty="0" smtClean="0">
                <a:solidFill>
                  <a:schemeClr val="tx1"/>
                </a:solidFill>
              </a:rPr>
              <a:t>и Степан Быков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т.л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064896" cy="4968551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/>
                </a:solidFill>
              </a:rPr>
              <a:t>«Пусть сияет солнце над землёй!»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Галина </a:t>
            </a:r>
            <a:r>
              <a:rPr lang="ru-RU" sz="3100" dirty="0" err="1" smtClean="0">
                <a:solidFill>
                  <a:schemeClr val="accent1"/>
                </a:solidFill>
              </a:rPr>
              <a:t>Рукосуева</a:t>
            </a:r>
            <a:r>
              <a:rPr lang="ru-RU" sz="3100" dirty="0" smtClean="0">
                <a:solidFill>
                  <a:schemeClr val="accent1"/>
                </a:solidFill>
              </a:rPr>
              <a:t/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читает </a:t>
            </a:r>
            <a:r>
              <a:rPr lang="ru-RU" sz="3100" i="1" dirty="0" err="1" smtClean="0">
                <a:solidFill>
                  <a:schemeClr val="tx1"/>
                </a:solidFill>
              </a:rPr>
              <a:t>Ульяна</a:t>
            </a:r>
            <a:r>
              <a:rPr lang="ru-RU" sz="3100" i="1" dirty="0" smtClean="0">
                <a:solidFill>
                  <a:schemeClr val="tx1"/>
                </a:solidFill>
              </a:rPr>
              <a:t> Бокова</a:t>
            </a:r>
            <a:r>
              <a:rPr lang="ru-RU" sz="3100" dirty="0" smtClean="0">
                <a:solidFill>
                  <a:schemeClr val="accent1"/>
                </a:solidFill>
              </a:rPr>
              <a:t/>
            </a:r>
            <a:br>
              <a:rPr lang="ru-RU" sz="3100" dirty="0" smtClean="0">
                <a:solidFill>
                  <a:schemeClr val="accent1"/>
                </a:solidFill>
              </a:rPr>
            </a:br>
            <a:endParaRPr lang="ru-RU" sz="31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origina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776863" cy="4895998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д.В на фотограф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003" y="530225"/>
            <a:ext cx="8230461" cy="5563071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ля Боков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44744" y="332656"/>
            <a:ext cx="8275727" cy="576064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«Нужен мир!»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Нина Найдёнова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читает Диана </a:t>
            </a:r>
            <a:r>
              <a:rPr lang="ru-RU" sz="2800" i="1" smtClean="0">
                <a:solidFill>
                  <a:schemeClr val="tx1"/>
                </a:solidFill>
              </a:rPr>
              <a:t>Хилинич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0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23033"/>
            <a:ext cx="8424936" cy="4702311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«Героям Победы – Спасибо!»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Ольга Маслова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читает  Георгий </a:t>
            </a:r>
            <a:r>
              <a:rPr lang="ru-RU" sz="2800" i="1" dirty="0" err="1" smtClean="0">
                <a:solidFill>
                  <a:schemeClr val="tx1"/>
                </a:solidFill>
              </a:rPr>
              <a:t>Терпухов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213"/>
            <a:ext cx="8280920" cy="4753123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Спасибо!!!!!</a:t>
            </a:r>
            <a:endParaRPr lang="ru-RU" dirty="0"/>
          </a:p>
        </p:txBody>
      </p:sp>
      <p:pic>
        <p:nvPicPr>
          <p:cNvPr id="4" name="futaj-salyut-9-maya-den-pobedi_(videomega.ru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80920" cy="499409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«9 мая»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Наталья Карпова</a:t>
            </a:r>
            <a:br>
              <a:rPr lang="ru-RU" sz="3100" dirty="0" smtClean="0">
                <a:solidFill>
                  <a:schemeClr val="accent1"/>
                </a:solidFill>
              </a:rPr>
            </a:br>
            <a:r>
              <a:rPr lang="ru-RU" sz="3100" i="1" dirty="0" smtClean="0">
                <a:solidFill>
                  <a:schemeClr val="tx2"/>
                </a:solidFill>
              </a:rPr>
              <a:t>читает Максим </a:t>
            </a:r>
            <a:r>
              <a:rPr lang="ru-RU" sz="3100" i="1" dirty="0" err="1" smtClean="0">
                <a:solidFill>
                  <a:schemeClr val="tx2"/>
                </a:solidFill>
              </a:rPr>
              <a:t>Мартыненко</a:t>
            </a:r>
            <a:endParaRPr lang="ru-RU" sz="3100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934" y="1412775"/>
            <a:ext cx="8384530" cy="4896545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артыненко Макс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80920" cy="569252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</a:rPr>
              <a:t>Читает София Трофимова</a:t>
            </a:r>
            <a:endParaRPr lang="ru-RU" sz="2800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балл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90860"/>
            <a:ext cx="8363272" cy="5146452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825" y="332656"/>
            <a:ext cx="8097705" cy="5832647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рофимова Сон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8371738" cy="532859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«Ещё тогда нас не было на свете»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Михаил </a:t>
            </a:r>
            <a:r>
              <a:rPr lang="ru-RU" sz="2800" dirty="0" err="1" smtClean="0">
                <a:solidFill>
                  <a:schemeClr val="accent1"/>
                </a:solidFill>
              </a:rPr>
              <a:t>Владимов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читает Мария </a:t>
            </a:r>
            <a:r>
              <a:rPr lang="ru-RU" sz="2800" i="1" dirty="0" err="1" smtClean="0">
                <a:solidFill>
                  <a:schemeClr val="tx1"/>
                </a:solidFill>
              </a:rPr>
              <a:t>Лепейко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280920" cy="4536504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369</TotalTime>
  <Words>131</Words>
  <Application>Microsoft Office PowerPoint</Application>
  <PresentationFormat>Экран (4:3)</PresentationFormat>
  <Paragraphs>30</Paragraphs>
  <Slides>33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 </vt:lpstr>
      <vt:lpstr>«На фотографии в газете» Римма Казакова читает Алиса Леонова</vt:lpstr>
      <vt:lpstr>Слайд 3</vt:lpstr>
      <vt:lpstr>«9 мая» Наталья Карпова читает Максим Мартыненко</vt:lpstr>
      <vt:lpstr>Слайд 5</vt:lpstr>
      <vt:lpstr>Читает София Трофимова</vt:lpstr>
      <vt:lpstr>Слайд 7</vt:lpstr>
      <vt:lpstr>Слайд 8</vt:lpstr>
      <vt:lpstr>«Ещё тогда нас не было на свете» Михаил Владимов читает Мария Лепейко</vt:lpstr>
      <vt:lpstr>«Что такое День Победы» Андрей Усачёв читают Виктория Колесник и Василиса Кравчук</vt:lpstr>
      <vt:lpstr>«Мы любим День Победы!» Татьяна Шапиро читает Константин Астафуров   </vt:lpstr>
      <vt:lpstr>  «Вечный огонь» Дмитрий Чибисов читает Анна Кирда </vt:lpstr>
      <vt:lpstr>«У могилы неизвестного солдата» Юрий Коринец читает Александр Савчак</vt:lpstr>
      <vt:lpstr>«Защитникам Отечества» Дмитрий Рыбаков читает Артём Мануйленко</vt:lpstr>
      <vt:lpstr>Слайд 15</vt:lpstr>
      <vt:lpstr>«Помните…» Роберт Рожденственский читает Егор Привал</vt:lpstr>
      <vt:lpstr>Минута молчания….</vt:lpstr>
      <vt:lpstr>«В день Победы ветераны…» Тимофей Белозёров читает Владислав Кудельский</vt:lpstr>
      <vt:lpstr>«Слёзы счастья, красные гвоздики..» читает Диана Якунина</vt:lpstr>
      <vt:lpstr>«Я в солдатики играю» Игорь Даренский читает Кашеваров Артём</vt:lpstr>
      <vt:lpstr>«Победа» Давид Самойлов читает Алиса Ковшарёва</vt:lpstr>
      <vt:lpstr>Слайд 22</vt:lpstr>
      <vt:lpstr>«Ветераны великой Отечественной…» Юрий Соловьёв читает Кирилл Панченко</vt:lpstr>
      <vt:lpstr>«Не спешите уйти, ветераны войны…» Василий Степанов читает Диана Бибик </vt:lpstr>
      <vt:lpstr>«В карауле ветераны» Ольга Сердориди читает Милана Свидченко</vt:lpstr>
      <vt:lpstr>«Город-герой!» Леонид Панин читает Александра Молчан</vt:lpstr>
      <vt:lpstr>«Керчь» Леонид Фейгин читает Андрей Радин</vt:lpstr>
      <vt:lpstr>«Чтобы солнце улыбалось» Михаил Пляцковский читают Тимур Ромашов и Степан Быков</vt:lpstr>
      <vt:lpstr>«Пусть сияет солнце над землёй!» Галина Рукосуева читает Ульяна Бокова </vt:lpstr>
      <vt:lpstr>Слайд 30</vt:lpstr>
      <vt:lpstr>«Нужен мир!» Нина Найдёнова читает Диана Хилинич</vt:lpstr>
      <vt:lpstr>«Героям Победы – Спасибо!» Ольга Маслова читает  Георгий Терпухов</vt:lpstr>
      <vt:lpstr>Спасибо!!!!!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41</cp:revision>
  <dcterms:created xsi:type="dcterms:W3CDTF">2022-05-06T08:19:55Z</dcterms:created>
  <dcterms:modified xsi:type="dcterms:W3CDTF">2022-05-12T08:24:25Z</dcterms:modified>
</cp:coreProperties>
</file>