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60" r:id="rId4"/>
    <p:sldId id="262" r:id="rId5"/>
    <p:sldId id="264" r:id="rId6"/>
    <p:sldId id="266" r:id="rId7"/>
    <p:sldId id="263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63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087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92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844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40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3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87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46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615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443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109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BA800-D5F1-444D-AF79-8ACCA2A555D8}" type="datetimeFigureOut">
              <a:rPr lang="ru-RU" smtClean="0"/>
              <a:t>16.05.2021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27A68-FF17-497B-9983-DE6E9CEE2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832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05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72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02"/>
          <a:stretch/>
        </p:blipFill>
        <p:spPr>
          <a:xfrm>
            <a:off x="4280888" y="0"/>
            <a:ext cx="3360624" cy="4154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79"/>
          <a:stretch/>
        </p:blipFill>
        <p:spPr>
          <a:xfrm>
            <a:off x="45303" y="101235"/>
            <a:ext cx="2902404" cy="3494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555" y="55753"/>
            <a:ext cx="2890158" cy="3853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4"/>
          <a:stretch/>
        </p:blipFill>
        <p:spPr>
          <a:xfrm>
            <a:off x="3430349" y="3595549"/>
            <a:ext cx="2933538" cy="2962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1" b="14530"/>
          <a:stretch/>
        </p:blipFill>
        <p:spPr>
          <a:xfrm>
            <a:off x="7644702" y="3429000"/>
            <a:ext cx="3662817" cy="3191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37689" y="3462344"/>
            <a:ext cx="32221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Легкий беленький снежок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похож на творожок!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есть его не буду,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снежинки - это чудо!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65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6" y="0"/>
            <a:ext cx="12170374" cy="68351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505" y="3082833"/>
            <a:ext cx="4761713" cy="3562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41" y="185643"/>
            <a:ext cx="3121752" cy="4172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848" y="185643"/>
            <a:ext cx="2619070" cy="3500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785563" y="612627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>
                <a:solidFill>
                  <a:srgbClr val="111111"/>
                </a:solidFill>
                <a:effectLst/>
                <a:latin typeface="Montserrat"/>
              </a:rPr>
              <a:t>Она есть у каждого, и не одна —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>
                <a:solidFill>
                  <a:srgbClr val="111111"/>
                </a:solidFill>
                <a:effectLst/>
                <a:latin typeface="Montserrat"/>
              </a:rPr>
              <a:t>Любимая книга из самого детства,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>
                <a:solidFill>
                  <a:srgbClr val="111111"/>
                </a:solidFill>
                <a:effectLst/>
                <a:latin typeface="Montserrat"/>
              </a:rPr>
              <a:t>Что ярким сюжетом до края полна,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>
                <a:solidFill>
                  <a:srgbClr val="111111"/>
                </a:solidFill>
                <a:effectLst/>
                <a:latin typeface="Montserrat"/>
              </a:rPr>
              <a:t>Что радует душу и трогает сердце</a:t>
            </a:r>
            <a:r>
              <a:rPr lang="ru-RU" b="0" i="0" dirty="0" smtClean="0">
                <a:solidFill>
                  <a:srgbClr val="111111"/>
                </a:solidFill>
                <a:effectLst/>
                <a:latin typeface="Montserrat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80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30" b="12538"/>
          <a:stretch/>
        </p:blipFill>
        <p:spPr>
          <a:xfrm>
            <a:off x="8242097" y="2664823"/>
            <a:ext cx="3772634" cy="3862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962" y="195943"/>
            <a:ext cx="5612011" cy="3156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24" y="2325189"/>
            <a:ext cx="2363438" cy="4201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29" b="27047"/>
          <a:stretch/>
        </p:blipFill>
        <p:spPr>
          <a:xfrm>
            <a:off x="3500365" y="3373235"/>
            <a:ext cx="4272035" cy="3153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8227973" y="399144"/>
            <a:ext cx="3620038" cy="132343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2B2B2B"/>
                </a:solidFill>
                <a:latin typeface="Arial" panose="020B0604020202020204" pitchFamily="34" charset="0"/>
              </a:rPr>
              <a:t>От рассвета до заката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2B2B2B"/>
                </a:solidFill>
                <a:latin typeface="Arial" panose="020B0604020202020204" pitchFamily="34" charset="0"/>
              </a:rPr>
              <a:t>В холод, зной и снегопад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2B2B2B"/>
                </a:solidFill>
                <a:latin typeface="Arial" panose="020B0604020202020204" pitchFamily="34" charset="0"/>
              </a:rPr>
              <a:t>Охраняет с автоматом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2B2B2B"/>
                </a:solidFill>
                <a:latin typeface="Arial" panose="020B0604020202020204" pitchFamily="34" charset="0"/>
              </a:rPr>
              <a:t>Нашу Родину солдат.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9907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artinkinaden.ru/uploads/posts/2020-07/1593805599_43-p-fon-smeshariki-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66" r="31641" b="10937"/>
          <a:stretch/>
        </p:blipFill>
        <p:spPr>
          <a:xfrm>
            <a:off x="689330" y="3278778"/>
            <a:ext cx="4572000" cy="3350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0" t="26275" r="26189" b="27976"/>
          <a:stretch/>
        </p:blipFill>
        <p:spPr>
          <a:xfrm>
            <a:off x="2674252" y="189411"/>
            <a:ext cx="3765736" cy="2958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137" y="189411"/>
            <a:ext cx="4720046" cy="3540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503817" y="4093394"/>
            <a:ext cx="39667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000000"/>
                </a:solidFill>
                <a:latin typeface="verdana" panose="020B0604030504040204" pitchFamily="34" charset="0"/>
              </a:rPr>
              <a:t>Всем девчонкам на планете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000000"/>
                </a:solidFill>
                <a:latin typeface="verdana" panose="020B0604030504040204" pitchFamily="34" charset="0"/>
              </a:rPr>
              <a:t>Пожелаем доброты,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000000"/>
                </a:solidFill>
                <a:latin typeface="verdana" panose="020B0604030504040204" pitchFamily="34" charset="0"/>
              </a:rPr>
              <a:t>Пусть вам солнце ярче светит,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000000"/>
                </a:solidFill>
                <a:latin typeface="verdana" panose="020B0604030504040204" pitchFamily="34" charset="0"/>
              </a:rPr>
              <a:t>И сбываются </a:t>
            </a:r>
            <a:r>
              <a:rPr lang="ru-RU" sz="2000" b="1" i="1" dirty="0" smtClean="0">
                <a:solidFill>
                  <a:srgbClr val="000000"/>
                </a:solidFill>
                <a:latin typeface="verdana" panose="020B0604030504040204" pitchFamily="34" charset="0"/>
              </a:rPr>
              <a:t>мечты!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1219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24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4" b="11810"/>
          <a:stretch/>
        </p:blipFill>
        <p:spPr>
          <a:xfrm>
            <a:off x="0" y="-49754"/>
            <a:ext cx="3318535" cy="3182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684" y="2870004"/>
            <a:ext cx="5054583" cy="3711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32"/>
          <a:stretch/>
        </p:blipFill>
        <p:spPr>
          <a:xfrm>
            <a:off x="7584597" y="0"/>
            <a:ext cx="4330783" cy="4057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318535" y="26401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474747"/>
                </a:solidFill>
                <a:latin typeface="Helvetica Neue"/>
              </a:rPr>
              <a:t>А у нас блины с картошкой,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474747"/>
                </a:solidFill>
                <a:latin typeface="Helvetica Neue"/>
              </a:rPr>
              <a:t>а у нас блины с морошкой,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474747"/>
                </a:solidFill>
                <a:latin typeface="Helvetica Neue"/>
              </a:rPr>
              <a:t>со </a:t>
            </a:r>
            <a:r>
              <a:rPr lang="ru-RU" sz="2000" b="1" i="1" dirty="0" err="1">
                <a:solidFill>
                  <a:srgbClr val="474747"/>
                </a:solidFill>
                <a:latin typeface="Helvetica Neue"/>
              </a:rPr>
              <a:t>сметанкой</a:t>
            </a:r>
            <a:r>
              <a:rPr lang="ru-RU" sz="2000" b="1" i="1" dirty="0">
                <a:solidFill>
                  <a:srgbClr val="474747"/>
                </a:solidFill>
                <a:latin typeface="Helvetica Neue"/>
              </a:rPr>
              <a:t> и с вареньем —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474747"/>
                </a:solidFill>
                <a:latin typeface="Helvetica Neue"/>
              </a:rPr>
              <a:t>это просто объеденье!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474747"/>
                </a:solidFill>
                <a:latin typeface="Helvetica Neue"/>
              </a:rPr>
              <a:t>Блинчик в ротик отправляем,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474747"/>
                </a:solidFill>
                <a:latin typeface="Helvetica Neue"/>
              </a:rPr>
              <a:t>сладким чаем запиваем.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474747"/>
                </a:solidFill>
                <a:latin typeface="Helvetica Neue"/>
              </a:rPr>
              <a:t>Всю неделю мы должны</a:t>
            </a:r>
            <a:r>
              <a:rPr lang="ru-RU" sz="2000" b="1" i="1" dirty="0"/>
              <a:t/>
            </a:r>
            <a:br>
              <a:rPr lang="ru-RU" sz="2000" b="1" i="1" dirty="0"/>
            </a:br>
            <a:r>
              <a:rPr lang="ru-RU" sz="2000" b="1" i="1" dirty="0">
                <a:solidFill>
                  <a:srgbClr val="474747"/>
                </a:solidFill>
                <a:latin typeface="Helvetica Neue"/>
              </a:rPr>
              <a:t>есть румяные блины!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71394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433" y="-1"/>
            <a:ext cx="12399433" cy="6974681"/>
          </a:xfrm>
          <a:prstGeom prst="rect">
            <a:avLst/>
          </a:prstGeom>
        </p:spPr>
      </p:pic>
      <p:pic>
        <p:nvPicPr>
          <p:cNvPr id="1026" name="Picture 2" descr="https://fs00.infourok.ru/images/doc/196/223468/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0" t="17526"/>
          <a:stretch/>
        </p:blipFill>
        <p:spPr bwMode="auto">
          <a:xfrm>
            <a:off x="8882743" y="0"/>
            <a:ext cx="3127644" cy="252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75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" y="22860"/>
            <a:ext cx="12029470" cy="68351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" r="11941" b="20415"/>
          <a:stretch/>
        </p:blipFill>
        <p:spPr>
          <a:xfrm>
            <a:off x="669647" y="151479"/>
            <a:ext cx="5643154" cy="3004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1" r="9687" b="10359"/>
          <a:stretch/>
        </p:blipFill>
        <p:spPr>
          <a:xfrm>
            <a:off x="3942551" y="3537397"/>
            <a:ext cx="4379497" cy="2939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38" b="18691"/>
          <a:stretch/>
        </p:blipFill>
        <p:spPr>
          <a:xfrm>
            <a:off x="7228738" y="267035"/>
            <a:ext cx="4002360" cy="3825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14647" y="3284557"/>
            <a:ext cx="33537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212529"/>
                </a:solidFill>
                <a:effectLst/>
                <a:latin typeface="-apple-system"/>
              </a:rPr>
              <a:t>Поэзия — радость души!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>
                <a:solidFill>
                  <a:srgbClr val="212529"/>
                </a:solidFill>
                <a:effectLst/>
                <a:latin typeface="-apple-system"/>
              </a:rPr>
              <a:t>Поэзия — полевые цветы!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>
                <a:solidFill>
                  <a:srgbClr val="212529"/>
                </a:solidFill>
                <a:effectLst/>
                <a:latin typeface="-apple-system"/>
              </a:rPr>
              <a:t>Поэзия — капли дождя!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>
                <a:solidFill>
                  <a:srgbClr val="212529"/>
                </a:solidFill>
                <a:effectLst/>
                <a:latin typeface="-apple-system"/>
              </a:rPr>
              <a:t>Поэзия ждёт, тебя и меня!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02479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27</Words>
  <Application>Microsoft Office PowerPoint</Application>
  <PresentationFormat>Широкоэкранный</PresentationFormat>
  <Paragraphs>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-apple-system</vt:lpstr>
      <vt:lpstr>Arial</vt:lpstr>
      <vt:lpstr>Calibri</vt:lpstr>
      <vt:lpstr>Calibri Light</vt:lpstr>
      <vt:lpstr>Helvetica Neue</vt:lpstr>
      <vt:lpstr>Montserrat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dcterms:created xsi:type="dcterms:W3CDTF">2021-05-16T13:27:25Z</dcterms:created>
  <dcterms:modified xsi:type="dcterms:W3CDTF">2021-05-16T15:13:06Z</dcterms:modified>
</cp:coreProperties>
</file>