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60" r:id="rId4"/>
    <p:sldId id="262" r:id="rId5"/>
    <p:sldId id="264" r:id="rId6"/>
    <p:sldId id="266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800-D5F1-444D-AF79-8ACCA2A555D8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A68-FF17-497B-9983-DE6E9CEE2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63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800-D5F1-444D-AF79-8ACCA2A555D8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A68-FF17-497B-9983-DE6E9CEE2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800-D5F1-444D-AF79-8ACCA2A555D8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A68-FF17-497B-9983-DE6E9CEE2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2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800-D5F1-444D-AF79-8ACCA2A555D8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A68-FF17-497B-9983-DE6E9CEE2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4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800-D5F1-444D-AF79-8ACCA2A555D8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A68-FF17-497B-9983-DE6E9CEE2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0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800-D5F1-444D-AF79-8ACCA2A555D8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A68-FF17-497B-9983-DE6E9CEE2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3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800-D5F1-444D-AF79-8ACCA2A555D8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A68-FF17-497B-9983-DE6E9CEE2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7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800-D5F1-444D-AF79-8ACCA2A555D8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A68-FF17-497B-9983-DE6E9CEE2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6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800-D5F1-444D-AF79-8ACCA2A555D8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A68-FF17-497B-9983-DE6E9CEE2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1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800-D5F1-444D-AF79-8ACCA2A555D8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A68-FF17-497B-9983-DE6E9CEE2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4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800-D5F1-444D-AF79-8ACCA2A555D8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A68-FF17-497B-9983-DE6E9CEE2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0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BA800-D5F1-444D-AF79-8ACCA2A555D8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27A68-FF17-497B-9983-DE6E9CEE2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3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5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7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02"/>
          <a:stretch/>
        </p:blipFill>
        <p:spPr>
          <a:xfrm>
            <a:off x="4280888" y="0"/>
            <a:ext cx="3360624" cy="415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9"/>
          <a:stretch/>
        </p:blipFill>
        <p:spPr>
          <a:xfrm>
            <a:off x="45303" y="101235"/>
            <a:ext cx="2902404" cy="349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555" y="55753"/>
            <a:ext cx="2890158" cy="385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4"/>
          <a:stretch/>
        </p:blipFill>
        <p:spPr>
          <a:xfrm>
            <a:off x="3430349" y="3595549"/>
            <a:ext cx="2933538" cy="296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1" b="14530"/>
          <a:stretch/>
        </p:blipFill>
        <p:spPr>
          <a:xfrm>
            <a:off x="7644702" y="3429000"/>
            <a:ext cx="3662817" cy="319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37689" y="3462344"/>
            <a:ext cx="32221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беленький снежок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похож на творожок!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есть его не буду,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снежинки - это чудо!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" y="0"/>
            <a:ext cx="12170374" cy="68351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05" y="3082833"/>
            <a:ext cx="4761713" cy="356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1" y="185643"/>
            <a:ext cx="3121752" cy="417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48" y="185643"/>
            <a:ext cx="2619070" cy="350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85563" y="61262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111111"/>
                </a:solidFill>
                <a:effectLst/>
                <a:latin typeface="Montserrat"/>
              </a:rPr>
              <a:t>Она есть у каждого, и не одна —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111111"/>
                </a:solidFill>
                <a:effectLst/>
                <a:latin typeface="Montserrat"/>
              </a:rPr>
              <a:t>Любимая книга из самого детства,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111111"/>
                </a:solidFill>
                <a:effectLst/>
                <a:latin typeface="Montserrat"/>
              </a:rPr>
              <a:t>Что ярким сюжетом до края полна,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111111"/>
                </a:solidFill>
                <a:effectLst/>
                <a:latin typeface="Montserrat"/>
              </a:rPr>
              <a:t>Что радует душу и трогает сердце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Montserra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8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0" b="12538"/>
          <a:stretch/>
        </p:blipFill>
        <p:spPr>
          <a:xfrm>
            <a:off x="8242097" y="2664823"/>
            <a:ext cx="3772634" cy="386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62" y="195943"/>
            <a:ext cx="5612011" cy="315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4" y="2325189"/>
            <a:ext cx="2363438" cy="420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9" b="27047"/>
          <a:stretch/>
        </p:blipFill>
        <p:spPr>
          <a:xfrm>
            <a:off x="3500365" y="3373235"/>
            <a:ext cx="4272035" cy="3153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27973" y="399144"/>
            <a:ext cx="362003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2B2B2B"/>
                </a:solidFill>
                <a:latin typeface="Arial" panose="020B0604020202020204" pitchFamily="34" charset="0"/>
              </a:rPr>
              <a:t>От рассвета до заката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rgbClr val="2B2B2B"/>
                </a:solidFill>
                <a:latin typeface="Arial" panose="020B0604020202020204" pitchFamily="34" charset="0"/>
              </a:rPr>
              <a:t>В холод, зной и снегопад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rgbClr val="2B2B2B"/>
                </a:solidFill>
                <a:latin typeface="Arial" panose="020B0604020202020204" pitchFamily="34" charset="0"/>
              </a:rPr>
              <a:t>Охраняет с автоматом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rgbClr val="2B2B2B"/>
                </a:solidFill>
                <a:latin typeface="Arial" panose="020B0604020202020204" pitchFamily="34" charset="0"/>
              </a:rPr>
              <a:t>Нашу Родину солдат.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990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aden.ru/uploads/posts/2020-07/1593805599_43-p-fon-smeshariki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6" r="31641" b="10937"/>
          <a:stretch/>
        </p:blipFill>
        <p:spPr>
          <a:xfrm>
            <a:off x="689330" y="3278778"/>
            <a:ext cx="4572000" cy="335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0" t="26275" r="26189" b="27976"/>
          <a:stretch/>
        </p:blipFill>
        <p:spPr>
          <a:xfrm>
            <a:off x="2674252" y="189411"/>
            <a:ext cx="3765736" cy="295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189411"/>
            <a:ext cx="4720046" cy="354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03817" y="4093394"/>
            <a:ext cx="39667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verdana" panose="020B0604030504040204" pitchFamily="34" charset="0"/>
              </a:rPr>
              <a:t>Всем девчонкам на планете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rgbClr val="000000"/>
                </a:solidFill>
                <a:latin typeface="verdana" panose="020B0604030504040204" pitchFamily="34" charset="0"/>
              </a:rPr>
              <a:t>Пожелаем доброты,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rgbClr val="000000"/>
                </a:solidFill>
                <a:latin typeface="verdana" panose="020B0604030504040204" pitchFamily="34" charset="0"/>
              </a:rPr>
              <a:t>Пусть вам солнце ярче светит,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rgbClr val="000000"/>
                </a:solidFill>
                <a:latin typeface="verdana" panose="020B0604030504040204" pitchFamily="34" charset="0"/>
              </a:rPr>
              <a:t>И сбываются </a:t>
            </a:r>
            <a:r>
              <a:rPr lang="ru-RU" sz="2000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мечты!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121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4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4" b="11810"/>
          <a:stretch/>
        </p:blipFill>
        <p:spPr>
          <a:xfrm>
            <a:off x="0" y="-49754"/>
            <a:ext cx="3318535" cy="3182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84" y="2870004"/>
            <a:ext cx="5054583" cy="371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2"/>
          <a:stretch/>
        </p:blipFill>
        <p:spPr>
          <a:xfrm>
            <a:off x="7584597" y="0"/>
            <a:ext cx="4330783" cy="4057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18535" y="26401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474747"/>
                </a:solidFill>
                <a:latin typeface="Helvetica Neue"/>
              </a:rPr>
              <a:t>А у нас блины с картошкой,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rgbClr val="474747"/>
                </a:solidFill>
                <a:latin typeface="Helvetica Neue"/>
              </a:rPr>
              <a:t>а у нас блины с морошкой,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rgbClr val="474747"/>
                </a:solidFill>
                <a:latin typeface="Helvetica Neue"/>
              </a:rPr>
              <a:t>со </a:t>
            </a:r>
            <a:r>
              <a:rPr lang="ru-RU" sz="2000" b="1" i="1" dirty="0" err="1">
                <a:solidFill>
                  <a:srgbClr val="474747"/>
                </a:solidFill>
                <a:latin typeface="Helvetica Neue"/>
              </a:rPr>
              <a:t>сметанкой</a:t>
            </a:r>
            <a:r>
              <a:rPr lang="ru-RU" sz="2000" b="1" i="1" dirty="0">
                <a:solidFill>
                  <a:srgbClr val="474747"/>
                </a:solidFill>
                <a:latin typeface="Helvetica Neue"/>
              </a:rPr>
              <a:t> и с вареньем —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rgbClr val="474747"/>
                </a:solidFill>
                <a:latin typeface="Helvetica Neue"/>
              </a:rPr>
              <a:t>это просто объеденье!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rgbClr val="474747"/>
                </a:solidFill>
                <a:latin typeface="Helvetica Neue"/>
              </a:rPr>
              <a:t>Блинчик в ротик отправляем,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rgbClr val="474747"/>
                </a:solidFill>
                <a:latin typeface="Helvetica Neue"/>
              </a:rPr>
              <a:t>сладким чаем запиваем.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rgbClr val="474747"/>
                </a:solidFill>
                <a:latin typeface="Helvetica Neue"/>
              </a:rPr>
              <a:t>Всю неделю мы должны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rgbClr val="474747"/>
                </a:solidFill>
                <a:latin typeface="Helvetica Neue"/>
              </a:rPr>
              <a:t>есть румяные блины!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7139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433" y="-1"/>
            <a:ext cx="12399433" cy="6974681"/>
          </a:xfrm>
          <a:prstGeom prst="rect">
            <a:avLst/>
          </a:prstGeom>
        </p:spPr>
      </p:pic>
      <p:pic>
        <p:nvPicPr>
          <p:cNvPr id="1026" name="Picture 2" descr="https://fs00.infourok.ru/images/doc/196/223468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17526"/>
          <a:stretch/>
        </p:blipFill>
        <p:spPr bwMode="auto">
          <a:xfrm>
            <a:off x="8882743" y="0"/>
            <a:ext cx="3127644" cy="25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" y="22860"/>
            <a:ext cx="12029470" cy="6835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r="11941" b="20415"/>
          <a:stretch/>
        </p:blipFill>
        <p:spPr>
          <a:xfrm>
            <a:off x="669647" y="151479"/>
            <a:ext cx="5643154" cy="300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9687" b="10359"/>
          <a:stretch/>
        </p:blipFill>
        <p:spPr>
          <a:xfrm>
            <a:off x="3942551" y="3537397"/>
            <a:ext cx="4379497" cy="293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8" b="18691"/>
          <a:stretch/>
        </p:blipFill>
        <p:spPr>
          <a:xfrm>
            <a:off x="7228738" y="267035"/>
            <a:ext cx="4002360" cy="3825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14647" y="3284557"/>
            <a:ext cx="33537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212529"/>
                </a:solidFill>
                <a:effectLst/>
                <a:latin typeface="-apple-system"/>
              </a:rPr>
              <a:t>Поэзия — радость души!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212529"/>
                </a:solidFill>
                <a:effectLst/>
                <a:latin typeface="-apple-system"/>
              </a:rPr>
              <a:t>Поэзия — полевые цветы!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212529"/>
                </a:solidFill>
                <a:effectLst/>
                <a:latin typeface="-apple-system"/>
              </a:rPr>
              <a:t>Поэзия — капли дождя!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212529"/>
                </a:solidFill>
                <a:effectLst/>
                <a:latin typeface="-apple-system"/>
              </a:rPr>
              <a:t>Поэзия ждёт, тебя и меня!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0247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27</Words>
  <Application>Microsoft Office PowerPoint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Helvetica Neue</vt:lpstr>
      <vt:lpstr>Montserrat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2021-05-16T13:27:25Z</dcterms:created>
  <dcterms:modified xsi:type="dcterms:W3CDTF">2021-05-16T15:13:06Z</dcterms:modified>
</cp:coreProperties>
</file>