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72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62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72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7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5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1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9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80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6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32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10C1D-A634-4043-9849-9516A8AA606E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A374-041A-4C4D-9115-898547B17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62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Relationship Id="rId9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" y="562659"/>
            <a:ext cx="11202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«Помним, гордимся, чтим!»</a:t>
            </a:r>
            <a:endParaRPr lang="ru-RU" sz="8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3672840"/>
            <a:ext cx="6172200" cy="2910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1737360"/>
            <a:ext cx="3641526" cy="32512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188878"/>
              </p:ext>
            </p:extLst>
          </p:nvPr>
        </p:nvGraphicFramePr>
        <p:xfrm>
          <a:off x="7482840" y="1737360"/>
          <a:ext cx="3794760" cy="325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Точечный рисунок" r:id="rId5" imgW="1905120" imgH="1428840" progId="Paint.Picture">
                  <p:embed/>
                </p:oleObj>
              </mc:Choice>
              <mc:Fallback>
                <p:oleObj name="Точечный рисунок" r:id="rId5" imgW="1905120" imgH="1428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82840" y="1737360"/>
                        <a:ext cx="3794760" cy="3251299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24585" y="6488668"/>
            <a:ext cx="850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МБДОУ №55 «Хрусталик»  г. Керчи Переверзова Е.А.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552" y="1364775"/>
            <a:ext cx="4397767" cy="3643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1" y="518614"/>
            <a:ext cx="6423865" cy="60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958"/>
            <a:ext cx="4329529" cy="3295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7" y="491319"/>
            <a:ext cx="6433919" cy="592313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231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382" y="1378424"/>
            <a:ext cx="4370472" cy="2886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31" y="600501"/>
            <a:ext cx="6523493" cy="585488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667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173"/>
            <a:ext cx="3930555" cy="3739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5" y="436728"/>
            <a:ext cx="6822561" cy="601866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895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355"/>
            <a:ext cx="4067034" cy="3166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47" y="532262"/>
            <a:ext cx="6418761" cy="596407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954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734" y="1351127"/>
            <a:ext cx="4302234" cy="31458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07" y="504967"/>
            <a:ext cx="6699595" cy="589583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776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553" y="1228297"/>
            <a:ext cx="4029279" cy="35484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62" y="409433"/>
            <a:ext cx="6681959" cy="586853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014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1378425"/>
            <a:ext cx="3269552" cy="3316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72" y="395784"/>
            <a:ext cx="6742540" cy="616878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467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" y="1214651"/>
            <a:ext cx="3698543" cy="33846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1" y="409432"/>
            <a:ext cx="6642229" cy="59094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497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7606" y="601218"/>
            <a:ext cx="440822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Погибшим и живым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Погибшим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–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Быть бессменно на посту,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Им жить в названьях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Улиц и в былинах.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Их подвигов святую красоту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Отобразят художники в картинах.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Живым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–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Героев чтить, не забывать,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Их имена хранить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 бессмертных списках,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Об их отваге всем напоминать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 класть цветы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 подножьям обелисков!</a:t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49" y="601218"/>
            <a:ext cx="4817660" cy="5130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49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5343" y="588427"/>
            <a:ext cx="10795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Много сказано слов, сложено песен и стихов, снято фильмов о ВОВ, о храбрости и отваге, о смелости и бесстрашии, о доблести и мужестве людей в годы ВОВ.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Но мужество проявляли не только солдаты на фронте, моряки на море, летчики в небе защищая Родину,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007965"/>
              </p:ext>
            </p:extLst>
          </p:nvPr>
        </p:nvGraphicFramePr>
        <p:xfrm>
          <a:off x="702858" y="2265528"/>
          <a:ext cx="3384645" cy="218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Точечный рисунок" r:id="rId3" imgW="11430000" imgH="9067680" progId="Paint.Picture">
                  <p:embed/>
                </p:oleObj>
              </mc:Choice>
              <mc:Fallback>
                <p:oleObj name="Точечный рисунок" r:id="rId3" imgW="11430000" imgH="9067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858" y="2265528"/>
                        <a:ext cx="3384645" cy="21819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633604"/>
              </p:ext>
            </p:extLst>
          </p:nvPr>
        </p:nvGraphicFramePr>
        <p:xfrm>
          <a:off x="2395180" y="4250637"/>
          <a:ext cx="3616657" cy="2383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Точечный рисунок" r:id="rId5" imgW="9715680" imgH="6372360" progId="Paint.Picture">
                  <p:embed/>
                </p:oleObj>
              </mc:Choice>
              <mc:Fallback>
                <p:oleObj name="Точечный рисунок" r:id="rId5" imgW="9715680" imgH="6372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95180" y="4250637"/>
                        <a:ext cx="3616657" cy="2383619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15" y="2158087"/>
            <a:ext cx="4331223" cy="2449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972512"/>
              </p:ext>
            </p:extLst>
          </p:nvPr>
        </p:nvGraphicFramePr>
        <p:xfrm>
          <a:off x="6688621" y="4351892"/>
          <a:ext cx="4323901" cy="2181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Точечный рисунок" r:id="rId8" imgW="11430000" imgH="7601040" progId="Paint.Picture">
                  <p:embed/>
                </p:oleObj>
              </mc:Choice>
              <mc:Fallback>
                <p:oleObj name="Точечный рисунок" r:id="rId8" imgW="11430000" imgH="7601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88621" y="4351892"/>
                        <a:ext cx="4323901" cy="2181107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43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" y="571500"/>
            <a:ext cx="9840036" cy="571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4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5027" y="900751"/>
            <a:ext cx="968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  и простые люди в тылу….. мужчины и женщины, старики и дети самоотверженным трудом приближали заветный день победы…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1" y="1824629"/>
            <a:ext cx="3704115" cy="25563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43" y="4285397"/>
            <a:ext cx="3899525" cy="22844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075417"/>
              </p:ext>
            </p:extLst>
          </p:nvPr>
        </p:nvGraphicFramePr>
        <p:xfrm>
          <a:off x="5268035" y="1731748"/>
          <a:ext cx="4177874" cy="2382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Точечный рисунок" r:id="rId5" imgW="7429680" imgH="4829040" progId="Paint.Picture">
                  <p:embed/>
                </p:oleObj>
              </mc:Choice>
              <mc:Fallback>
                <p:oleObj name="Точечный рисунок" r:id="rId5" imgW="7429680" imgH="4829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68035" y="1731748"/>
                        <a:ext cx="4177874" cy="2382766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883887"/>
              </p:ext>
            </p:extLst>
          </p:nvPr>
        </p:nvGraphicFramePr>
        <p:xfrm>
          <a:off x="7529827" y="4012442"/>
          <a:ext cx="3948326" cy="24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Точечный рисунок" r:id="rId7" imgW="11430000" imgH="7591320" progId="Paint.Picture">
                  <p:embed/>
                </p:oleObj>
              </mc:Choice>
              <mc:Fallback>
                <p:oleObj name="Точечный рисунок" r:id="rId7" imgW="11430000" imgH="7591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29827" y="4012442"/>
                        <a:ext cx="3948326" cy="2447712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97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879" y="1232707"/>
            <a:ext cx="10426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Каждый уголок нашей необъятной Родины так или иначе затронула война, но были города, которые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героически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сражались,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города,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получившие звания города-героя за героизм и проявленное мужество…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96" y="2674959"/>
            <a:ext cx="6018662" cy="342558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489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10" y="2251881"/>
            <a:ext cx="10388484" cy="38319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9263" y="904503"/>
            <a:ext cx="9867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К городам-героям относятся: Москва, Ленинград (сейчас Санкт-Петербург), Сталинград (сейчас Волгоград), Одесса, Севастополь, Киев, Керчь, Новороссийск, Минск, Тула, Мурманск, Смоленск и  Брестская крепость.</a:t>
            </a:r>
          </a:p>
        </p:txBody>
      </p:sp>
    </p:spTree>
    <p:extLst>
      <p:ext uri="{BB962C8B-B14F-4D97-AF65-F5344CB8AC3E}">
        <p14:creationId xmlns:p14="http://schemas.microsoft.com/office/powerpoint/2010/main" val="26103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18" y="368489"/>
            <a:ext cx="5732059" cy="615109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" y="1160058"/>
            <a:ext cx="3698543" cy="37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7" y="1214651"/>
            <a:ext cx="3592551" cy="3753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68" y="341194"/>
            <a:ext cx="5936776" cy="620973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562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2" y="1310185"/>
            <a:ext cx="3906449" cy="35757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79" y="436728"/>
            <a:ext cx="6978783" cy="596407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330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1405719"/>
            <a:ext cx="3774519" cy="3521123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40" y="627797"/>
            <a:ext cx="6133756" cy="58685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76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165</Words>
  <Application>Microsoft Office PowerPoint</Application>
  <PresentationFormat>Широкоэкранный</PresentationFormat>
  <Paragraphs>9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Times New Roman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28</cp:revision>
  <dcterms:created xsi:type="dcterms:W3CDTF">2020-04-21T13:46:30Z</dcterms:created>
  <dcterms:modified xsi:type="dcterms:W3CDTF">2021-04-14T19:01:04Z</dcterms:modified>
  <cp:contentStatus/>
</cp:coreProperties>
</file>