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DF46-64BD-4F76-AD2E-7D263A2E3C2A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F353-2F12-417F-ABAC-4CA99645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Экономическое воспитание дошкольников: формирование предпосылок финансовой грамотности.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437112"/>
            <a:ext cx="248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 воспитатель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Кравцова Е.В.</a:t>
            </a:r>
            <a:endParaRPr lang="ru-RU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3.ppt-online.org/files3/slide/a/abgwfSkX2Kinr0stTL4pYuMdQ1EUxcPAJBylZz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3.ppt-online.org/files3/slide/a/abgwfSkX2Kinr0stTL4pYuMdQ1EUxcPAJBylZz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3.ppt-online.org/files3/slide/a/abgwfSkX2Kinr0stTL4pYuMdQ1EUxcPAJBylZz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xn--j1ahfl.xn--p1ai/data/ppt_to_html/u219022/p124325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01702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Мультфильмы о финансах и финансовой грамотности для детей разных возрас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1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3.ppt-online.org/files3/slide/a/abgwfSkX2Kinr0stTL4pYuMdQ1EUxcPAJBylZz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285776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056784" cy="4351338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Финансовое просвещение и воспитание детей дошкольного возраста – это новое направление в дошкольной педагогике, так как финансовая грамотность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является глобальной социальной проблемой, неотделимой от ребенка с самых ранних лет его жизни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44994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3.ppt-online.org/files3/slide/4/4MgIyC1KE3rwNZsWqPf5ai0FpU6cb2L9GdhvTk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3.ppt-online.org/files3/slide/4/4MgIyC1KE3rwNZsWqPf5ai0FpU6cb2L9GdhvTk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3.ppt-online.org/files3/slide/a/abgwfSkX2Kinr0stTL4pYuMdQ1EUxcPAJBylZz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62850" cy="7162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6296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3.ppt-online.org/files3/slide/a/abgwfSkX2Kinr0stTL4pYuMdQ1EUxcPAJBylZz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67443" cy="7091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f3.ppt-online.org/files3/slide/4/4MgIyC1KE3rwNZsWqPf5ai0FpU6cb2L9GdhvTk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96763"/>
            <a:ext cx="9501254" cy="7116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3.ppt-online.org/files3/slide/4/4MgIyC1KE3rwNZsWqPf5ai0FpU6cb2L9GdhvTk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3.ppt-online.org/files3/slide/4/4MgIyC1KE3rwNZsWqPf5ai0FpU6cb2L9GdhvTk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Экономическое воспитание дошкольников: формирование предпосылок финансовой грамотности.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воспитание дошкольников: формирование предпосылок финансовой грамотности.</dc:title>
  <dc:creator>-</dc:creator>
  <cp:lastModifiedBy>-</cp:lastModifiedBy>
  <cp:revision>7</cp:revision>
  <dcterms:created xsi:type="dcterms:W3CDTF">2023-04-24T18:40:06Z</dcterms:created>
  <dcterms:modified xsi:type="dcterms:W3CDTF">2024-12-26T12:07:51Z</dcterms:modified>
</cp:coreProperties>
</file>