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4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9DF46-64BD-4F76-AD2E-7D263A2E3C2A}" type="datetimeFigureOut">
              <a:rPr lang="ru-RU" smtClean="0"/>
              <a:pPr/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3F353-2F12-417F-ABAC-4CA9964546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checke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7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643182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 smtClean="0"/>
              <a:t>Экономическое воспитание дошкольников: формирование предпосылок финансовой грамотности.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23728" y="4437112"/>
            <a:ext cx="24838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Составила воспитатель</a:t>
            </a:r>
          </a:p>
          <a:p>
            <a:r>
              <a:rPr lang="ru-RU" b="1" dirty="0" smtClean="0"/>
              <a:t> </a:t>
            </a:r>
            <a:r>
              <a:rPr lang="ru-RU" b="1" dirty="0" smtClean="0"/>
              <a:t>Кравцова Е.В.</a:t>
            </a:r>
            <a:endParaRPr lang="ru-RU" b="1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f3.ppt-online.org/files3/slide/a/abgwfSkX2Kinr0stTL4pYuMdQ1EUxcPAJBylZz/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cf3.ppt-online.org/files3/slide/a/abgwfSkX2Kinr0stTL4pYuMdQ1EUxcPAJBylZz/slide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cf3.ppt-online.org/files3/slide/a/abgwfSkX2Kinr0stTL4pYuMdQ1EUxcPAJBylZz/slide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xn--j1ahfl.xn--p1ai/data/ppt_to_html/u219022/p124325/img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7166"/>
            <a:ext cx="9017020" cy="56435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Мультфильмы о финансах и финансовой грамотности для детей разных возрасто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6417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cf3.ppt-online.org/files3/slide/a/abgwfSkX2Kinr0stTL4pYuMdQ1EUxcPAJBylZz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285776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7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7056784" cy="4351338"/>
          </a:xfrm>
          <a:noFill/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 smtClean="0"/>
              <a:t>  </a:t>
            </a: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Финансовое просвещение и воспитание детей дошкольного возраста – это новое направление в дошкольной педагогике, так как финансовая грамотность 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i="1" dirty="0" smtClean="0">
                <a:solidFill>
                  <a:schemeClr val="accent1">
                    <a:lumMod val="75000"/>
                  </a:schemeClr>
                </a:solidFill>
              </a:rPr>
              <a:t>  является глобальной социальной проблемой, неотделимой от ребенка с самых ранних лет его жизни</a:t>
            </a:r>
            <a:endParaRPr lang="ru-R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449940"/>
      </p:ext>
    </p:extLst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f3.ppt-online.org/files3/slide/4/4MgIyC1KE3rwNZsWqPf5ai0FpU6cb2L9GdhvTk/slid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cf3.ppt-online.org/files3/slide/4/4MgIyC1KE3rwNZsWqPf5ai0FpU6cb2L9GdhvTk/slide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cf3.ppt-online.org/files3/slide/a/abgwfSkX2Kinr0stTL4pYuMdQ1EUxcPAJBylZz/slide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4346" y="0"/>
            <a:ext cx="9562850" cy="716279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236296" y="580526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cf3.ppt-online.org/files3/slide/a/abgwfSkX2Kinr0stTL4pYuMdQ1EUxcPAJBylZz/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467443" cy="70913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cf3.ppt-online.org/files3/slide/4/4MgIyC1KE3rwNZsWqPf5ai0FpU6cb2L9GdhvTk/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96763"/>
            <a:ext cx="9501254" cy="71166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cf3.ppt-online.org/files3/slide/4/4MgIyC1KE3rwNZsWqPf5ai0FpU6cb2L9GdhvTk/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cf3.ppt-online.org/files3/slide/4/4MgIyC1KE3rwNZsWqPf5ai0FpU6cb2L9GdhvTk/slide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5784" y="0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</Words>
  <Application>Microsoft Office PowerPoint</Application>
  <PresentationFormat>Экран (4:3)</PresentationFormat>
  <Paragraphs>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Экономическое воспитание дошкольников: формирование предпосылок финансовой грамотности.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Экономическое воспитание дошкольников: формирование предпосылок финансовой грамотности.</dc:title>
  <dc:creator>-</dc:creator>
  <cp:lastModifiedBy>-</cp:lastModifiedBy>
  <cp:revision>7</cp:revision>
  <dcterms:created xsi:type="dcterms:W3CDTF">2023-04-24T18:40:06Z</dcterms:created>
  <dcterms:modified xsi:type="dcterms:W3CDTF">2024-12-26T12:07:51Z</dcterms:modified>
</cp:coreProperties>
</file>