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65" r:id="rId3"/>
    <p:sldId id="264" r:id="rId4"/>
    <p:sldId id="263" r:id="rId5"/>
    <p:sldId id="261" r:id="rId6"/>
    <p:sldId id="262" r:id="rId7"/>
    <p:sldId id="269" r:id="rId8"/>
    <p:sldId id="268" r:id="rId9"/>
    <p:sldId id="267" r:id="rId10"/>
    <p:sldId id="266" r:id="rId11"/>
    <p:sldId id="275" r:id="rId12"/>
    <p:sldId id="274" r:id="rId13"/>
    <p:sldId id="273" r:id="rId14"/>
    <p:sldId id="272" r:id="rId15"/>
    <p:sldId id="276" r:id="rId16"/>
    <p:sldId id="281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14" d="100"/>
          <a:sy n="114" d="100"/>
        </p:scale>
        <p:origin x="104" y="2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F2D0179-D5C1-4870-A0C6-0027E170DFEC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3729C2B-08F1-4070-AAA9-123FC05979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324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39A132F-CEC8-44E3-AAF7-9679C1B46957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390CB80-DB09-45A3-A29C-2ECEFF70D8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566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FAA2A66-4363-427A-A82B-E80D0215A1EC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8AA205D-8540-48C1-974E-C725C8A66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910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EEFE395-C5F2-4EFE-8D87-C7ECBC15B912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47321CC-6F0B-4A7D-A778-8E2DA9199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193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04F7BB2-6BCF-4A68-A6B8-23FD13E31D73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0ACBCEC-EF19-4E5B-945A-416EF9B13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909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1A987C4-D23A-43E4-A034-23C50F7227D9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99270D3-115E-454C-BF92-3DF0CE7F6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629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2182D34-0F0A-48FF-ADF9-E18685C7BF74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63AD761-B4BD-4277-B2A1-C05EB40E2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522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9CADFD5-FC79-47E2-815E-558F6E034986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4EC8E87-3487-4FFC-B823-A0574CC00B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303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EF20B73-B9F1-436E-9AB7-A3286D59E5BD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F25DAA3-C519-4D02-8733-CF991BAFD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342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8A968A4-6F30-4161-8268-A05D687D1521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FA5C23E-CF78-4BA7-9F5A-9BA94BA53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33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5F93EC3-64F8-4AC7-B6A5-7F2D28254DDF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126AAE5-7E3F-49A6-B8BE-26AD0257E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569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7B5A3827-502D-45C8-B29B-90C674EA56C0}" type="datetimeFigureOut">
              <a:rPr lang="ru-RU"/>
              <a:pPr>
                <a:defRPr/>
              </a:pPr>
              <a:t>сб 25.02.23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00C9676E-9FCD-4858-AB86-D1E86D43C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9496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3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hyperlink" Target="http://olgasergeeff.ru/?attachment_id=1736" TargetMode="Externa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3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hyperlink" Target="http://olgasergeeff.ru/?attachment_id=1738" TargetMode="Externa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3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hyperlink" Target="http://olgasergeeff.ru/?attachment_id=1740" TargetMode="Externa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4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hyperlink" Target="http://olgasergeeff.ru/?attachment_id=1742" TargetMode="External"/><Relationship Id="rId4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4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hyperlink" Target="http://olgasergeeff.ru/?attachment_id=1744" TargetMode="External"/><Relationship Id="rId4" Type="http://schemas.openxmlformats.org/officeDocument/2006/relationships/image" Target="../media/image2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4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hyperlink" Target="http://olgasergeeff.ru/?attachment_id=1746" TargetMode="External"/><Relationship Id="rId4" Type="http://schemas.openxmlformats.org/officeDocument/2006/relationships/image" Target="../media/image2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4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hyperlink" Target="http://olgasergeeff.ru/?attachment_id=1748" TargetMode="External"/><Relationship Id="rId4" Type="http://schemas.openxmlformats.org/officeDocument/2006/relationships/image" Target="../media/image3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69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olgasergeeff.ru/?attachment_id=1694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69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olgasergeeff.ru/?attachment_id=1696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2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olgasergeeff.ru/?attachment_id=1724" TargetMode="Externa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97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olgasergeeff.ru/?attachment_id=1974" TargetMode="Externa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2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://olgasergeeff.ru/?attachment_id=1728" TargetMode="Externa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2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olgasergeeff.ru/?attachment_id=1730" TargetMode="Externa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3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hyperlink" Target="http://olgasergeeff.ru/?attachment_id=1732" TargetMode="Externa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olgasergeeff.ru/?attachment_id=173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hyperlink" Target="http://olgasergeeff.ru/?attachment_id=1734" TargetMode="Externa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667" y="13115"/>
            <a:ext cx="916766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97984" y="1772816"/>
            <a:ext cx="6318448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«ЧТО  </a:t>
            </a:r>
            <a:r>
              <a:rPr lang="ru-RU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ТАКОЕ  </a:t>
            </a:r>
            <a:r>
              <a:rPr lang="ru-RU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ХОРОШО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3200" b="1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ru-RU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</a:t>
            </a:r>
            <a:endParaRPr lang="ru-RU" sz="3200" b="1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ru-RU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ЧТО  </a:t>
            </a:r>
            <a:r>
              <a:rPr lang="ru-RU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ТАКОЕ  </a:t>
            </a:r>
            <a:r>
              <a:rPr lang="ru-RU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ПЛОХО»</a:t>
            </a:r>
            <a:endParaRPr lang="ru-RU" sz="3200" b="1" dirty="0">
              <a:ln>
                <a:solidFill>
                  <a:srgbClr val="FF0000"/>
                </a:solidFill>
              </a:ln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3200" b="1" dirty="0">
              <a:solidFill>
                <a:srgbClr val="C00000"/>
              </a:solidFill>
              <a:ea typeface="Calibri"/>
              <a:cs typeface="Times New Roman"/>
            </a:endParaRPr>
          </a:p>
        </p:txBody>
      </p:sp>
      <p:pic>
        <p:nvPicPr>
          <p:cNvPr id="9" name="Picture 2" descr="https://ds02.infourok.ru/uploads/ex/06ed/0004fc74-1df33117/hello_html_4902033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916832"/>
            <a:ext cx="1438275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0969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9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1207" y="548679"/>
            <a:ext cx="2754729" cy="421159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9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48678"/>
            <a:ext cx="2754729" cy="42115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843808" y="5301208"/>
            <a:ext cx="47577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ВЫЯСНЯЙ  ОТНОШЕНИЯ  МИРНО,  НЕ  ДЕРИСЬ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0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48680"/>
            <a:ext cx="2736304" cy="41044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0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48680"/>
            <a:ext cx="2723476" cy="40913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754552" y="515719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БЕРЕГИ  ПРИРОДУ, ЗАБОТЬСЯ  О  ЖИВОТНЫХ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27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1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2"/>
            <a:ext cx="2880320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1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29808" y="476672"/>
            <a:ext cx="2880320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339752" y="5433749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СОБЛЮДАЙ  ЧИСТОТУ  В  ОБЩЕСТВЕННЫХ  МЕСТАХ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27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2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2894" y="476672"/>
            <a:ext cx="2663041" cy="41764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2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76672"/>
            <a:ext cx="2565379" cy="41764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483768" y="5163008"/>
            <a:ext cx="59400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НЕ  СИДИ  ДОЛГО  ПЕРЕД  КОМПЬЮТЕРОМ  ИЛИ  ТЕЛЕВИЗОРОМ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27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3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6910" y="476672"/>
            <a:ext cx="2807057" cy="41764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3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1776" y="476672"/>
            <a:ext cx="2807056" cy="41764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897215" y="5157192"/>
            <a:ext cx="482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ОКАЗЫВАЙ  ПОМОЩЬ  В  ТРУДНЫЙ  МОМЕНТ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27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4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6672"/>
            <a:ext cx="2808312" cy="410450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4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63109"/>
            <a:ext cx="2785619" cy="410450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411760" y="5229200"/>
            <a:ext cx="57606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НЕ  РАЗБРАСЫВАЙ  ВЕЩИ  В КОМНАТЕ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87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5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76671"/>
            <a:ext cx="2880320" cy="424847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5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6671"/>
            <a:ext cx="2880320" cy="423342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555776" y="5107769"/>
            <a:ext cx="56886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ПОМОГАЙ  РОДИТЕЛЯМ  ПОДДЕРЖИВАТЬ  ЧИСТОТУ  И  ПОРЯДОК  В  ДОМЕ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87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8602" y="8188"/>
            <a:ext cx="917260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98475" y="1124744"/>
            <a:ext cx="63184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Д</a:t>
            </a: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О НОВЫХ ВСТРЕЧ !</a:t>
            </a:r>
            <a:endParaRPr lang="ru-RU" sz="4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0" name="Picture 2" descr="http://www.playcast.ru/uploads/2015/05/20/1367356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708920"/>
            <a:ext cx="431744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3887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1-113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3168352" cy="46805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1-28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76672"/>
            <a:ext cx="3168352" cy="46805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483768" y="5707468"/>
            <a:ext cx="54726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НЕ  ОБИЖАЙ  СЛАБЫХ,  А  ЗАЩИЩАЙ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2-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2169" y="728453"/>
            <a:ext cx="3024336" cy="428472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2-2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0337" y="692696"/>
            <a:ext cx="3024336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483768" y="5532710"/>
            <a:ext cx="56220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МОЙ  ОВОЩИ  И  ФРУКТЫ  ПЕРЕД  ЕДОЙ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3-12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3114450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3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6672"/>
            <a:ext cx="3042442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627784" y="5373216"/>
            <a:ext cx="54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  РВИ  КНИГИ,  БЕРЕЖНО  ОТНОСИСЬ  К  ПРЕДМЕТАМ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4-13-200x300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20688"/>
            <a:ext cx="3012126" cy="43924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4-23-203x300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5734" y="620688"/>
            <a:ext cx="3012126" cy="43924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880135" y="5589240"/>
            <a:ext cx="37913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ТЕПЛО  ОДЕВАЙСЯ  ЗИМОЙ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5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4664"/>
            <a:ext cx="2880320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5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4664"/>
            <a:ext cx="2808312" cy="43204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267744" y="5517232"/>
            <a:ext cx="61926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СОБЛЮДАЙ  ПРАВИЛА  ЛИЧНОЙ  ГИГИЕНЫ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6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3158" y="692696"/>
            <a:ext cx="2932817" cy="42484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6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92696"/>
            <a:ext cx="2880319" cy="42484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699792" y="5445224"/>
            <a:ext cx="53285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УМЕЙ  ПОЛЬЗОВАТЬСЯ  СТОЛОВЫМИ  ПРИБОРАМИ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7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6672"/>
            <a:ext cx="2808312" cy="42484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7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76672"/>
            <a:ext cx="2808312" cy="42484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843808" y="5223103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ПЕРЕХОДИ  УЛИЦУ  ТОЛЬКО  НА  ЗЕЛЁНЫЙ  СИГНАЛ  СВЕТОФОРА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7510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pic>
        <p:nvPicPr>
          <p:cNvPr id="175108" name="Picture 2" descr="https://cdn.wallpapersafari.com/2/42/Ha2MF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://olgasergeeff.ru/wp-content/uploads/2012/08/8-11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2808312" cy="41044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pic>
        <p:nvPicPr>
          <p:cNvPr id="6" name="Рисунок 5" descr="http://olgasergeeff.ru/wp-content/uploads/2012/08/8-21.jpg">
            <a:hlinkClick r:id="rId5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48680"/>
            <a:ext cx="2785619" cy="41044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2558742" y="5301208"/>
            <a:ext cx="5814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ХОРОШО  ВЕДИ  СЕБЯ  В  ТРАНСПОРТЕ</a:t>
            </a:r>
            <a:endParaRPr lang="ru-RU" sz="20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39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65</TotalTime>
  <Words>28</Words>
  <Application>Microsoft Office PowerPoint</Application>
  <PresentationFormat>Экран (4:3)</PresentationFormat>
  <Paragraphs>20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12_Тема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Ксения</dc:creator>
  <cp:lastModifiedBy>-</cp:lastModifiedBy>
  <cp:revision>22</cp:revision>
  <dcterms:created xsi:type="dcterms:W3CDTF">2018-09-17T07:32:00Z</dcterms:created>
  <dcterms:modified xsi:type="dcterms:W3CDTF">2023-02-25T20:55:49Z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968905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S9.1.0</vt:lpwstr>
  </property>
</Properties>
</file>