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18D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625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471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34167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8417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7014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65188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82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41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9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7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1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0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6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8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5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74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4" y="349479"/>
            <a:ext cx="11608526" cy="6187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2195" y="3443263"/>
            <a:ext cx="8153207" cy="281702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Нравственно-патриотическое воспитание</a:t>
            </a:r>
            <a:b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2-я младшая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b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87204" y="4958898"/>
            <a:ext cx="18069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Воспитатель: 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Пиденко</a:t>
            </a:r>
            <a:r>
              <a:rPr lang="ru-RU" b="1" dirty="0" smtClean="0">
                <a:solidFill>
                  <a:schemeClr val="bg1"/>
                </a:solidFill>
              </a:rPr>
              <a:t> О.А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83646" y="349479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Крым г. Керчи</a:t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№11 «Ручеек»</a:t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3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24297" y="433141"/>
            <a:ext cx="7802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МОЯ СЕМЬЯ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9" y="1434848"/>
            <a:ext cx="6609806" cy="52316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95436" y="1434848"/>
            <a:ext cx="4863481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это люди, которые любят друг друга, заботятся о друг друге, относятся к друг другу с пониманием!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81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8" y="143436"/>
            <a:ext cx="11866672" cy="658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7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919590">
            <a:off x="438659" y="468784"/>
            <a:ext cx="4630892" cy="8614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  <a:endParaRPr lang="ru-RU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1236">
            <a:off x="1241368" y="1272444"/>
            <a:ext cx="3852565" cy="514574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5" t="30723" r="15339" b="14430"/>
          <a:stretch/>
        </p:blipFill>
        <p:spPr bwMode="auto">
          <a:xfrm rot="995202">
            <a:off x="6105121" y="2013659"/>
            <a:ext cx="4795778" cy="4072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 rot="1011250">
            <a:off x="5930446" y="1391743"/>
            <a:ext cx="6188499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ru-RU" sz="2800" dirty="0" smtClean="0">
                <a:solidFill>
                  <a:srgbClr val="18D7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Д./Игра «Моя Семья»</a:t>
            </a:r>
            <a:endParaRPr lang="ru-RU" sz="2800" dirty="0">
              <a:solidFill>
                <a:srgbClr val="18D7E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25" t="1596" r="-951" b="23945"/>
          <a:stretch/>
        </p:blipFill>
        <p:spPr bwMode="auto">
          <a:xfrm rot="323853">
            <a:off x="6932023" y="1605411"/>
            <a:ext cx="4772297" cy="47923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t="13455" r="37529" b="24515"/>
          <a:stretch/>
        </p:blipFill>
        <p:spPr bwMode="auto">
          <a:xfrm rot="21348274">
            <a:off x="304800" y="1550125"/>
            <a:ext cx="5251269" cy="49029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54682" y="189301"/>
            <a:ext cx="8073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4"/>
                </a:solidFill>
              </a:rPr>
              <a:t>ПОСЛОВИЦЫ О СЕМЬЕ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320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3652" y="100781"/>
            <a:ext cx="6651858" cy="567813"/>
          </a:xfrm>
        </p:spPr>
        <p:txBody>
          <a:bodyPr/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 К А З К И   О  С Е М Ь Е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0323" y="884902"/>
            <a:ext cx="5412993" cy="56043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                    Мамина </a:t>
            </a:r>
            <a:r>
              <a:rPr lang="ru-RU" dirty="0">
                <a:solidFill>
                  <a:srgbClr val="00B0F0"/>
                </a:solidFill>
              </a:rPr>
              <a:t>помощница</a:t>
            </a:r>
          </a:p>
          <a:p>
            <a:r>
              <a:rPr lang="ru-RU" dirty="0"/>
              <a:t>         </a:t>
            </a:r>
            <a:r>
              <a:rPr lang="ru-RU" dirty="0">
                <a:solidFill>
                  <a:schemeClr val="bg1"/>
                </a:solidFill>
              </a:rPr>
              <a:t>Сегодня Маша осталась дома одна и что – бы помочь своей маме, решила навести порядок. Сначала она вымыла папину кружку и мамину чашку. Затем протерла тряпочкой бабушкины очки.  В коридоре она увидела папин зонтик. Маша взяла его и положила на полку в шкаф. Бабушкин фартук повесила на кухне. Сложила дедушкины газеты на журнальном столике. Поставила аккуратно в ряд папины кроссовки, мамины туфли, бабушкины тапки и дедушкины ботинки. Когда пришла мама, только Машины игрушки остались так и не убранными.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     </a:t>
            </a:r>
            <a:r>
              <a:rPr lang="ru-RU" dirty="0">
                <a:solidFill>
                  <a:schemeClr val="bg1"/>
                </a:solidFill>
              </a:rPr>
              <a:t>«А что же ты свои вещи не убрала?» - спросила мама. 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      «</a:t>
            </a:r>
            <a:r>
              <a:rPr lang="ru-RU" dirty="0">
                <a:solidFill>
                  <a:schemeClr val="bg1"/>
                </a:solidFill>
              </a:rPr>
              <a:t>Я уже очень устала» - ответила мамина помощница.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2" t="4531" r="10872"/>
          <a:stretch/>
        </p:blipFill>
        <p:spPr bwMode="auto">
          <a:xfrm rot="365143">
            <a:off x="6351639" y="1094237"/>
            <a:ext cx="5201264" cy="49526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453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9433" y="471949"/>
            <a:ext cx="5781367" cy="596818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100" dirty="0" smtClean="0">
                <a:solidFill>
                  <a:srgbClr val="00B0F0"/>
                </a:solidFill>
              </a:rPr>
              <a:t>Бабушка отдыхает </a:t>
            </a:r>
          </a:p>
          <a:p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</a:rPr>
              <a:t>Пришла </a:t>
            </a:r>
            <a:r>
              <a:rPr lang="ru-RU" dirty="0">
                <a:solidFill>
                  <a:schemeClr val="bg1"/>
                </a:solidFill>
              </a:rPr>
              <a:t>из школы маленькая </a:t>
            </a:r>
            <a:r>
              <a:rPr lang="ru-RU" dirty="0" err="1">
                <a:solidFill>
                  <a:schemeClr val="bg1"/>
                </a:solidFill>
              </a:rPr>
              <a:t>Галинка</a:t>
            </a:r>
            <a:r>
              <a:rPr lang="ru-RU" dirty="0">
                <a:solidFill>
                  <a:schemeClr val="bg1"/>
                </a:solidFill>
              </a:rPr>
              <a:t>. Открыла дверь, что-то хотела весело сказать маме. Но мама пригрозила </a:t>
            </a:r>
            <a:r>
              <a:rPr lang="ru-RU" dirty="0" err="1">
                <a:solidFill>
                  <a:schemeClr val="bg1"/>
                </a:solidFill>
              </a:rPr>
              <a:t>Галинке</a:t>
            </a:r>
            <a:r>
              <a:rPr lang="ru-RU" dirty="0">
                <a:solidFill>
                  <a:schemeClr val="bg1"/>
                </a:solidFill>
              </a:rPr>
              <a:t> пальцем и прошептала:</a:t>
            </a:r>
          </a:p>
          <a:p>
            <a:r>
              <a:rPr lang="ru-RU" dirty="0">
                <a:solidFill>
                  <a:schemeClr val="bg1"/>
                </a:solidFill>
              </a:rPr>
              <a:t>– Тихо, </a:t>
            </a:r>
            <a:r>
              <a:rPr lang="ru-RU" dirty="0" err="1">
                <a:solidFill>
                  <a:schemeClr val="bg1"/>
                </a:solidFill>
              </a:rPr>
              <a:t>Галинка</a:t>
            </a:r>
            <a:r>
              <a:rPr lang="ru-RU" dirty="0">
                <a:solidFill>
                  <a:schemeClr val="bg1"/>
                </a:solidFill>
              </a:rPr>
              <a:t>, бабушка отдыхает. Целую ночь не спала, болело сердце.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dirty="0" err="1" smtClean="0">
                <a:solidFill>
                  <a:schemeClr val="bg1"/>
                </a:solidFill>
              </a:rPr>
              <a:t>Галинка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тихонько подошла к столу, положила портфель. Пообедала и села учить уроки. Читает книжку тихо, про себя, чтобы не разбудить бабушку.</a:t>
            </a:r>
          </a:p>
          <a:p>
            <a:r>
              <a:rPr lang="ru-RU" dirty="0">
                <a:solidFill>
                  <a:schemeClr val="bg1"/>
                </a:solidFill>
              </a:rPr>
              <a:t>Открылась дверь, пришла Оля, подружка </a:t>
            </a:r>
            <a:r>
              <a:rPr lang="ru-RU" dirty="0" err="1">
                <a:solidFill>
                  <a:schemeClr val="bg1"/>
                </a:solidFill>
              </a:rPr>
              <a:t>Галинки</a:t>
            </a:r>
            <a:r>
              <a:rPr lang="ru-RU" dirty="0">
                <a:solidFill>
                  <a:schemeClr val="bg1"/>
                </a:solidFill>
              </a:rPr>
              <a:t>. Она громко сказала: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	– </a:t>
            </a:r>
            <a:r>
              <a:rPr lang="ru-RU" dirty="0" err="1">
                <a:solidFill>
                  <a:schemeClr val="bg1"/>
                </a:solidFill>
              </a:rPr>
              <a:t>Галинка</a:t>
            </a:r>
            <a:r>
              <a:rPr lang="ru-RU" dirty="0">
                <a:solidFill>
                  <a:schemeClr val="bg1"/>
                </a:solidFill>
              </a:rPr>
              <a:t>, слушай…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dirty="0" err="1" smtClean="0">
                <a:solidFill>
                  <a:schemeClr val="bg1"/>
                </a:solidFill>
              </a:rPr>
              <a:t>Галинка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погрозила ей пальцем, как мама, и прошептала: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	– </a:t>
            </a:r>
            <a:r>
              <a:rPr lang="ru-RU" dirty="0">
                <a:solidFill>
                  <a:schemeClr val="bg1"/>
                </a:solidFill>
              </a:rPr>
              <a:t>Тихо, Оля, бабушка отдыхает. Целую ночь она не спала, болело сердце.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	Сели </a:t>
            </a:r>
            <a:r>
              <a:rPr lang="ru-RU" dirty="0">
                <a:solidFill>
                  <a:schemeClr val="bg1"/>
                </a:solidFill>
              </a:rPr>
              <a:t>девочки к столу и рассматривают рисунки.</a:t>
            </a:r>
          </a:p>
          <a:p>
            <a:r>
              <a:rPr lang="ru-RU" dirty="0">
                <a:solidFill>
                  <a:schemeClr val="bg1"/>
                </a:solidFill>
              </a:rPr>
              <a:t>А из закрытых бабушкиных глаз выкатились две слезинки.</a:t>
            </a:r>
          </a:p>
          <a:p>
            <a:r>
              <a:rPr lang="ru-RU" dirty="0">
                <a:solidFill>
                  <a:schemeClr val="bg1"/>
                </a:solidFill>
              </a:rPr>
              <a:t>Когда бабушка встала, </a:t>
            </a:r>
            <a:r>
              <a:rPr lang="ru-RU" dirty="0" err="1">
                <a:solidFill>
                  <a:schemeClr val="bg1"/>
                </a:solidFill>
              </a:rPr>
              <a:t>Галинка</a:t>
            </a:r>
            <a:r>
              <a:rPr lang="ru-RU" dirty="0">
                <a:solidFill>
                  <a:schemeClr val="bg1"/>
                </a:solidFill>
              </a:rPr>
              <a:t> спросила: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	– </a:t>
            </a:r>
            <a:r>
              <a:rPr lang="ru-RU" dirty="0">
                <a:solidFill>
                  <a:schemeClr val="bg1"/>
                </a:solidFill>
              </a:rPr>
              <a:t>Бабушка, почему вы во сне плакали?</a:t>
            </a:r>
          </a:p>
          <a:p>
            <a:r>
              <a:rPr lang="ru-RU" dirty="0">
                <a:solidFill>
                  <a:schemeClr val="bg1"/>
                </a:solidFill>
              </a:rPr>
              <a:t>Бабушка улыбнулась, приголубила </a:t>
            </a:r>
            <a:r>
              <a:rPr lang="ru-RU" dirty="0" err="1">
                <a:solidFill>
                  <a:schemeClr val="bg1"/>
                </a:solidFill>
              </a:rPr>
              <a:t>Галинку</a:t>
            </a:r>
            <a:r>
              <a:rPr lang="ru-RU" dirty="0">
                <a:solidFill>
                  <a:schemeClr val="bg1"/>
                </a:solidFill>
              </a:rPr>
              <a:t>. В ее глазах светилась радость.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379">
            <a:off x="6508955" y="471950"/>
            <a:ext cx="5024284" cy="576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33164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14499" y="717445"/>
            <a:ext cx="4355680" cy="5170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dirty="0" smtClean="0">
                <a:solidFill>
                  <a:srgbClr val="00B0F0"/>
                </a:solidFill>
              </a:rPr>
              <a:t>ПАПА, </a:t>
            </a:r>
          </a:p>
          <a:p>
            <a:pPr algn="ctr"/>
            <a:r>
              <a:rPr lang="ru-RU" sz="6600" dirty="0" smtClean="0">
                <a:solidFill>
                  <a:srgbClr val="00B0F0"/>
                </a:solidFill>
              </a:rPr>
              <a:t>МАМА, </a:t>
            </a:r>
          </a:p>
          <a:p>
            <a:pPr algn="ctr"/>
            <a:r>
              <a:rPr lang="ru-RU" sz="6600" dirty="0" smtClean="0">
                <a:solidFill>
                  <a:srgbClr val="00B0F0"/>
                </a:solidFill>
              </a:rPr>
              <a:t>Я – ЭТО </a:t>
            </a:r>
          </a:p>
          <a:p>
            <a:pPr algn="ctr"/>
            <a:r>
              <a:rPr lang="ru-RU" sz="6600" dirty="0" smtClean="0">
                <a:solidFill>
                  <a:srgbClr val="00B0F0"/>
                </a:solidFill>
              </a:rPr>
              <a:t>ДРУЖНАЯ</a:t>
            </a:r>
          </a:p>
          <a:p>
            <a:pPr algn="ctr"/>
            <a:r>
              <a:rPr lang="ru-RU" sz="6600" dirty="0" smtClean="0">
                <a:solidFill>
                  <a:srgbClr val="00B0F0"/>
                </a:solidFill>
              </a:rPr>
              <a:t> СЕМЬЯ</a:t>
            </a:r>
            <a:endParaRPr lang="ru-RU" sz="6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710" y="472383"/>
            <a:ext cx="9404723" cy="140053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/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5400" dirty="0">
                <a:solidFill>
                  <a:schemeClr val="bg1"/>
                </a:solidFill>
              </a:rPr>
              <a:t/>
            </a:r>
            <a:br>
              <a:rPr lang="ru-RU" sz="5400" dirty="0">
                <a:solidFill>
                  <a:schemeClr val="bg1"/>
                </a:solidFill>
              </a:rPr>
            </a:br>
            <a:r>
              <a:rPr lang="ru-RU" sz="7200" dirty="0" smtClean="0">
                <a:solidFill>
                  <a:schemeClr val="bg1"/>
                </a:solidFill>
              </a:rPr>
              <a:t>СПАСИБО </a:t>
            </a:r>
            <a:r>
              <a:rPr lang="ru-RU" sz="7200" smtClean="0">
                <a:solidFill>
                  <a:schemeClr val="bg1"/>
                </a:solidFill>
              </a:rPr>
              <a:t>ЗА ВНИМАНИЕ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70</TotalTime>
  <Words>395</Words>
  <Application>Microsoft Office PowerPoint</Application>
  <PresentationFormat>Широкоэкранный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Ион</vt:lpstr>
      <vt:lpstr>Нравственно-патриотическое воспитание 2-я младшая группа    2023 г.    </vt:lpstr>
      <vt:lpstr>Презентация PowerPoint</vt:lpstr>
      <vt:lpstr>Презентация PowerPoint</vt:lpstr>
      <vt:lpstr>Презентация PowerPoint</vt:lpstr>
      <vt:lpstr>Презентация PowerPoint</vt:lpstr>
      <vt:lpstr>С К А З К И   О  С Е М Ь Е</vt:lpstr>
      <vt:lpstr>Презентация PowerPoint</vt:lpstr>
      <vt:lpstr>Презентация PowerPoint</vt:lpstr>
      <vt:lpstr>  СПАСИБО ЗА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Нравственно-патриотическое воспитание 2-я младшая группа «Пчелки»</dc:title>
  <dc:creator>Oksana</dc:creator>
  <cp:lastModifiedBy>Oksana</cp:lastModifiedBy>
  <cp:revision>8</cp:revision>
  <dcterms:created xsi:type="dcterms:W3CDTF">2023-02-21T11:08:12Z</dcterms:created>
  <dcterms:modified xsi:type="dcterms:W3CDTF">2023-02-28T11:56:17Z</dcterms:modified>
</cp:coreProperties>
</file>