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1AA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esktop\bravo_-_etot_gorod_(zaycev.net)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Krimea.Kerch%202015.mp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gif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571-kertch-krim-20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3502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7772400" cy="1340769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Мой любимый город Керчь!!!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Рисунок 4" descr="67130688_6ca84c4bae85e2a99b2b786dbc7f113c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4125987"/>
            <a:ext cx="2918817" cy="2732013"/>
          </a:xfrm>
          <a:prstGeom prst="rect">
            <a:avLst/>
          </a:prstGeom>
        </p:spPr>
      </p:pic>
      <p:pic>
        <p:nvPicPr>
          <p:cNvPr id="6" name="Рисунок 5" descr="108434138_108266736_8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24544" y="908720"/>
            <a:ext cx="3240360" cy="3162592"/>
          </a:xfrm>
          <a:prstGeom prst="rect">
            <a:avLst/>
          </a:prstGeom>
        </p:spPr>
      </p:pic>
      <p:pic>
        <p:nvPicPr>
          <p:cNvPr id="7" name="bravo_-_etot_gorod_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323528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5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4781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В самом центре города Керчь, у подножия горы Митридат, расположилась церковь Иоанна Предтечи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1374" flipH="1">
            <a:off x="-40511" y="1527184"/>
            <a:ext cx="2607791" cy="3820162"/>
          </a:xfrm>
          <a:prstGeom prst="rect">
            <a:avLst/>
          </a:prstGeom>
        </p:spPr>
      </p:pic>
      <p:pic>
        <p:nvPicPr>
          <p:cNvPr id="6" name="Рисунок 5" descr="lCu3NvV6yX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1484784"/>
            <a:ext cx="6444209" cy="5373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ёё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869160"/>
            <a:ext cx="6192688" cy="198884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На самой восточной оконечности Крыма, </a:t>
            </a:r>
            <a:r>
              <a:rPr lang="ru-RU" sz="2800" i="1" dirty="0" smtClean="0">
                <a:solidFill>
                  <a:srgbClr val="C00000"/>
                </a:solidFill>
              </a:rPr>
              <a:t>на мысе Фонарь</a:t>
            </a:r>
            <a:r>
              <a:rPr lang="ru-RU" sz="2800" dirty="0" smtClean="0">
                <a:solidFill>
                  <a:srgbClr val="C00000"/>
                </a:solidFill>
              </a:rPr>
              <a:t> уже несколько веков работает верный друг всех мореходов — </a:t>
            </a:r>
            <a:r>
              <a:rPr lang="ru-RU" sz="2800" b="1" dirty="0" err="1" smtClean="0">
                <a:solidFill>
                  <a:srgbClr val="C00000"/>
                </a:solidFill>
              </a:rPr>
              <a:t>Еникальский</a:t>
            </a:r>
            <a:r>
              <a:rPr lang="ru-RU" sz="2800" b="1" dirty="0" smtClean="0">
                <a:solidFill>
                  <a:srgbClr val="C00000"/>
                </a:solidFill>
              </a:rPr>
              <a:t> маяк.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800px-Kerch_Maya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5220072" cy="4944295"/>
          </a:xfrm>
          <a:prstGeom prst="rect">
            <a:avLst/>
          </a:prstGeom>
        </p:spPr>
      </p:pic>
      <p:pic>
        <p:nvPicPr>
          <p:cNvPr id="10" name="Рисунок 9" descr="av-179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06944">
            <a:off x="5516502" y="1277158"/>
            <a:ext cx="1181781" cy="1181781"/>
          </a:xfrm>
          <a:prstGeom prst="rect">
            <a:avLst/>
          </a:prstGeom>
        </p:spPr>
      </p:pic>
      <p:pic>
        <p:nvPicPr>
          <p:cNvPr id="11" name="Рисунок 10" descr="06263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08304" y="0"/>
            <a:ext cx="1835696" cy="1835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44851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4941168"/>
            <a:ext cx="6948264" cy="1556792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Грифон</a:t>
            </a:r>
            <a:r>
              <a:rPr lang="ru-RU" sz="2800" b="1" dirty="0" smtClean="0">
                <a:solidFill>
                  <a:srgbClr val="C00000"/>
                </a:solidFill>
              </a:rPr>
              <a:t> –символ Керчи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Грифон — мифическое существо с телом льва и головой и крыльями орла. Лев как царь земли, орел — царь неба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245596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996952"/>
            <a:ext cx="2893136" cy="3645024"/>
          </a:xfrm>
          <a:prstGeom prst="rect">
            <a:avLst/>
          </a:prstGeom>
        </p:spPr>
      </p:pic>
      <p:pic>
        <p:nvPicPr>
          <p:cNvPr id="6" name="Рисунок 5" descr="Image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9" y="0"/>
            <a:ext cx="4139952" cy="4797152"/>
          </a:xfrm>
          <a:prstGeom prst="rect">
            <a:avLst/>
          </a:prstGeom>
        </p:spPr>
      </p:pic>
      <p:pic>
        <p:nvPicPr>
          <p:cNvPr id="7" name="Рисунок 6" descr="kerch_0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5004048" cy="3212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9d9b2eeb98f63e43e43afe955e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11960" y="3284984"/>
            <a:ext cx="4932040" cy="3573016"/>
          </a:xfrm>
        </p:spPr>
      </p:pic>
      <p:pic>
        <p:nvPicPr>
          <p:cNvPr id="5" name="Рисунок 4" descr="13139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0"/>
            <a:ext cx="5004048" cy="3284984"/>
          </a:xfrm>
          <a:prstGeom prst="rect">
            <a:avLst/>
          </a:prstGeom>
        </p:spPr>
      </p:pic>
      <p:pic>
        <p:nvPicPr>
          <p:cNvPr id="6" name="Рисунок 5" descr="Image1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284984"/>
            <a:ext cx="4211960" cy="3573016"/>
          </a:xfrm>
          <a:prstGeom prst="rect">
            <a:avLst/>
          </a:prstGeom>
        </p:spPr>
      </p:pic>
      <p:pic>
        <p:nvPicPr>
          <p:cNvPr id="7" name="Рисунок 6" descr="s_iyanie-mechty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4211960" cy="3284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0_bebdc_355dc2af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64261" y="-315416"/>
            <a:ext cx="5079739" cy="3672408"/>
          </a:xfrm>
        </p:spPr>
      </p:pic>
      <p:pic>
        <p:nvPicPr>
          <p:cNvPr id="7" name="Рисунок 6" descr="60_b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4067945" cy="3356992"/>
          </a:xfrm>
          <a:prstGeom prst="rect">
            <a:avLst/>
          </a:prstGeom>
        </p:spPr>
      </p:pic>
      <p:pic>
        <p:nvPicPr>
          <p:cNvPr id="8" name="Рисунок 7" descr="21931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3356992"/>
            <a:ext cx="5076056" cy="3501008"/>
          </a:xfrm>
          <a:prstGeom prst="rect">
            <a:avLst/>
          </a:prstGeom>
        </p:spPr>
      </p:pic>
      <p:pic>
        <p:nvPicPr>
          <p:cNvPr id="9" name="Рисунок 8" descr="96018786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356992"/>
            <a:ext cx="4067944" cy="3501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2327_06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55977" y="3212977"/>
            <a:ext cx="4788024" cy="3645024"/>
          </a:xfrm>
        </p:spPr>
      </p:pic>
      <p:pic>
        <p:nvPicPr>
          <p:cNvPr id="5" name="Рисунок 4" descr="2525_1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355976" cy="3212976"/>
          </a:xfrm>
          <a:prstGeom prst="rect">
            <a:avLst/>
          </a:prstGeom>
        </p:spPr>
      </p:pic>
      <p:pic>
        <p:nvPicPr>
          <p:cNvPr id="6" name="Рисунок 5" descr="16882_0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0"/>
            <a:ext cx="4788024" cy="3212976"/>
          </a:xfrm>
          <a:prstGeom prst="rect">
            <a:avLst/>
          </a:prstGeom>
        </p:spPr>
      </p:pic>
      <p:pic>
        <p:nvPicPr>
          <p:cNvPr id="7" name="Рисунок 6" descr="1204387579_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212976"/>
            <a:ext cx="4355976" cy="3645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Krimea.Kerch 2015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8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mb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68560" y="1196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Мой юный друг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err="1" smtClean="0">
                <a:solidFill>
                  <a:srgbClr val="FF0000"/>
                </a:solidFill>
              </a:rPr>
              <a:t>Ану-ка</a:t>
            </a:r>
            <a:r>
              <a:rPr lang="ru-RU" b="1" dirty="0" smtClean="0">
                <a:solidFill>
                  <a:srgbClr val="FF0000"/>
                </a:solidFill>
              </a:rPr>
              <a:t> скажи в каком городе ты живёшь?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068960"/>
            <a:ext cx="8229600" cy="22768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FF0000"/>
              </a:solidFill>
            </a:endParaRPr>
          </a:p>
        </p:txBody>
      </p:sp>
      <p:pic>
        <p:nvPicPr>
          <p:cNvPr id="7" name="Рисунок 6" descr="losyash_big_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823311">
            <a:off x="5580430" y="2839669"/>
            <a:ext cx="2795761" cy="3981841"/>
          </a:xfrm>
          <a:prstGeom prst="rect">
            <a:avLst/>
          </a:prstGeom>
        </p:spPr>
      </p:pic>
      <p:sp>
        <p:nvSpPr>
          <p:cNvPr id="8" name="Овальная выноска 7"/>
          <p:cNvSpPr/>
          <p:nvPr/>
        </p:nvSpPr>
        <p:spPr>
          <a:xfrm flipH="1">
            <a:off x="0" y="332656"/>
            <a:ext cx="7308304" cy="3456384"/>
          </a:xfrm>
          <a:prstGeom prst="wedgeEllipseCallout">
            <a:avLst/>
          </a:prstGeom>
          <a:solidFill>
            <a:srgbClr val="E61AA2">
              <a:alpha val="53000"/>
            </a:srgbClr>
          </a:solidFill>
          <a:ln>
            <a:solidFill>
              <a:srgbClr val="E61A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На месте Древнего пролива </a:t>
            </a:r>
            <a:r>
              <a:rPr lang="ru-RU" b="1" dirty="0" err="1" smtClean="0">
                <a:solidFill>
                  <a:srgbClr val="FF0000"/>
                </a:solidFill>
              </a:rPr>
              <a:t>Боспор</a:t>
            </a:r>
            <a:r>
              <a:rPr lang="ru-RU" b="1" dirty="0" smtClean="0">
                <a:solidFill>
                  <a:srgbClr val="FF0000"/>
                </a:solidFill>
              </a:rPr>
              <a:t>, который соединяет Чёрное и Азовское моря растянулся город Керчь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bd14f0859588fb73fe9471616612921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1484784"/>
            <a:ext cx="5652120" cy="5373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68943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64" y="0"/>
            <a:ext cx="9131335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-315416"/>
            <a:ext cx="8229600" cy="14010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14400" b="1" dirty="0" smtClean="0">
                <a:solidFill>
                  <a:srgbClr val="FF0000"/>
                </a:solidFill>
              </a:rPr>
              <a:t>А знаешь ли ты ,там такая была пора,</a:t>
            </a:r>
          </a:p>
          <a:p>
            <a:pPr>
              <a:buNone/>
            </a:pPr>
            <a:r>
              <a:rPr lang="ru-RU" sz="14400" b="1" dirty="0" smtClean="0">
                <a:solidFill>
                  <a:srgbClr val="FF0000"/>
                </a:solidFill>
              </a:rPr>
              <a:t>Что навечно к заре лицом поднялась</a:t>
            </a:r>
          </a:p>
          <a:p>
            <a:pPr>
              <a:buNone/>
            </a:pPr>
            <a:r>
              <a:rPr lang="ru-RU" sz="14400" b="1" dirty="0" smtClean="0">
                <a:solidFill>
                  <a:srgbClr val="FF0000"/>
                </a:solidFill>
              </a:rPr>
              <a:t>Митридат-гора</a:t>
            </a:r>
          </a:p>
          <a:p>
            <a:endParaRPr lang="ru-RU" dirty="0"/>
          </a:p>
        </p:txBody>
      </p:sp>
      <p:pic>
        <p:nvPicPr>
          <p:cNvPr id="5" name="Рисунок 4" descr="v6DK6LZhDT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66607" y="1844824"/>
            <a:ext cx="6077393" cy="5013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inopoisk.ru-Smeshariki-466995--w--8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661248"/>
            <a:ext cx="8229600" cy="119675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Кто из вас дети, посещал эту крепость?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Рисунок 4" descr="8umIeks1_v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436096" cy="45557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36096" y="0"/>
            <a:ext cx="37079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В самом уголке Керчи стоит крепость турецкого владычества название ей «</a:t>
            </a:r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</a:rPr>
              <a:t>Крепость </a:t>
            </a:r>
            <a:r>
              <a:rPr lang="ru-RU" sz="2800" b="1" u="sng" dirty="0" err="1" smtClean="0">
                <a:solidFill>
                  <a:schemeClr val="tx2">
                    <a:lumMod val="75000"/>
                  </a:schemeClr>
                </a:solidFill>
              </a:rPr>
              <a:t>Ени-Кале</a:t>
            </a:r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43408"/>
            <a:ext cx="9144000" cy="71014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516216" cy="1656184"/>
          </a:xfrm>
        </p:spPr>
        <p:txBody>
          <a:bodyPr>
            <a:normAutofit/>
          </a:bodyPr>
          <a:lstStyle/>
          <a:p>
            <a:r>
              <a:rPr lang="ru-RU" sz="2400" b="1" u="sng" dirty="0" err="1" smtClean="0">
                <a:solidFill>
                  <a:srgbClr val="C00000"/>
                </a:solidFill>
              </a:rPr>
              <a:t>Аджимушкайские</a:t>
            </a:r>
            <a:r>
              <a:rPr lang="ru-RU" sz="2400" b="1" u="sng" dirty="0" smtClean="0">
                <a:solidFill>
                  <a:srgbClr val="C00000"/>
                </a:solidFill>
              </a:rPr>
              <a:t> каменоломни </a:t>
            </a:r>
            <a:r>
              <a:rPr lang="ru-RU" sz="2400" dirty="0" smtClean="0">
                <a:solidFill>
                  <a:srgbClr val="C00000"/>
                </a:solidFill>
              </a:rPr>
              <a:t>- Подземные каменоломни, где часть войск Крымского фронта вела героическую оборону против немецко-фашистских захватчиков.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7" name="Рисунок 6" descr="p_4690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72816"/>
            <a:ext cx="6667500" cy="5085184"/>
          </a:xfrm>
          <a:prstGeom prst="rect">
            <a:avLst/>
          </a:prstGeom>
        </p:spPr>
      </p:pic>
      <p:pic>
        <p:nvPicPr>
          <p:cNvPr id="4" name="Содержимое 3" descr="0b138499dc94d633a90c5430ffa02804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6371184" y="3140968"/>
            <a:ext cx="2772816" cy="371703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627afc5267ce8ecbd40de327c9f1f4a_800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373216"/>
            <a:ext cx="8229600" cy="1340768"/>
          </a:xfrm>
        </p:spPr>
        <p:txBody>
          <a:bodyPr>
            <a:noAutofit/>
          </a:bodyPr>
          <a:lstStyle/>
          <a:p>
            <a:pPr algn="l"/>
            <a:r>
              <a:rPr lang="ru-RU" sz="2400" b="1" dirty="0" err="1" smtClean="0">
                <a:solidFill>
                  <a:srgbClr val="C00000"/>
                </a:solidFill>
              </a:rPr>
              <a:t>Ца́рский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курга́н</a:t>
            </a:r>
            <a:r>
              <a:rPr lang="ru-RU" sz="2400" dirty="0" smtClean="0">
                <a:solidFill>
                  <a:srgbClr val="C00000"/>
                </a:solidFill>
              </a:rPr>
              <a:t> — памятник архитектуры IV века до н. э., усыпальница (склеп) одного из членов династии </a:t>
            </a:r>
            <a:r>
              <a:rPr lang="ru-RU" sz="2400" dirty="0" err="1" smtClean="0">
                <a:solidFill>
                  <a:srgbClr val="C00000"/>
                </a:solidFill>
              </a:rPr>
              <a:t>Спартокидов</a:t>
            </a:r>
            <a:r>
              <a:rPr lang="ru-RU" sz="2400" dirty="0" smtClean="0">
                <a:solidFill>
                  <a:srgbClr val="C00000"/>
                </a:solidFill>
              </a:rPr>
              <a:t>, правивших </a:t>
            </a:r>
            <a:r>
              <a:rPr lang="ru-RU" sz="2400" i="1" dirty="0" err="1" smtClean="0">
                <a:solidFill>
                  <a:srgbClr val="C00000"/>
                </a:solidFill>
              </a:rPr>
              <a:t>Боспорским</a:t>
            </a:r>
            <a:r>
              <a:rPr lang="ru-RU" sz="2400" i="1" dirty="0" smtClean="0">
                <a:solidFill>
                  <a:srgbClr val="C00000"/>
                </a:solidFill>
              </a:rPr>
              <a:t> царством</a:t>
            </a:r>
            <a:endParaRPr lang="ru-RU" sz="2400" i="1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2b4a62184569ac620a999cb9f63b459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612576" y="1124744"/>
            <a:ext cx="3340694" cy="4005064"/>
          </a:xfrm>
          <a:prstGeom prst="rect">
            <a:avLst/>
          </a:prstGeom>
        </p:spPr>
      </p:pic>
      <p:pic>
        <p:nvPicPr>
          <p:cNvPr id="7" name="Рисунок 6" descr="tsarskiy_kurgan_1_previe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64296" y="0"/>
            <a:ext cx="6979704" cy="5301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0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Озеро </a:t>
            </a:r>
            <a:r>
              <a:rPr lang="ru-RU" sz="2800" b="1" dirty="0" err="1" smtClean="0">
                <a:solidFill>
                  <a:srgbClr val="C00000"/>
                </a:solidFill>
              </a:rPr>
              <a:t>Чокрак</a:t>
            </a:r>
            <a:r>
              <a:rPr lang="ru-RU" sz="2800" b="1" dirty="0" smtClean="0">
                <a:solidFill>
                  <a:srgbClr val="C00000"/>
                </a:solidFill>
              </a:rPr>
              <a:t>. </a:t>
            </a:r>
            <a:r>
              <a:rPr lang="ru-RU" sz="2800" dirty="0" smtClean="0">
                <a:solidFill>
                  <a:srgbClr val="C00000"/>
                </a:solidFill>
              </a:rPr>
              <a:t>Солёное озеро, расположенное на востоке Крыма, на Керченском полуострове, является одним из уникальных грязелечебных озёр Европы.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1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44824"/>
            <a:ext cx="2348458" cy="2348458"/>
          </a:xfrm>
          <a:prstGeom prst="rect">
            <a:avLst/>
          </a:prstGeom>
        </p:spPr>
      </p:pic>
      <p:pic>
        <p:nvPicPr>
          <p:cNvPr id="6" name="Рисунок 5" descr="R1q5Md6WF0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1844824"/>
            <a:ext cx="6732240" cy="5013176"/>
          </a:xfrm>
          <a:prstGeom prst="rect">
            <a:avLst/>
          </a:prstGeom>
        </p:spPr>
      </p:pic>
      <p:pic>
        <p:nvPicPr>
          <p:cNvPr id="7" name="Рисунок 6" descr="37673454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437112"/>
            <a:ext cx="2339752" cy="2420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77266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2658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4437112"/>
            <a:ext cx="4499992" cy="213285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Грязевые </a:t>
            </a:r>
            <a:r>
              <a:rPr lang="ru-RU" sz="2400" b="1" dirty="0" err="1" smtClean="0">
                <a:solidFill>
                  <a:schemeClr val="bg1"/>
                </a:solidFill>
              </a:rPr>
              <a:t>вулканы-</a:t>
            </a:r>
            <a:r>
              <a:rPr lang="ru-RU" sz="2400" dirty="0" err="1" smtClean="0">
                <a:solidFill>
                  <a:schemeClr val="bg1"/>
                </a:solidFill>
              </a:rPr>
              <a:t>это</a:t>
            </a:r>
            <a:r>
              <a:rPr lang="ru-RU" sz="2400" dirty="0" smtClean="0">
                <a:solidFill>
                  <a:schemeClr val="bg1"/>
                </a:solidFill>
              </a:rPr>
              <a:t> фантастически природные достопримечательности Керчи, известные далеко за пределами Крыма. </a:t>
            </a:r>
            <a:r>
              <a:rPr lang="ru-RU" sz="2400" dirty="0" err="1" smtClean="0">
                <a:solidFill>
                  <a:schemeClr val="bg1"/>
                </a:solidFill>
              </a:rPr>
              <a:t>Булганакская</a:t>
            </a:r>
            <a:r>
              <a:rPr lang="ru-RU" sz="2400" dirty="0" smtClean="0">
                <a:solidFill>
                  <a:schemeClr val="bg1"/>
                </a:solidFill>
              </a:rPr>
              <a:t> долина вулканов – это удивительный уголок нашей планеты.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yjVGeoY6Fb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05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118</Words>
  <Application>Microsoft Office PowerPoint</Application>
  <PresentationFormat>Экран (4:3)</PresentationFormat>
  <Paragraphs>20</Paragraphs>
  <Slides>16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Мой любимый город Керчь!!!</vt:lpstr>
      <vt:lpstr>Мой юный друг Ану-ка скажи в каком городе ты живёшь?</vt:lpstr>
      <vt:lpstr>Слайд 3</vt:lpstr>
      <vt:lpstr>Слайд 4</vt:lpstr>
      <vt:lpstr>Слайд 5</vt:lpstr>
      <vt:lpstr>Аджимушкайские каменоломни - Подземные каменоломни, где часть войск Крымского фронта вела героическую оборону против немецко-фашистских захватчиков.</vt:lpstr>
      <vt:lpstr>Ца́рский курга́н — памятник архитектуры IV века до н. э., усыпальница (склеп) одного из членов династии Спартокидов, правивших Боспорским царством</vt:lpstr>
      <vt:lpstr>Озеро Чокрак. Солёное озеро, расположенное на востоке Крыма, на Керченском полуострове, является одним из уникальных грязелечебных озёр Европы.</vt:lpstr>
      <vt:lpstr>Грязевые вулканы-это фантастически природные достопримечательности Керчи, известные далеко за пределами Крыма. Булганакская долина вулканов – это удивительный уголок нашей планеты.</vt:lpstr>
      <vt:lpstr>В самом центре города Керчь, у подножия горы Митридат, расположилась церковь Иоанна Предтечи</vt:lpstr>
      <vt:lpstr>На самой восточной оконечности Крыма, на мысе Фонарь уже несколько веков работает верный друг всех мореходов — Еникальский маяк.</vt:lpstr>
      <vt:lpstr>Грифон –символ Керчи Грифон — мифическое существо с телом льва и головой и крыльями орла. Лев как царь земли, орел — царь неба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любимый город Керчь!!!</dc:title>
  <dc:creator>User</dc:creator>
  <cp:lastModifiedBy>User</cp:lastModifiedBy>
  <cp:revision>31</cp:revision>
  <dcterms:created xsi:type="dcterms:W3CDTF">2015-10-15T17:31:19Z</dcterms:created>
  <dcterms:modified xsi:type="dcterms:W3CDTF">2015-10-17T14:33:37Z</dcterms:modified>
</cp:coreProperties>
</file>