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4" r:id="rId7"/>
    <p:sldId id="262" r:id="rId8"/>
    <p:sldId id="261" r:id="rId9"/>
    <p:sldId id="265" r:id="rId10"/>
    <p:sldId id="267" r:id="rId11"/>
    <p:sldId id="270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717" autoAdjust="0"/>
  </p:normalViewPr>
  <p:slideViewPr>
    <p:cSldViewPr>
      <p:cViewPr varScale="1">
        <p:scale>
          <a:sx n="103" d="100"/>
          <a:sy n="103" d="100"/>
        </p:scale>
        <p:origin x="-204" y="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название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20" y="6286520"/>
            <a:ext cx="13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2021 г.</a:t>
            </a:r>
            <a:endParaRPr lang="ru-RU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785794"/>
            <a:ext cx="4714908" cy="1714512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i="1" dirty="0" smtClean="0">
                <a:solidFill>
                  <a:srgbClr val="FFFF00"/>
                </a:solidFill>
              </a:rPr>
              <a:t>Чтоб здоровыми, крепкими стать</a:t>
            </a:r>
            <a:br>
              <a:rPr lang="ru-RU" sz="4000" b="1" i="1" dirty="0" smtClean="0">
                <a:solidFill>
                  <a:srgbClr val="FFFF00"/>
                </a:solidFill>
              </a:rPr>
            </a:br>
            <a:r>
              <a:rPr lang="ru-RU" sz="4000" b="1" i="1" dirty="0" smtClean="0">
                <a:solidFill>
                  <a:srgbClr val="FFFF00"/>
                </a:solidFill>
              </a:rPr>
              <a:t>Надо больше нам гулять</a:t>
            </a:r>
            <a:endParaRPr lang="ru-RU" sz="4000" b="1" i="1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изображение_viber_2021-05-27_10-57-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9746">
            <a:off x="4661788" y="2600273"/>
            <a:ext cx="4171280" cy="3500438"/>
          </a:xfrm>
          <a:prstGeom prst="teardrop">
            <a:avLst/>
          </a:prstGeom>
        </p:spPr>
      </p:pic>
      <p:pic>
        <p:nvPicPr>
          <p:cNvPr id="5" name="Рисунок 4" descr="изображение_viber_2021-04-26_12-37-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603435"/>
            <a:ext cx="4057710" cy="2254565"/>
          </a:xfrm>
          <a:prstGeom prst="flowChartPunchedCard">
            <a:avLst/>
          </a:prstGeom>
        </p:spPr>
      </p:pic>
      <p:pic>
        <p:nvPicPr>
          <p:cNvPr id="6" name="Рисунок 5" descr="изображение_viber_2021-05-27_10-46-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69320">
            <a:off x="-78012" y="2010486"/>
            <a:ext cx="3936996" cy="2214560"/>
          </a:xfrm>
          <a:prstGeom prst="ellipse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изображение_viber_2021-05-25_20-10-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3571876"/>
            <a:ext cx="3428992" cy="3286124"/>
          </a:xfrm>
          <a:prstGeom prst="ellipse">
            <a:avLst/>
          </a:prstGeom>
        </p:spPr>
      </p:pic>
      <p:pic>
        <p:nvPicPr>
          <p:cNvPr id="5" name="Рисунок 4" descr="изображение_viber_2021-05-25_12-51-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2840">
            <a:off x="6126717" y="207661"/>
            <a:ext cx="2866328" cy="2545987"/>
          </a:xfrm>
          <a:prstGeom prst="teardrop">
            <a:avLst/>
          </a:prstGeom>
        </p:spPr>
      </p:pic>
      <p:sp>
        <p:nvSpPr>
          <p:cNvPr id="6" name="TextBox 5"/>
          <p:cNvSpPr txBox="1"/>
          <p:nvPr/>
        </p:nvSpPr>
        <p:spPr>
          <a:xfrm rot="1630670">
            <a:off x="637583" y="5731146"/>
            <a:ext cx="5304220" cy="94601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        </a:t>
            </a:r>
            <a:r>
              <a:rPr lang="ru-RU" sz="4400" b="1" dirty="0" smtClean="0">
                <a:solidFill>
                  <a:srgbClr val="7030A0"/>
                </a:solidFill>
              </a:rPr>
              <a:t>В </a:t>
            </a:r>
            <a:r>
              <a:rPr lang="ru-RU" sz="4400" b="1" dirty="0" smtClean="0">
                <a:solidFill>
                  <a:srgbClr val="7030A0"/>
                </a:solidFill>
              </a:rPr>
              <a:t>ДОБРЫЙ ПУТЬ, </a:t>
            </a:r>
            <a:endParaRPr lang="ru-RU" sz="4400" b="1" dirty="0" smtClean="0">
              <a:solidFill>
                <a:srgbClr val="7030A0"/>
              </a:solidFill>
            </a:endParaRPr>
          </a:p>
          <a:p>
            <a:r>
              <a:rPr lang="ru-RU" sz="4400" b="1" dirty="0" smtClean="0">
                <a:solidFill>
                  <a:srgbClr val="7030A0"/>
                </a:solidFill>
              </a:rPr>
              <a:t>           РЕБЯТА!!!</a:t>
            </a:r>
            <a:endParaRPr lang="ru-RU" sz="4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девиз группы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  <a:prstGeom prst="ellipse">
            <a:avLst/>
          </a:prstGeo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НАША ГРУППА</a:t>
            </a:r>
            <a:endParaRPr lang="ru-RU" sz="5400" dirty="0"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240" y="1428736"/>
            <a:ext cx="30718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Вместе с солнцем просыпаюсь,</a:t>
            </a:r>
          </a:p>
          <a:p>
            <a:r>
              <a:rPr lang="ru-RU" dirty="0" smtClean="0"/>
              <a:t>Я приходу утра рад.</a:t>
            </a:r>
          </a:p>
          <a:p>
            <a:r>
              <a:rPr lang="ru-RU" dirty="0" smtClean="0"/>
              <a:t>Быстро-быстро собираюсь</a:t>
            </a:r>
          </a:p>
          <a:p>
            <a:r>
              <a:rPr lang="ru-RU" dirty="0" smtClean="0"/>
              <a:t>Я в любимый детский сад!</a:t>
            </a:r>
          </a:p>
          <a:p>
            <a:endParaRPr lang="ru-RU" dirty="0" smtClean="0"/>
          </a:p>
          <a:p>
            <a:r>
              <a:rPr lang="ru-RU" dirty="0" smtClean="0"/>
              <a:t>Там и книжки, и игрушки,</a:t>
            </a:r>
          </a:p>
          <a:p>
            <a:r>
              <a:rPr lang="ru-RU" dirty="0" smtClean="0"/>
              <a:t>Там любимые друзья,</a:t>
            </a:r>
          </a:p>
          <a:p>
            <a:r>
              <a:rPr lang="ru-RU" dirty="0" smtClean="0"/>
              <a:t>Мои верные подружки,</a:t>
            </a:r>
          </a:p>
          <a:p>
            <a:r>
              <a:rPr lang="ru-RU" dirty="0" smtClean="0"/>
              <a:t>Мне без них никак нельзя!</a:t>
            </a:r>
          </a:p>
          <a:p>
            <a:endParaRPr lang="ru-RU" dirty="0" smtClean="0"/>
          </a:p>
          <a:p>
            <a:r>
              <a:rPr lang="ru-RU" dirty="0" smtClean="0"/>
              <a:t>Воспитатель милый самый,</a:t>
            </a:r>
          </a:p>
          <a:p>
            <a:r>
              <a:rPr lang="ru-RU" dirty="0" smtClean="0"/>
              <a:t>Помогает нам и учит нас,</a:t>
            </a:r>
          </a:p>
          <a:p>
            <a:r>
              <a:rPr lang="ru-RU" dirty="0" smtClean="0"/>
              <a:t>Нам она почти как мама.</a:t>
            </a:r>
          </a:p>
          <a:p>
            <a:r>
              <a:rPr lang="ru-RU" dirty="0" smtClean="0"/>
              <a:t>И детсад наш самый лучший!</a:t>
            </a:r>
            <a:endParaRPr lang="ru-RU" dirty="0"/>
          </a:p>
        </p:txBody>
      </p:sp>
      <p:pic>
        <p:nvPicPr>
          <p:cNvPr id="8" name="Рисунок 7" descr="изображение_viber_2020-09-02_22-54-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3117"/>
            <a:ext cx="3143240" cy="3133337"/>
          </a:xfrm>
          <a:prstGeom prst="ellipse">
            <a:avLst/>
          </a:prstGeom>
        </p:spPr>
      </p:pic>
      <p:pic>
        <p:nvPicPr>
          <p:cNvPr id="9" name="Рисунок 8" descr="изображение_viber_2020-09-01_23-14-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27186">
            <a:off x="5819776" y="927970"/>
            <a:ext cx="3187441" cy="3429024"/>
          </a:xfrm>
          <a:prstGeom prst="teardrop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bf94e8ef4ca97daedd72b7860af6c3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Овал 4"/>
          <p:cNvSpPr/>
          <p:nvPr/>
        </p:nvSpPr>
        <p:spPr>
          <a:xfrm>
            <a:off x="2500298" y="928670"/>
            <a:ext cx="6643702" cy="33575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НАШИ</a:t>
            </a:r>
          </a:p>
          <a:p>
            <a:pPr algn="ctr"/>
            <a:r>
              <a:rPr lang="ru-RU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БУДНИ И </a:t>
            </a:r>
          </a:p>
          <a:p>
            <a:pPr algn="ctr"/>
            <a:r>
              <a:rPr lang="ru-RU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ПРАЗДНИКИ</a:t>
            </a:r>
            <a:endParaRPr lang="ru-RU" sz="6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var-www-naurok-com-ua-web-uploads-files-4495-109091-pch2-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357166"/>
            <a:ext cx="2286016" cy="2571768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700" b="1" i="1" dirty="0" smtClean="0">
                <a:solidFill>
                  <a:srgbClr val="CC00FF"/>
                </a:solidFill>
              </a:rPr>
              <a:t>Поиграли, порезвились</a:t>
            </a:r>
            <a:br>
              <a:rPr lang="ru-RU" sz="2700" b="1" i="1" dirty="0" smtClean="0">
                <a:solidFill>
                  <a:srgbClr val="CC00FF"/>
                </a:solidFill>
              </a:rPr>
            </a:br>
            <a:r>
              <a:rPr lang="ru-RU" sz="2700" b="1" i="1" dirty="0" smtClean="0">
                <a:solidFill>
                  <a:srgbClr val="CC00FF"/>
                </a:solidFill>
              </a:rPr>
              <a:t>Пообедать мы решили! </a:t>
            </a:r>
            <a:br>
              <a:rPr lang="ru-RU" sz="2700" b="1" i="1" dirty="0" smtClean="0">
                <a:solidFill>
                  <a:srgbClr val="CC00FF"/>
                </a:solidFill>
              </a:rPr>
            </a:br>
            <a:r>
              <a:rPr lang="ru-RU" sz="2700" b="1" i="1" dirty="0" smtClean="0">
                <a:solidFill>
                  <a:srgbClr val="CC00FF"/>
                </a:solidFill>
              </a:rPr>
              <a:t>Вкусно здесь готовят нам!!!!</a:t>
            </a:r>
            <a:br>
              <a:rPr lang="ru-RU" sz="2700" b="1" i="1" dirty="0" smtClean="0">
                <a:solidFill>
                  <a:srgbClr val="CC00FF"/>
                </a:solidFill>
              </a:rPr>
            </a:br>
            <a:r>
              <a:rPr lang="ru-RU" sz="2700" b="1" i="1" dirty="0" smtClean="0">
                <a:solidFill>
                  <a:srgbClr val="CC00FF"/>
                </a:solidFill>
              </a:rPr>
              <a:t>Слава нашим     поварам!!!</a:t>
            </a:r>
            <a:endParaRPr lang="ru-RU" sz="2700" b="1" i="1" dirty="0">
              <a:solidFill>
                <a:srgbClr val="CC00FF"/>
              </a:solidFill>
            </a:endParaRPr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85728"/>
            <a:ext cx="3214678" cy="3286148"/>
          </a:xfrm>
          <a:prstGeom prst="teardrop">
            <a:avLst/>
          </a:prstGeom>
        </p:spPr>
      </p:pic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3571876"/>
            <a:ext cx="3571900" cy="3143272"/>
          </a:xfrm>
          <a:prstGeom prst="roundRect">
            <a:avLst/>
          </a:prstGeom>
        </p:spPr>
      </p:pic>
      <p:pic>
        <p:nvPicPr>
          <p:cNvPr id="6" name="Рисунок 5" descr="изображение_viber_2021-05-11_09-17-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357166"/>
            <a:ext cx="3643306" cy="2786082"/>
          </a:xfrm>
          <a:prstGeom prst="ellipse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наше творчество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6578">
            <a:off x="5037275" y="1160860"/>
            <a:ext cx="3809998" cy="3961212"/>
          </a:xfrm>
          <a:prstGeom prst="teardrop">
            <a:avLst/>
          </a:prstGeom>
        </p:spPr>
      </p:pic>
      <p:pic>
        <p:nvPicPr>
          <p:cNvPr id="6" name="Рисунок 5" descr="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2500306"/>
            <a:ext cx="3794887" cy="3928808"/>
          </a:xfrm>
          <a:prstGeom prst="ellipse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АЗДНИК ОСЕН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000240"/>
            <a:ext cx="5643602" cy="350046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                                       СНОВА ОСЕНЬ,</a:t>
            </a:r>
            <a:br>
              <a:rPr lang="ru-RU" sz="2800" dirty="0" smtClean="0"/>
            </a:br>
            <a:r>
              <a:rPr lang="ru-RU" sz="2800" dirty="0" smtClean="0"/>
              <a:t>                                     СНОВА ПТИЦЫ </a:t>
            </a:r>
            <a:br>
              <a:rPr lang="ru-RU" sz="2800" dirty="0" smtClean="0"/>
            </a:br>
            <a:r>
              <a:rPr lang="ru-RU" sz="2800" dirty="0" smtClean="0"/>
              <a:t>В                               В  ТЕПЛЫЕ КРАЯ </a:t>
            </a:r>
            <a:br>
              <a:rPr lang="ru-RU" sz="2800" dirty="0" smtClean="0"/>
            </a:br>
            <a:r>
              <a:rPr lang="ru-RU" sz="2800" dirty="0" smtClean="0"/>
              <a:t>                                  СПЕШАТ. </a:t>
            </a:r>
            <a:br>
              <a:rPr lang="ru-RU" sz="2800" dirty="0" smtClean="0"/>
            </a:br>
            <a:r>
              <a:rPr lang="ru-RU" sz="2800" dirty="0" smtClean="0"/>
              <a:t>                        И ОПЯТЬ ОСЕННИЙ </a:t>
            </a:r>
            <a:br>
              <a:rPr lang="ru-RU" sz="2800" dirty="0" smtClean="0"/>
            </a:br>
            <a:r>
              <a:rPr lang="ru-RU" sz="2800" dirty="0" smtClean="0"/>
              <a:t>                              ПРАЗДНИК</a:t>
            </a:r>
            <a:br>
              <a:rPr lang="ru-RU" sz="2800" dirty="0" smtClean="0"/>
            </a:br>
            <a:r>
              <a:rPr lang="ru-RU" sz="2800" dirty="0" smtClean="0"/>
              <a:t>К НАМ ПРИХОДИТ В ДЕТСКИЙ САД!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5" name="Рисунок 4" descr="изображение_viber_2021-05-27_09-18-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4647">
            <a:off x="357158" y="214290"/>
            <a:ext cx="5524507" cy="4357718"/>
          </a:xfrm>
          <a:prstGeom prst="teardrop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rozhdestvo-xmas-decoration-fir-tree-merry-christmas-novyi-g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500042"/>
            <a:ext cx="5143536" cy="1643066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</a:rPr>
              <a:t/>
            </a:r>
            <a:br>
              <a:rPr lang="ru-RU" sz="3200" i="1" dirty="0" smtClean="0">
                <a:solidFill>
                  <a:srgbClr val="0070C0"/>
                </a:solidFill>
              </a:rPr>
            </a:br>
            <a:r>
              <a:rPr lang="ru-RU" sz="3200" i="1" dirty="0" smtClean="0">
                <a:solidFill>
                  <a:srgbClr val="0070C0"/>
                </a:solidFill>
              </a:rPr>
              <a:t/>
            </a:r>
            <a:br>
              <a:rPr lang="ru-RU" sz="3200" i="1" dirty="0" smtClean="0">
                <a:solidFill>
                  <a:srgbClr val="0070C0"/>
                </a:solidFill>
              </a:rPr>
            </a:br>
            <a:r>
              <a:rPr lang="ru-RU" sz="3200" i="1" dirty="0" smtClean="0">
                <a:solidFill>
                  <a:srgbClr val="0070C0"/>
                </a:solidFill>
              </a:rPr>
              <a:t/>
            </a:r>
            <a:br>
              <a:rPr lang="ru-RU" sz="3200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ЕЛКА НАРЯЖАЕТСЯ -  ПРАЗДНИК ПРИБЛИЖАЕТСЯ, </a:t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НОВЫЙ ГОД У ВОРОТ,</a:t>
            </a:r>
            <a:br>
              <a:rPr lang="ru-RU" sz="3200" b="1" i="1" dirty="0" smtClean="0">
                <a:solidFill>
                  <a:srgbClr val="0070C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</a:rPr>
              <a:t>РЕБЯТИШЕК ЁЛКА ЖДЁТ</a:t>
            </a:r>
            <a:r>
              <a:rPr lang="ru-RU" sz="3200" i="1" dirty="0" smtClean="0">
                <a:solidFill>
                  <a:srgbClr val="0070C0"/>
                </a:solidFill>
              </a:rPr>
              <a:t>.</a:t>
            </a:r>
            <a:endParaRPr lang="ru-RU" sz="3200" i="1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изображение_viber_2021-05-27_10-02-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714356"/>
            <a:ext cx="2786082" cy="4643470"/>
          </a:xfrm>
          <a:prstGeom prst="ellipse">
            <a:avLst/>
          </a:prstGeom>
        </p:spPr>
      </p:pic>
      <p:pic>
        <p:nvPicPr>
          <p:cNvPr id="8" name="Рисунок 7" descr="изображение_viber_2021-05-27_10-04-5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44" y="3286124"/>
            <a:ext cx="4857784" cy="3071834"/>
          </a:xfrm>
          <a:prstGeom prst="ellipse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13134944_59-p-fon-v-zheltom-stile-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877567">
            <a:off x="357158" y="274638"/>
            <a:ext cx="3429024" cy="2082792"/>
          </a:xfrm>
        </p:spPr>
        <p:txBody>
          <a:bodyPr>
            <a:prstTxWarp prst="textCascadeUp">
              <a:avLst/>
            </a:prstTxWarp>
            <a:normAutofit fontScale="90000"/>
          </a:bodyPr>
          <a:lstStyle/>
          <a:p>
            <a:r>
              <a:rPr lang="ru-RU" dirty="0" smtClean="0"/>
              <a:t>ДЕНЬ ЗАЩИТНИКА ОТЕЧЕСТВА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181201">
            <a:off x="-126856" y="3789079"/>
            <a:ext cx="3810000" cy="284797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изображение_viber_2021-02-17_08-22-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06802">
            <a:off x="1541698" y="1339585"/>
            <a:ext cx="3492343" cy="2245718"/>
          </a:xfrm>
          <a:prstGeom prst="teardrop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6380" y="285728"/>
            <a:ext cx="3571900" cy="2503719"/>
          </a:xfrm>
          <a:prstGeom prst="rect">
            <a:avLst/>
          </a:prstGeom>
          <a:noFill/>
        </p:spPr>
        <p:txBody>
          <a:bodyPr wrap="none" rtlCol="0">
            <a:prstTxWarp prst="textWave4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009900"/>
                </a:solidFill>
              </a:rPr>
              <a:t>МЕЖДУНАРОДНЫЙ </a:t>
            </a:r>
          </a:p>
          <a:p>
            <a:r>
              <a:rPr lang="ru-RU" b="1" dirty="0" smtClean="0">
                <a:solidFill>
                  <a:srgbClr val="009900"/>
                </a:solidFill>
              </a:rPr>
              <a:t>     ЖЕНСКИЙ ДЕНЬ</a:t>
            </a:r>
            <a:endParaRPr lang="ru-RU" b="1" dirty="0">
              <a:solidFill>
                <a:srgbClr val="0099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7562" y="2786058"/>
            <a:ext cx="1976438" cy="2633604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4929198"/>
            <a:ext cx="2405066" cy="179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848951">
            <a:off x="4214810" y="2786058"/>
            <a:ext cx="2857520" cy="200026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217</TotalTime>
  <Words>90</Words>
  <PresentationFormat>Экран (4:3)</PresentationFormat>
  <Paragraphs>28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НАША ГРУППА</vt:lpstr>
      <vt:lpstr>Слайд 4</vt:lpstr>
      <vt:lpstr>  Поиграли, порезвились Пообедать мы решили!  Вкусно здесь готовят нам!!!! Слава нашим     поварам!!!</vt:lpstr>
      <vt:lpstr>Слайд 6</vt:lpstr>
      <vt:lpstr>                                       СНОВА ОСЕНЬ,                                      СНОВА ПТИЦЫ  В                               В  ТЕПЛЫЕ КРАЯ                                    СПЕШАТ.                          И ОПЯТЬ ОСЕННИЙ                                ПРАЗДНИК К НАМ ПРИХОДИТ В ДЕТСКИЙ САД! </vt:lpstr>
      <vt:lpstr>   ЕЛКА НАРЯЖАЕТСЯ -  ПРАЗДНИК ПРИБЛИЖАЕТСЯ,  НОВЫЙ ГОД У ВОРОТ, РЕБЯТИШЕК ЁЛКА ЖДЁТ.</vt:lpstr>
      <vt:lpstr>ДЕНЬ ЗАЩИТНИКА ОТЕЧЕСТВА</vt:lpstr>
      <vt:lpstr>  Чтоб здоровыми, крепкими стать Надо больше нам гулять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Yulia</dc:creator>
  <cp:lastModifiedBy>Yulia</cp:lastModifiedBy>
  <cp:revision>26</cp:revision>
  <dcterms:created xsi:type="dcterms:W3CDTF">2021-05-25T11:55:36Z</dcterms:created>
  <dcterms:modified xsi:type="dcterms:W3CDTF">2021-05-27T10:17:02Z</dcterms:modified>
</cp:coreProperties>
</file>