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DA2DD82-7372-4CC7-BA75-B21F7AFA4AE0}">
          <p14:sldIdLst>
            <p14:sldId id="256"/>
            <p14:sldId id="257"/>
            <p14:sldId id="259"/>
            <p14:sldId id="258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  <p14:section name="Раздел без заголовка" id="{B1A6BABF-5F03-4059-A988-8CA6ED426624}">
          <p14:sldIdLst/>
        </p14:section>
        <p14:section name="Раздел без заголовка" id="{76C3D3DC-D602-4DE2-9634-9905A28F8BD5}">
          <p14:sldIdLst/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24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571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7961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925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683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591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725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122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86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8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1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868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17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729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57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8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25CB9-87D1-4F13-B500-DB3FB1730BC7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5088A-9D9F-44DD-8341-601F06AB2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4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67856" y="478897"/>
            <a:ext cx="8791575" cy="559681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города Керчи Республики Крым «Детский сад комбинированного вида №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«ручеек»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8178" y="1309512"/>
            <a:ext cx="10430933" cy="5548488"/>
          </a:xfrm>
        </p:spPr>
        <p:txBody>
          <a:bodyPr>
            <a:normAutofit/>
          </a:bodyPr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патриотическому воспитанию 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Керчь – вчера, сегодня, завтра </a:t>
            </a:r>
          </a:p>
          <a:p>
            <a:pPr algn="r"/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– Крутько Т.А.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148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81451"/>
            <a:ext cx="9905998" cy="758727"/>
          </a:xfrm>
        </p:spPr>
        <p:txBody>
          <a:bodyPr>
            <a:noAutofit/>
          </a:bodyPr>
          <a:lstStyle/>
          <a:p>
            <a:pPr algn="just"/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верхнем ярусе лестницы посетителя встречают каменные грифоны – мифические существа с крыльями и головой орла и телом льва. </a:t>
            </a: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212" y="1365956"/>
            <a:ext cx="7518400" cy="4854222"/>
          </a:xfrm>
        </p:spPr>
      </p:pic>
    </p:spTree>
    <p:extLst>
      <p:ext uri="{BB962C8B-B14F-4D97-AF65-F5344CB8AC3E}">
        <p14:creationId xmlns:p14="http://schemas.microsoft.com/office/powerpoint/2010/main" val="932260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449185"/>
            <a:ext cx="10678054" cy="1478570"/>
          </a:xfrm>
        </p:spPr>
        <p:txBody>
          <a:bodyPr>
            <a:noAutofit/>
          </a:bodyPr>
          <a:lstStyle/>
          <a:p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вершине горы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итридат расположен 24-метровый </a:t>
            </a:r>
            <a:r>
              <a:rPr lang="ru-RU" sz="24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Обелиск </a:t>
            </a:r>
            <a:r>
              <a:rPr lang="ru-RU" sz="2400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лавы </a:t>
            </a:r>
            <a:r>
              <a:rPr lang="ru-RU" sz="2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защитникам города, павшим в боях за освобождение Крыма во время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еликой </a:t>
            </a: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течественной войны. Возле обелиска находится мраморная мемориальная доска в виде раскрытой книги. Обелиск был воздвигнут в 1944 году, а в 1959 здесь был зажжен Вечный огонь.</a:t>
            </a: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88" y="2238199"/>
            <a:ext cx="7732889" cy="4433534"/>
          </a:xfrm>
        </p:spPr>
      </p:pic>
    </p:spTree>
    <p:extLst>
      <p:ext uri="{BB962C8B-B14F-4D97-AF65-F5344CB8AC3E}">
        <p14:creationId xmlns:p14="http://schemas.microsoft.com/office/powerpoint/2010/main" val="573379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3013" y="302429"/>
            <a:ext cx="10689342" cy="1594103"/>
          </a:xfrm>
        </p:spPr>
        <p:txBody>
          <a:bodyPr>
            <a:noAutofit/>
          </a:bodyPr>
          <a:lstStyle/>
          <a:p>
            <a:pPr algn="just"/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Пантикапей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бывшая столица </a:t>
            </a:r>
            <a:r>
              <a:rPr lang="ru-RU" sz="20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оспорского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царства, основанный греками еще в VII веке до н.э. Занимал внушительную территорию: порядка 100 гектар – почти всю вершину горы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итридат. В него входил храм Аполлона, дворец, театр, агора – площадь для народных собраний – и другие постройки. Пантикапей процветал – он находился на пересечении многих торговых путей, ведущих в Китай, Средиземноморье,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реднюю Азию. В первых веках нашей эры город был разрушен гуннами.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0" y="1975556"/>
            <a:ext cx="7484533" cy="4684888"/>
          </a:xfrm>
        </p:spPr>
      </p:pic>
    </p:spTree>
    <p:extLst>
      <p:ext uri="{BB962C8B-B14F-4D97-AF65-F5344CB8AC3E}">
        <p14:creationId xmlns:p14="http://schemas.microsoft.com/office/powerpoint/2010/main" val="2548139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2" y="338667"/>
            <a:ext cx="10576455" cy="1873955"/>
          </a:xfrm>
        </p:spPr>
        <p:txBody>
          <a:bodyPr>
            <a:noAutofit/>
          </a:bodyPr>
          <a:lstStyle/>
          <a:p>
            <a:r>
              <a:rPr lang="ru-RU" sz="24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Склеп Деметры.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Античная погребальная камера (II в. До н. Э.), Вырытая в естественном грунте и покрытая фресковой живописью была обнаружена в 1895 году. В центре расписанного свода — изображение богини плодородия и земледелия Деметры, поэтому склеп назвали в честь нее. На протяжение всего XX века склеп разрушался от преимущественно от сырости.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79" y="2393421"/>
            <a:ext cx="5214232" cy="396222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112" y="2393421"/>
            <a:ext cx="5734756" cy="3962222"/>
          </a:xfrm>
        </p:spPr>
      </p:pic>
    </p:spTree>
    <p:extLst>
      <p:ext uri="{BB962C8B-B14F-4D97-AF65-F5344CB8AC3E}">
        <p14:creationId xmlns:p14="http://schemas.microsoft.com/office/powerpoint/2010/main" val="5658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77" y="282222"/>
            <a:ext cx="11221156" cy="1916466"/>
          </a:xfrm>
        </p:spPr>
        <p:txBody>
          <a:bodyPr>
            <a:noAutofit/>
          </a:bodyPr>
          <a:lstStyle/>
          <a:p>
            <a:pPr algn="just"/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известный военно-исторический памятник Крыма и один из самых посещаемых военных музеев полуострова, открытый в 1967 году — </a:t>
            </a:r>
            <a:r>
              <a:rPr lang="ru-RU" sz="2000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истории обороны </a:t>
            </a:r>
            <a:r>
              <a:rPr lang="ru-RU" sz="2000" b="1" cap="none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Аджимушкайских</a:t>
            </a:r>
            <a:r>
              <a:rPr lang="ru-RU" sz="2000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каменоломен.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Когда-то здесь добывали камень ракушечник, сначала открытым, потом закрытым способом, от чего образовались подземные пещеры. Здесь в мае 1942 года укрылись остатки Крымского фронта, не сумевшие эвакуироваться с основным составом на Таманский полуостров. 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Аджимушкайские каменоломни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настоящая подземная крепость, гарнизон которой в 1942 году на протяжении 170 дней героически сражался против фашистских захватчиков в полностью оккупированном Крыму. 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0" y="2427111"/>
            <a:ext cx="5782734" cy="424462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533" y="2427111"/>
            <a:ext cx="5740400" cy="4244622"/>
          </a:xfrm>
        </p:spPr>
      </p:pic>
    </p:spTree>
    <p:extLst>
      <p:ext uri="{BB962C8B-B14F-4D97-AF65-F5344CB8AC3E}">
        <p14:creationId xmlns:p14="http://schemas.microsoft.com/office/powerpoint/2010/main" val="2638023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34696"/>
            <a:ext cx="10645421" cy="1478570"/>
          </a:xfrm>
        </p:spPr>
        <p:txBody>
          <a:bodyPr>
            <a:noAutofit/>
          </a:bodyPr>
          <a:lstStyle/>
          <a:p>
            <a:pPr algn="just"/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Царский курган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построенный примерно в то же время, что и </a:t>
            </a:r>
            <a:r>
              <a:rPr lang="ru-RU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Мелек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-Чесменский на окраине поселка </a:t>
            </a:r>
            <a:r>
              <a:rPr lang="ru-RU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Аджимушкай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представляет собой внушительное сооружение периметром 250 метров и высотой около 18 м. Он представляет собой насыпь, внутри которой находится погребальное помещение и ведущий к нему длинный 36-метровый коридор — дромос. 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44" y="1713266"/>
            <a:ext cx="5238045" cy="473269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713266"/>
            <a:ext cx="5556956" cy="4732690"/>
          </a:xfrm>
        </p:spPr>
      </p:pic>
    </p:spTree>
    <p:extLst>
      <p:ext uri="{BB962C8B-B14F-4D97-AF65-F5344CB8AC3E}">
        <p14:creationId xmlns:p14="http://schemas.microsoft.com/office/powerpoint/2010/main" val="3426976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222" y="279851"/>
            <a:ext cx="10724445" cy="1478570"/>
          </a:xfrm>
        </p:spPr>
        <p:txBody>
          <a:bodyPr>
            <a:noAutofit/>
          </a:bodyPr>
          <a:lstStyle/>
          <a:p>
            <a:pPr algn="just"/>
            <a:r>
              <a:rPr lang="ru-RU" sz="24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Крепость 	</a:t>
            </a:r>
            <a:r>
              <a:rPr lang="ru-RU" sz="2400" b="1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lang="ru-RU" sz="24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-Кале</a:t>
            </a:r>
            <a:br>
              <a:rPr lang="ru-RU" sz="24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Остатки этой достопримечательности Керчи – свидетельство того, что город во все времена занимал важное стратегическое положение. Крепость </a:t>
            </a:r>
            <a:r>
              <a:rPr lang="ru-RU" sz="20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-Кале «новая крепость» была построена крымскими татарами в 1706 году. во время русско-турецкой войны крепость в 1771 году была сдана без боя русской армии.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7" y="1873956"/>
            <a:ext cx="5475111" cy="46848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890" y="1873956"/>
            <a:ext cx="5678310" cy="4684888"/>
          </a:xfrm>
        </p:spPr>
      </p:pic>
    </p:spTree>
    <p:extLst>
      <p:ext uri="{BB962C8B-B14F-4D97-AF65-F5344CB8AC3E}">
        <p14:creationId xmlns:p14="http://schemas.microsoft.com/office/powerpoint/2010/main" val="452827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711" y="180622"/>
            <a:ext cx="11096978" cy="191646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один шедевр фортификационного искусства, расположенный на мысе Ак-Бурун. </a:t>
            </a:r>
            <a:b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Крепость</a:t>
            </a: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была построена под руководством генерала и архитектора Э. И. </a:t>
            </a:r>
            <a:r>
              <a:rPr lang="ru-RU" sz="22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Тотлебена</a:t>
            </a: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повидала на своем веку немало исторических событий. Строительство началось еще в 1857 году после Крымской войны и продолжалось 20 лет, завершившись лишь к началу русско-турецкой войны 1877 года. Во время Великой </a:t>
            </a:r>
            <a:r>
              <a:rPr lang="ru-RU" sz="2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течественной войны крепость неоднократно подвергалась бомбардировкам, но ее защитникам до последнего удавалось сдерживать натиск фашистов.</a:t>
            </a:r>
            <a:endParaRPr lang="ru-RU" sz="22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3" y="2097088"/>
            <a:ext cx="5748867" cy="452949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912" y="2097088"/>
            <a:ext cx="5658555" cy="4529490"/>
          </a:xfrm>
        </p:spPr>
      </p:pic>
    </p:spTree>
    <p:extLst>
      <p:ext uri="{BB962C8B-B14F-4D97-AF65-F5344CB8AC3E}">
        <p14:creationId xmlns:p14="http://schemas.microsoft.com/office/powerpoint/2010/main" val="1449043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778" y="313718"/>
            <a:ext cx="10464800" cy="1478570"/>
          </a:xfrm>
        </p:spPr>
        <p:txBody>
          <a:bodyPr>
            <a:normAutofit/>
          </a:bodyPr>
          <a:lstStyle/>
          <a:p>
            <a:pPr algn="just"/>
            <a:r>
              <a:rPr lang="ru-RU" sz="2000" b="1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Мелек</a:t>
            </a:r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-Чесменский курган 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в центральной части города и носит название в честь протекающей поблизости речки. Этот памятник античной погребальной культуры датируется IV веком до н. Э. Высота кургана порядка 8 метров. Мавзолей выполнен в виде пирамиды, напоминающей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египетскую. Первые раскопки начались еще в 1858 году. К огорчению ученых, курган оказался разграбленным – никаких ценностей в нем не нашли.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67" y="1792288"/>
            <a:ext cx="9832622" cy="4823001"/>
          </a:xfrm>
        </p:spPr>
      </p:pic>
    </p:spTree>
    <p:extLst>
      <p:ext uri="{BB962C8B-B14F-4D97-AF65-F5344CB8AC3E}">
        <p14:creationId xmlns:p14="http://schemas.microsoft.com/office/powerpoint/2010/main" val="2909234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346" y="223406"/>
            <a:ext cx="10474853" cy="1627971"/>
          </a:xfrm>
        </p:spPr>
        <p:txBody>
          <a:bodyPr>
            <a:noAutofit/>
          </a:bodyPr>
          <a:lstStyle/>
          <a:p>
            <a:r>
              <a:rPr lang="ru-RU" sz="2000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Храм Иоанна </a:t>
            </a:r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Предтечи. </a:t>
            </a:r>
            <a:b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преданию храм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оанна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редтечи построен на том месте, где проповедовал апостол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ндрей. Это старейший действующий православный храм восточной Европы, построенный еще в VIII веке. Один из великолепных образцов византийского зодчества, с характерной для этого стиля чередой белых и красных камней и единственным куполом.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457" y="1964268"/>
            <a:ext cx="8861777" cy="4741332"/>
          </a:xfrm>
        </p:spPr>
      </p:pic>
    </p:spTree>
    <p:extLst>
      <p:ext uri="{BB962C8B-B14F-4D97-AF65-F5344CB8AC3E}">
        <p14:creationId xmlns:p14="http://schemas.microsoft.com/office/powerpoint/2010/main" val="1527270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63447" y="666044"/>
            <a:ext cx="8791575" cy="14111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b="1" cap="none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ru-RU" sz="28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способствовать становлению патриотизма у     детей</a:t>
            </a:r>
            <a:r>
              <a:rPr lang="ru-RU" sz="28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b="1" cap="none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b="1" cap="none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b="1" cap="non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335" y="2450571"/>
            <a:ext cx="8791575" cy="3453518"/>
          </a:xfrm>
        </p:spPr>
        <p:txBody>
          <a:bodyPr>
            <a:noAutofit/>
          </a:bodyPr>
          <a:lstStyle/>
          <a:p>
            <a:r>
              <a:rPr lang="ru-RU" sz="2800" b="1" cap="none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800" cap="none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cap="none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Рассмотреть </a:t>
            </a:r>
            <a:r>
              <a:rPr lang="ru-RU" sz="2800" b="1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основные  исторические и архитектурные объекты К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ерчи</a:t>
            </a:r>
            <a:r>
              <a:rPr lang="ru-RU" sz="2800" b="1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. </a:t>
            </a:r>
            <a:endParaRPr lang="ru-RU" sz="2800" b="1" cap="none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+mj-cs"/>
            </a:endParaRPr>
          </a:p>
          <a:p>
            <a:r>
              <a:rPr lang="ru-RU" sz="2800" b="1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Пополнять </a:t>
            </a:r>
            <a:r>
              <a:rPr lang="ru-RU" sz="2800" b="1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словарный запас</a:t>
            </a:r>
            <a:br>
              <a:rPr lang="ru-RU" sz="2800" b="1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Воспитывать </a:t>
            </a:r>
            <a:r>
              <a:rPr lang="ru-RU" sz="2800" b="1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 к истории своего </a:t>
            </a:r>
            <a:r>
              <a:rPr lang="ru-RU" sz="28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города, </a:t>
            </a:r>
            <a:r>
              <a:rPr lang="ru-RU" sz="2800" b="1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чувство любви и гордости к родному краю.</a:t>
            </a:r>
            <a:endParaRPr lang="ru-RU" sz="2800" b="1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37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1" y="234696"/>
            <a:ext cx="9905998" cy="1478570"/>
          </a:xfrm>
        </p:spPr>
        <p:txBody>
          <a:bodyPr>
            <a:noAutofit/>
          </a:bodyPr>
          <a:lstStyle/>
          <a:p>
            <a:pPr algn="just"/>
            <a:r>
              <a:rPr lang="ru-RU" sz="2000" b="1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Лапидарий</a:t>
            </a:r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Керчи 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вторая в мире после афинской коллекция каменных древностей: барельефов, статуй, архитектурных фрагментов, надгробий, всего более 3000 объектов. Особенно примечательны статуи древних богов и мифических героев, в частности Артемиды и Геракла. На многих барельефах сохранились надписи на древнегреческом, еврейском, тюркском, латинском языках.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1" y="1907823"/>
            <a:ext cx="5613400" cy="419946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07824"/>
            <a:ext cx="5523089" cy="4199464"/>
          </a:xfrm>
        </p:spPr>
      </p:pic>
    </p:spTree>
    <p:extLst>
      <p:ext uri="{BB962C8B-B14F-4D97-AF65-F5344CB8AC3E}">
        <p14:creationId xmlns:p14="http://schemas.microsoft.com/office/powerpoint/2010/main" val="3004551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178" y="257273"/>
            <a:ext cx="10600265" cy="1478570"/>
          </a:xfrm>
        </p:spPr>
        <p:txBody>
          <a:bodyPr>
            <a:noAutofit/>
          </a:bodyPr>
          <a:lstStyle/>
          <a:p>
            <a:pPr algn="just"/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Картинная галерея в Керчи 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открыта в 1985 году в двухэтажном особняке начала XIX века, у основания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итридатской лестницы. Основой галереи стала коллекция военного художника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иколая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ковлевича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ута (1928-1989). В 1960 году он впервые приехал в Керчь и спустился в Аджимушкайские каменоломни. Подвиг подземного гарнизона так поразил художника, что он написал 29 картин, посвященных ему. 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89" y="1961621"/>
            <a:ext cx="5726290" cy="456071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665" y="1961621"/>
            <a:ext cx="5794022" cy="4560710"/>
          </a:xfrm>
        </p:spPr>
      </p:pic>
    </p:spTree>
    <p:extLst>
      <p:ext uri="{BB962C8B-B14F-4D97-AF65-F5344CB8AC3E}">
        <p14:creationId xmlns:p14="http://schemas.microsoft.com/office/powerpoint/2010/main" val="4241217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2756" y="302428"/>
            <a:ext cx="10532533" cy="1210283"/>
          </a:xfrm>
        </p:spPr>
        <p:txBody>
          <a:bodyPr>
            <a:normAutofit/>
          </a:bodyPr>
          <a:lstStyle/>
          <a:p>
            <a:pPr algn="just"/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Историко-археологический музей 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Керчи расположен напротив набережной в здании старинного особняка конца XIX века. Музей насчитывает более 200 000 экспонатов, среди которых монеты, керамика, фрагменты статуй, найденные во время раскопок на Керченском и Таманском полуострове. 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44" y="1907822"/>
            <a:ext cx="5723467" cy="416559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07822"/>
            <a:ext cx="5737578" cy="4165599"/>
          </a:xfrm>
        </p:spPr>
      </p:pic>
    </p:spTree>
    <p:extLst>
      <p:ext uri="{BB962C8B-B14F-4D97-AF65-F5344CB8AC3E}">
        <p14:creationId xmlns:p14="http://schemas.microsoft.com/office/powerpoint/2010/main" val="3765571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2701" y="234696"/>
            <a:ext cx="9905998" cy="1478570"/>
          </a:xfrm>
        </p:spPr>
        <p:txBody>
          <a:bodyPr>
            <a:noAutofit/>
          </a:bodyPr>
          <a:lstStyle/>
          <a:p>
            <a:pPr algn="just"/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набережная 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любимое место отдыха и прогулок горожан и отдыхающих. Здесь много развлечений на любой вкус: фонтаны с подсветкой, колесо обозрения, великолепные газоны. Установлен на набережной и памятник А. С. Пушкину, который в 1820 посетил город и осмотрел развалины Пантикапея. Причал Приморского бульвара – это место швартовки яхт и прогулочных катеров.</a:t>
            </a: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733" y="1828799"/>
            <a:ext cx="7394223" cy="4583289"/>
          </a:xfrm>
        </p:spPr>
      </p:pic>
    </p:spTree>
    <p:extLst>
      <p:ext uri="{BB962C8B-B14F-4D97-AF65-F5344CB8AC3E}">
        <p14:creationId xmlns:p14="http://schemas.microsoft.com/office/powerpoint/2010/main" val="1014735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57" y="618518"/>
            <a:ext cx="9986254" cy="5782282"/>
          </a:xfrm>
        </p:spPr>
      </p:pic>
      <p:sp>
        <p:nvSpPr>
          <p:cNvPr id="5" name="TextBox 4"/>
          <p:cNvSpPr txBox="1"/>
          <p:nvPr/>
        </p:nvSpPr>
        <p:spPr>
          <a:xfrm>
            <a:off x="2698044" y="1219201"/>
            <a:ext cx="64346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767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090" y="158044"/>
            <a:ext cx="11119554" cy="1704623"/>
          </a:xfrm>
        </p:spPr>
        <p:txBody>
          <a:bodyPr>
            <a:noAutofit/>
          </a:bodyPr>
          <a:lstStyle/>
          <a:p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Керчь — самый древний город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рыма, непохожий на другие. </a:t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Достопримечательности Керчи</a:t>
            </a:r>
            <a:r>
              <a:rPr lang="ru-RU" sz="2000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 исторические памятники, свидетели славного военного прошлого города, и растянувшиеся на многие километры песчаные пляжи, с их живописными и малоизведанными бухтами. Керчь – настоящий музей под открытым небом.</a:t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еликой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течественной войны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ерчь стала ареной ожесточенных боев, здесь четыре раза проходила линия фронта, дважды он был оккупирован немецко-румынскими войсками. За годы войны город был почти полностью разрушен. За массовый героизм и мужество в защите Родины 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ерчь получила звание Города-Героя.</a:t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956" y="2506132"/>
            <a:ext cx="9460089" cy="4176890"/>
          </a:xfrm>
        </p:spPr>
      </p:pic>
    </p:spTree>
    <p:extLst>
      <p:ext uri="{BB962C8B-B14F-4D97-AF65-F5344CB8AC3E}">
        <p14:creationId xmlns:p14="http://schemas.microsoft.com/office/powerpoint/2010/main" val="3914556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4457" y="223407"/>
            <a:ext cx="9905998" cy="1029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Достопримечательности Керчи.</a:t>
            </a:r>
            <a:br>
              <a:rPr lang="ru-RU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Гора Митридат</a:t>
            </a: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99" y="1422401"/>
            <a:ext cx="9798756" cy="5102577"/>
          </a:xfrm>
        </p:spPr>
      </p:pic>
    </p:spTree>
    <p:extLst>
      <p:ext uri="{BB962C8B-B14F-4D97-AF65-F5344CB8AC3E}">
        <p14:creationId xmlns:p14="http://schemas.microsoft.com/office/powerpoint/2010/main" val="2270622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4" y="279852"/>
            <a:ext cx="10587742" cy="1478570"/>
          </a:xfrm>
        </p:spPr>
        <p:txBody>
          <a:bodyPr/>
          <a:lstStyle/>
          <a:p>
            <a:r>
              <a:rPr lang="ru-RU" sz="2000" cap="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Керчь — уникальный туристический центр Крыма, возраст которого насчитывает 26 веков. Обладает самым большим сосредоточением археологических памятников на всем восточном побережье полуострова. Многие исторические достопримечательности Керчи связаны с ее стратегическим положением у Керченского пролива, разделяющего Азовское и Черное моря.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267" y="1758422"/>
            <a:ext cx="7721600" cy="4834289"/>
          </a:xfrm>
        </p:spPr>
      </p:pic>
    </p:spTree>
    <p:extLst>
      <p:ext uri="{BB962C8B-B14F-4D97-AF65-F5344CB8AC3E}">
        <p14:creationId xmlns:p14="http://schemas.microsoft.com/office/powerpoint/2010/main" val="3117467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457" y="245984"/>
            <a:ext cx="10271654" cy="826460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Новейшая достопримечательность Керчи — Крымский мост.</a:t>
            </a:r>
            <a:endParaRPr lang="ru-RU" sz="2800" b="1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1724553"/>
            <a:ext cx="9905998" cy="4992335"/>
          </a:xfrm>
        </p:spPr>
      </p:pic>
    </p:spTree>
    <p:extLst>
      <p:ext uri="{BB962C8B-B14F-4D97-AF65-F5344CB8AC3E}">
        <p14:creationId xmlns:p14="http://schemas.microsoft.com/office/powerpoint/2010/main" val="3331350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778933"/>
            <a:ext cx="9905998" cy="5204178"/>
          </a:xfrm>
        </p:spPr>
        <p:txBody>
          <a:bodyPr>
            <a:noAutofit/>
          </a:bodyPr>
          <a:lstStyle/>
          <a:p>
            <a:pPr algn="just"/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Крымский мост соединяет полуостров Крым с Таманским полуостровом (Краснодарский край) через Керченский пролив. Его длина 19 км. Мост начинается на Таманском полуострове, проходит по песчаному острову </a:t>
            </a:r>
            <a:r>
              <a:rPr lang="ru-RU" sz="240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узла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пересекает пролив и выходит в Керчь.</a:t>
            </a:r>
            <a:b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моста началось в феврале 2016 года. Официальное название Крымский мост получил в конце 2017 года после интернет-голосования. Торжественное открытие автомобильного </a:t>
            </a:r>
            <a:r>
              <a:rPr lang="ru-RU" sz="2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четырехполосного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моста (участок трассы А-290) состоялось 15 мая 2018 года, а его эксплуатация начала осуществляться на следующий день. Вторая параллельная часть моста — железнодорожная будет открыта предположительно в конце 2019 года.</a:t>
            </a:r>
            <a:b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Крымскому мосту теперь достопримечательности Керчи могут посмотреть жители и туристы Краснодарского края. С открытием железнодорожного моста, это станет еще удобнее.</a:t>
            </a:r>
            <a:r>
              <a:rPr lang="ru-RU" sz="4000" cap="none" dirty="0" smtClean="0"/>
              <a:t/>
            </a:r>
            <a:br>
              <a:rPr lang="ru-RU" sz="4000" cap="none" dirty="0" smtClean="0"/>
            </a:br>
            <a:endParaRPr lang="ru-RU" sz="4400" cap="none" dirty="0"/>
          </a:p>
        </p:txBody>
      </p:sp>
    </p:spTree>
    <p:extLst>
      <p:ext uri="{BB962C8B-B14F-4D97-AF65-F5344CB8AC3E}">
        <p14:creationId xmlns:p14="http://schemas.microsoft.com/office/powerpoint/2010/main" val="3298754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324" y="200829"/>
            <a:ext cx="9905998" cy="1478570"/>
          </a:xfrm>
        </p:spPr>
        <p:txBody>
          <a:bodyPr>
            <a:normAutofit/>
          </a:bodyPr>
          <a:lstStyle/>
          <a:p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площади Ленина находится </a:t>
            </a:r>
            <a:r>
              <a:rPr lang="ru-RU" sz="24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Стела городов-героев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просто стела с грифоном. Золотой грифон — символ Керчи, его изображение в городе можно встретить часто, в том числе на гербе. Ионическая колонна была установлена в 2000 году. В лапе грифона — золотой ключ.</a:t>
            </a: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422" y="1679399"/>
            <a:ext cx="9223021" cy="5178601"/>
          </a:xfrm>
        </p:spPr>
      </p:pic>
    </p:spTree>
    <p:extLst>
      <p:ext uri="{BB962C8B-B14F-4D97-AF65-F5344CB8AC3E}">
        <p14:creationId xmlns:p14="http://schemas.microsoft.com/office/powerpoint/2010/main" val="4044198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1" y="155673"/>
            <a:ext cx="10678055" cy="1571527"/>
          </a:xfrm>
        </p:spPr>
        <p:txBody>
          <a:bodyPr>
            <a:noAutofit/>
          </a:bodyPr>
          <a:lstStyle/>
          <a:p>
            <a:pPr algn="just"/>
            <a: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</a:t>
            </a:r>
            <a:r>
              <a:rPr lang="ru-RU" sz="1800" b="1" cap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Митридатская</a:t>
            </a:r>
            <a:r>
              <a:rPr lang="ru-RU" sz="1800" b="1" cap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лестница </a:t>
            </a:r>
            <a: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настоящая визитная карточка Керчи, которая изображена на всех открытках с видами города. Эта внушительная, оформленная в классическом стиле лестница была построена в 1833 – 1840 гг. По проекту итальянского архитектора А. </a:t>
            </a:r>
            <a:r>
              <a:rPr lang="ru-RU" sz="18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Дигби</a:t>
            </a:r>
            <a: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была призвана соединить две ключевые достопримечательности Керчи</a:t>
            </a:r>
            <a:r>
              <a:rPr lang="ru-RU" sz="1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гору </a:t>
            </a:r>
            <a:r>
              <a:rPr lang="ru-RU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итридат и церковь </a:t>
            </a:r>
            <a:r>
              <a:rPr lang="ru-RU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оанна </a:t>
            </a:r>
            <a:r>
              <a:rPr lang="ru-RU" sz="1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редтечи. </a:t>
            </a:r>
            <a:b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Лестница насчитывает 432 ступени, площадки между которыми украшены красивыми декоративными нишами с вазами. Это нелегкое восхождение стоит потраченных усилий — с вершины горы открываются панорамные 	виды 	на 	город 	и 	залив.</a:t>
            </a:r>
            <a:b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82" y="2065867"/>
            <a:ext cx="9132711" cy="4605866"/>
          </a:xfrm>
        </p:spPr>
      </p:pic>
    </p:spTree>
    <p:extLst>
      <p:ext uri="{BB962C8B-B14F-4D97-AF65-F5344CB8AC3E}">
        <p14:creationId xmlns:p14="http://schemas.microsoft.com/office/powerpoint/2010/main" val="2696725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257</TotalTime>
  <Words>806</Words>
  <Application>Microsoft Office PowerPoint</Application>
  <PresentationFormat>Произвольный</PresentationFormat>
  <Paragraphs>36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Контур</vt:lpstr>
      <vt:lpstr>Муниципальное бюджетное дошкольное образовательное учреждение города Керчи Республики Крым «Детский сад комбинированного вида № 11 «ручеек» </vt:lpstr>
      <vt:lpstr>Цель: способствовать становлению патриотизма у     детей.  </vt:lpstr>
      <vt:lpstr>   Керчь — самый древний город Крыма, непохожий на другие.  Достопримечательности Керчи – это и исторические памятники, свидетели славного военного прошлого города, и растянувшиеся на многие километры песчаные пляжи, с их живописными и малоизведанными бухтами. Керчь – настоящий музей под открытым небом. В годы Великой Отечественной войны Керчь стала ареной ожесточенных боев, здесь четыре раза проходила линия фронта, дважды он был оккупирован немецко-румынскими войсками. За годы войны город был почти полностью разрушен. За массовый героизм и мужество в защите Родины Керчь получила звание Города-Героя. </vt:lpstr>
      <vt:lpstr>Достопримечательности Керчи. Гора Митридат</vt:lpstr>
      <vt:lpstr>Керчь — уникальный туристический центр Крыма, возраст которого насчитывает 26 веков. Обладает самым большим сосредоточением археологических памятников на всем восточном побережье полуострова. Многие исторические достопримечательности Керчи связаны с ее стратегическим положением у Керченского пролива, разделяющего Азовское и Черное моря.</vt:lpstr>
      <vt:lpstr>Новейшая достопримечательность Керчи — Крымский мост.</vt:lpstr>
      <vt:lpstr>Крымский мост соединяет полуостров Крым с Таманским полуостровом (Краснодарский край) через Керченский пролив. Его длина 19 км. Мост начинается на Таманском полуострове, проходит по песчаному острову Тузла, пересекает пролив и выходит в Керчь. Строительство моста началось в феврале 2016 года. Официальное название Крымский мост получил в конце 2017 года после интернет-голосования. Торжественное открытие автомобильного четырехполосного моста (участок трассы А-290) состоялось 15 мая 2018 года, а его эксплуатация начала осуществляться на следующий день. Вторая параллельная часть моста — железнодорожная будет открыта предположительно в конце 2019 года. Благодаря Крымскому мосту теперь достопримечательности Керчи могут посмотреть жители и туристы Краснодарского края. С открытием железнодорожного моста, это станет еще удобнее. </vt:lpstr>
      <vt:lpstr>На площади Ленина находится Стела городов-героев или просто стела с грифоном. Золотой грифон — символ Керчи, его изображение в городе можно встретить часто, в том числе на гербе. Ионическая колонна была установлена в 2000 году. В лапе грифона — золотой ключ.</vt:lpstr>
      <vt:lpstr>  Большая Митридатская лестница — это настоящая визитная карточка Керчи, которая изображена на всех открытках с видами города. Эта внушительная, оформленная в классическом стиле лестница была построена в 1833 – 1840 гг. По проекту итальянского архитектора А. Дигби. Она была призвана соединить две ключевые достопримечательности Керчи – гору Митридат и церковь Иоанна Предтечи.  Лестница насчитывает 432 ступени, площадки между которыми украшены красивыми декоративными нишами с вазами. Это нелегкое восхождение стоит потраченных усилий — с вершины горы открываются панорамные  виды  на  город  и  залив. </vt:lpstr>
      <vt:lpstr>На верхнем ярусе лестницы посетителя встречают каменные грифоны – мифические существа с крыльями и головой орла и телом льва. </vt:lpstr>
      <vt:lpstr>На вершине горы Митридат расположен 24-метровый Обелиск Славы – памятник защитникам города, павшим в боях за освобождение Крыма во время Великой Отечественной войны. Возле обелиска находится мраморная мемориальная доска в виде раскрытой книги. Обелиск был воздвигнут в 1944 году, а в 1959 здесь был зажжен Вечный огонь.</vt:lpstr>
      <vt:lpstr>Пантикапей – бывшая столица Боспорского царства, основанный греками еще в VII веке до н.э. Занимал внушительную территорию: порядка 100 гектар – почти всю вершину горы Митридат. В него входил храм Аполлона, дворец, театр, агора – площадь для народных собраний – и другие постройки. Пантикапей процветал – он находился на пересечении многих торговых путей, ведущих в Китай, Средиземноморье, Среднюю Азию. В первых веках нашей эры город был разрушен гуннами.</vt:lpstr>
      <vt:lpstr>Склеп Деметры. Античная погребальная камера (II в. До н. Э.), Вырытая в естественном грунте и покрытая фресковой живописью была обнаружена в 1895 году. В центре расписанного свода — изображение богини плодородия и земледелия Деметры, поэтому склеп назвали в честь нее. На протяжение всего XX века склеп разрушался от преимущественно от сырости.</vt:lpstr>
      <vt:lpstr>Самый известный военно-исторический памятник Крыма и один из самых посещаемых военных музеев полуострова, открытый в 1967 году — Музей истории обороны Аджимушкайских каменоломен. Когда-то здесь добывали камень ракушечник, сначала открытым, потом закрытым способом, от чего образовались подземные пещеры. Здесь в мае 1942 года укрылись остатки Крымского фронта, не сумевшие эвакуироваться с основным составом на Таманский полуостров. Аджимушкайские каменоломни - это настоящая подземная крепость, гарнизон которой в 1942 году на протяжении 170 дней героически сражался против фашистских захватчиков в полностью оккупированном Крыму. </vt:lpstr>
      <vt:lpstr>Царский курган, построенный примерно в то же время, что и Мелек-Чесменский на окраине поселка Аджимушкай, представляет собой внушительное сооружение периметром 250 метров и высотой около 18 м. Он представляет собой насыпь, внутри которой находится погребальное помещение и ведущий к нему длинный 36-метровый коридор — дромос. </vt:lpstr>
      <vt:lpstr>Крепость  Ени-Кале Остатки этой достопримечательности Керчи – свидетельство того, что город во все времена занимал важное стратегическое положение. Крепость Ени-Кале «новая крепость» была построена крымскими татарами в 1706 году. во время русско-турецкой войны крепость в 1771 году была сдана без боя русской армии.</vt:lpstr>
      <vt:lpstr>Еще один шедевр фортификационного искусства, расположенный на мысе Ак-Бурун.  Крепость была построена под руководством генерала и архитектора Э. И. Тотлебена и повидала на своем веку немало исторических событий. Строительство началось еще в 1857 году после Крымской войны и продолжалось 20 лет, завершившись лишь к началу русско-турецкой войны 1877 года. Во время Великой Отечественной войны крепость неоднократно подвергалась бомбардировкам, но ее защитникам до последнего удавалось сдерживать натиск фашистов.</vt:lpstr>
      <vt:lpstr>Мелек-Чесменский курган расположен в центральной части города и носит название в честь протекающей поблизости речки. Этот памятник античной погребальной культуры датируется IV веком до н. Э. Высота кургана порядка 8 метров. Мавзолей выполнен в виде пирамиды, напоминающей египетскую. Первые раскопки начались еще в 1858 году. К огорчению ученых, курган оказался разграбленным – никаких ценностей в нем не нашли.</vt:lpstr>
      <vt:lpstr>Храм Иоанна Предтечи.  По преданию храм Иоанна Предтечи построен на том месте, где проповедовал апостол Андрей. Это старейший действующий православный храм восточной Европы, построенный еще в VIII веке. Один из великолепных образцов византийского зодчества, с характерной для этого стиля чередой белых и красных камней и единственным куполом.</vt:lpstr>
      <vt:lpstr>Лапидарий в Керчи – это вторая в мире после афинской коллекция каменных древностей: барельефов, статуй, архитектурных фрагментов, надгробий, всего более 3000 объектов. Особенно примечательны статуи древних богов и мифических героев, в частности Артемиды и Геракла. На многих барельефах сохранились надписи на древнегреческом, еврейском, тюркском, латинском языках.</vt:lpstr>
      <vt:lpstr>Картинная галерея в Керчи была открыта в 1985 году в двухэтажном особняке начала XIX века, у основания Митридатской лестницы. Основой галереи стала коллекция военного художника Николая Яковлевича Бута (1928-1989). В 1960 году он впервые приехал в Керчь и спустился в Аджимушкайские каменоломни. Подвиг подземного гарнизона так поразил художника, что он написал 29 картин, посвященных ему. </vt:lpstr>
      <vt:lpstr>Историко-археологический музей в Керчи расположен напротив набережной в здании старинного особняка конца XIX века. Музей насчитывает более 200 000 экспонатов, среди которых монеты, керамика, фрагменты статуй, найденные во время раскопок на Керченском и Таманском полуострове. </vt:lpstr>
      <vt:lpstr>Городская набережная — любимое место отдыха и прогулок горожан и отдыхающих. Здесь много развлечений на любой вкус: фонтаны с подсветкой, колесо обозрения, великолепные газоны. Установлен на набережной и памятник А. С. Пушкину, который в 1820 посетил город и осмотрел развалины Пантикапея. Причал Приморского бульвара – это место швартовки яхт и прогулочных катеров.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города Керчи Республики Крым «Детский сад комбинированного вида № 51 «журавушка»</dc:title>
  <dc:creator>Пользователь Windows</dc:creator>
  <cp:lastModifiedBy>1</cp:lastModifiedBy>
  <cp:revision>27</cp:revision>
  <dcterms:created xsi:type="dcterms:W3CDTF">2019-10-08T16:17:59Z</dcterms:created>
  <dcterms:modified xsi:type="dcterms:W3CDTF">2019-12-07T17:33:38Z</dcterms:modified>
</cp:coreProperties>
</file>