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6858000" cy="9144000" type="screen4x3"/>
  <p:notesSz cx="6858000" cy="91440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1" autoAdjust="0"/>
    <p:restoredTop sz="94599" autoAdjust="0"/>
  </p:normalViewPr>
  <p:slideViewPr>
    <p:cSldViewPr>
      <p:cViewPr varScale="1">
        <p:scale>
          <a:sx n="61" d="100"/>
          <a:sy n="61" d="100"/>
        </p:scale>
        <p:origin x="2150" y="53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11C787-A160-4A6B-8135-455A5DEB01B6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054424-ECA7-4EAD-AE98-FFF12BBCA6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1858.ru/uploads/posts/2012-09/1347890017_23.jpg" TargetMode="External"/><Relationship Id="rId3" Type="http://schemas.openxmlformats.org/officeDocument/2006/relationships/image" Target="../media/image24.jpeg"/><Relationship Id="rId7" Type="http://schemas.openxmlformats.org/officeDocument/2006/relationships/image" Target="../media/image26.jpeg"/><Relationship Id="rId2" Type="http://schemas.openxmlformats.org/officeDocument/2006/relationships/hyperlink" Target="http://www.co1858.ru/uploads/posts/2012-09/1347890090_20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hyperlink" Target="http://www.co1858.ru/uploads/posts/2012-09/1347890085_22.jpg" TargetMode="External"/><Relationship Id="rId10" Type="http://schemas.openxmlformats.org/officeDocument/2006/relationships/image" Target="../media/image28.jpeg"/><Relationship Id="rId4" Type="http://schemas.openxmlformats.org/officeDocument/2006/relationships/image" Target="../media/image10.jpeg"/><Relationship Id="rId9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1.jpeg"/><Relationship Id="rId2" Type="http://schemas.openxmlformats.org/officeDocument/2006/relationships/hyperlink" Target="http://www.co1858.ru/uploads/posts/2012-09/1347890071_24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1858.ru/uploads/posts/2012-09/1347890081_26.jpg" TargetMode="External"/><Relationship Id="rId5" Type="http://schemas.openxmlformats.org/officeDocument/2006/relationships/image" Target="../media/image30.jpeg"/><Relationship Id="rId4" Type="http://schemas.openxmlformats.org/officeDocument/2006/relationships/hyperlink" Target="http://www.co1858.ru/uploads/posts/2012-09/1347890089_25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7" Type="http://schemas.openxmlformats.org/officeDocument/2006/relationships/image" Target="../media/image34.jpeg"/><Relationship Id="rId2" Type="http://schemas.openxmlformats.org/officeDocument/2006/relationships/hyperlink" Target="http://www.co1858.ru/uploads/posts/2012-09/1347890037_27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1858.ru/uploads/posts/2012-09/1347890047_29.jpg" TargetMode="External"/><Relationship Id="rId5" Type="http://schemas.openxmlformats.org/officeDocument/2006/relationships/image" Target="../media/image33.jpeg"/><Relationship Id="rId4" Type="http://schemas.openxmlformats.org/officeDocument/2006/relationships/hyperlink" Target="http://www.co1858.ru/uploads/posts/2012-09/1347890081_28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hyperlink" Target="http://www.co1858.ru/uploads/posts/2012-09/1347890025_30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1858.ru/uploads/posts/2012-09/1347890041_2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://www.co1858.ru/uploads/posts/2012-09/1347890078_3.jp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o1858.ru/uploads/posts/2012-09/1347890040_4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o1858.ru/uploads/posts/2012-09/1347889991_5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www.co1858.ru/uploads/posts/2012-09/1347890084_6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co1858.ru/uploads/posts/2012-09/1347890067_7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://www.co1858.ru/uploads/posts/2012-09/1347890039_8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co1858.ru/uploads/posts/2012-09/1347890030_9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hyperlink" Target="http://www.co1858.ru/uploads/posts/2012-09/1347890058_10.jpg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1858.ru/uploads/posts/2012-09/1347890034_21.jpg" TargetMode="External"/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www.co1858.ru/uploads/posts/2012-09/1347890002_14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1858.ru/uploads/posts/2012-09/1347890032_16.jpg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www.co1858.ru/uploads/posts/2012-09/1347890086_15.jpg" TargetMode="External"/><Relationship Id="rId9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2" Type="http://schemas.openxmlformats.org/officeDocument/2006/relationships/hyperlink" Target="http://www.co1858.ru/uploads/posts/2012-09/1347890048_17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1858.ru/uploads/posts/2012-09/1347890089_19.jpg" TargetMode="External"/><Relationship Id="rId5" Type="http://schemas.openxmlformats.org/officeDocument/2006/relationships/image" Target="../media/image18.jpeg"/><Relationship Id="rId4" Type="http://schemas.openxmlformats.org/officeDocument/2006/relationships/hyperlink" Target="http://www.co1858.ru/uploads/posts/2012-09/1347890036_18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http://www.co1858.ru/uploads/posts/2012-09/1347890008_11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1858.ru/uploads/posts/2012-09/1347890048_13.jpg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www.co1858.ru/uploads/posts/2012-09/1347890067_1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Правила поведения на железной дороге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8" y="5214943"/>
            <a:ext cx="5829300" cy="1647828"/>
          </a:xfrm>
        </p:spPr>
        <p:txBody>
          <a:bodyPr>
            <a:noAutofit/>
          </a:bodyPr>
          <a:lstStyle/>
          <a:p>
            <a:r>
              <a:rPr lang="ru-RU" sz="2800" b="1" i="1" u="sng" dirty="0">
                <a:solidFill>
                  <a:srgbClr val="FF0000"/>
                </a:solidFill>
              </a:rPr>
              <a:t>Нет ничего важнее человеческой жизни, а детские жизни - это самое ценное.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42" y="571472"/>
            <a:ext cx="2643206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95" y="571472"/>
            <a:ext cx="2047880" cy="25717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928671" y="857224"/>
            <a:ext cx="3071834" cy="123110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dirty="0"/>
              <a:t>Не играй с огнеопасными и воспламеняющимися веществами!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57" y="2571737"/>
            <a:ext cx="2714644" cy="29289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TextBox 6"/>
          <p:cNvSpPr txBox="1"/>
          <p:nvPr/>
        </p:nvSpPr>
        <p:spPr>
          <a:xfrm>
            <a:off x="4071943" y="3571870"/>
            <a:ext cx="2428892" cy="64633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dirty="0"/>
              <a:t>Не прислоняйся к стоящим вагонам!</a:t>
            </a:r>
          </a:p>
        </p:txBody>
      </p:sp>
      <p:pic>
        <p:nvPicPr>
          <p:cNvPr id="8" name="Рисунок 7" descr="Правила безопасного поведения детей на железно-дорожном транспорте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57695" y="4786314"/>
            <a:ext cx="1857388" cy="264320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TextBox 8"/>
          <p:cNvSpPr txBox="1"/>
          <p:nvPr/>
        </p:nvSpPr>
        <p:spPr>
          <a:xfrm>
            <a:off x="928671" y="6572264"/>
            <a:ext cx="3286148" cy="1231107"/>
          </a:xfrm>
          <a:prstGeom prst="rect">
            <a:avLst/>
          </a:prstGeom>
          <a:blipFill>
            <a:blip r:embed="rId10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dirty="0"/>
              <a:t>Не пытайся попасть в вагон или выйти из вагона во время движения!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6" y="928663"/>
            <a:ext cx="2143140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357562" y="1500166"/>
            <a:ext cx="3071834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стой на подножках и переходных площадках!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90" y="3071801"/>
            <a:ext cx="2143140" cy="25003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214423" y="4286249"/>
            <a:ext cx="250033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открывай двери вагонов на ходу поезда!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9" y="5500694"/>
            <a:ext cx="2071702" cy="26432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643315" y="5857885"/>
            <a:ext cx="2786082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препятствуй автоматическому открытию/закрытию дверей вагонов!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6" y="928663"/>
            <a:ext cx="1928826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48680" y="3571868"/>
            <a:ext cx="2094503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создавай помех другим гражданам, осуществляя посадку/ высадку!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90" y="1000100"/>
            <a:ext cx="2071702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786191" y="3643305"/>
            <a:ext cx="2571768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высовывайся из окон вагонов и дверей тамбуров!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00373" y="4857752"/>
            <a:ext cx="2000264" cy="22145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/>
          <p:cNvSpPr txBox="1"/>
          <p:nvPr/>
        </p:nvSpPr>
        <p:spPr>
          <a:xfrm>
            <a:off x="332656" y="6143638"/>
            <a:ext cx="2596278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Находясь рядом с железнодорожными путями, при приближении поезда отойди на безопасное расстояние!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80" y="857224"/>
            <a:ext cx="2000264" cy="22145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857497" y="1071537"/>
            <a:ext cx="3571900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r>
              <a:rPr lang="ru-RU" dirty="0"/>
              <a:t>Обнаружив посторонние и/или забытые предметы, сообщи об этом взрослым!</a:t>
            </a:r>
          </a:p>
        </p:txBody>
      </p:sp>
      <p:pic>
        <p:nvPicPr>
          <p:cNvPr id="4" name="Рисунок 3" descr="alt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76" y="3071803"/>
            <a:ext cx="2857520" cy="34290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Рисунок 4" descr="alt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81" y="4071935"/>
            <a:ext cx="2928958" cy="41434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286124" y="642912"/>
            <a:ext cx="3214710" cy="31393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Не переходите пути перед близко идущим поездом, если расстояние до него менее 400 метров. Поезд не может остановиться сразу!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- Не подходите к рельсам ближе, чем на 5 метров.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- Не переходите пути, не убедившись в отсутствии поезда противоположного направления.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8" y="714349"/>
            <a:ext cx="2571768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al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53" y="3929058"/>
            <a:ext cx="2857520" cy="43577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alt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9" y="4286248"/>
            <a:ext cx="2857520" cy="4214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8" y="928661"/>
            <a:ext cx="2571768" cy="507209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286125" y="642912"/>
            <a:ext cx="3286148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Основными причинами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травмирования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 граждан железнодорожным подвижным составом и поражения током контактной сети являются незнание и нарушение правил безопасности при нахождении в зоне железнодорожных путей, неоправданная спешка и беспечность, нежелание пользоваться переходными мостами, тоннелями и настилами, а порой озорство, хулиганство и игры, как на железнодорожных путях, так и на прилегающей к ним территории.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96" y="6286512"/>
            <a:ext cx="5715040" cy="203132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     </a:t>
            </a:r>
            <a:r>
              <a:rPr lang="ru-RU" b="1" u="sng" dirty="0">
                <a:solidFill>
                  <a:srgbClr val="FF0000"/>
                </a:solidFill>
              </a:rPr>
              <a:t>  Известны детские шалости с залезанием на вагон, чтобы прокатиться. Представьте себе, чем они заканчиваются. Ведь напряжение в проводах контактной сети чрезвычайно высокое: до 27500 вольт.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85729" y="428598"/>
            <a:ext cx="6286544" cy="78483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Нередко железная дорога становится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пешеходной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, хождение по железнодорожным путям всегда связано с риском и опасностью для жизни. -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Нередки случаи травматизма людей, идущих вдоль железнодорожных путей или в колее.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Если вы переходите железнодорожные пути и видите приближающийся поезд, вы не сможете точно определить, по какому пути он проследует. В надежде маневра можно оказаться прямо под колесами.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FF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Движущийся поезд остановить непросто. Его тормозной путь в зависимости от веса, профиля пути в среднем составляет около тысячи метров. Кроме того, надо учитывать, что поезд, идущий со скоростью 100-120 км/час, за одну секунду преодолевает 30 метров. А пешеходу, для того чтобы перейти через железнодорожный путь, требуется не менее пяти-шести секунд.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u="sng" dirty="0">
              <a:solidFill>
                <a:srgbClr val="333333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Тем более что молодые люди любят слушать музыку и при пересечении путей не снимают наушников плейера. Они даже не слышат гудка поезда, а зрительное внимание сосредоточено на том, как удобнее перейти рельсы.</a:t>
            </a:r>
            <a:endParaRPr lang="ru-RU" dirty="0">
              <a:solidFill>
                <a:srgbClr val="333333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solidFill>
                <a:srgbClr val="333333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95" y="714348"/>
            <a:ext cx="5715040" cy="341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И что ждать в этом случае?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- Почему нельзя пересекать пути, когда вообще нет никакого движения, и приближающегося поезда тоже не видно?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- Лишь на первый взгляд безопасны неподвижные вагоны. Подходить к ним ближе чем на пять метров, подлезать под вагоны нельзя: каждый вагон на станции находится в работе, поэтому он может начать движение в любую секунду. И если какой-нибудь выступ или рычаг вагона зацепится за одежду зазевавшегося человека, то несчастного обязательно затянет под колеса.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8" y="4286248"/>
            <a:ext cx="4572032" cy="421484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30" y="857224"/>
            <a:ext cx="6286544" cy="78483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/>
              <a:t>Известно</a:t>
            </a:r>
            <a:r>
              <a:rPr lang="ru-RU" dirty="0"/>
              <a:t>, что опасно попасть между двумя движущимися составами, почему?</a:t>
            </a:r>
            <a:br>
              <a:rPr lang="ru-RU" dirty="0"/>
            </a:br>
            <a:r>
              <a:rPr lang="ru-RU" dirty="0"/>
              <a:t>- Сила воздушного потока, создаваемого двумя встречными составами, составляет 16 тонн, при такой нагрузке человека запросто может затянуть под поезд. Поэтому нельзя пересекать железнодорожные пути там, где это удобно или в желании сократить время.</a:t>
            </a:r>
          </a:p>
          <a:p>
            <a:pPr>
              <a:buFontTx/>
              <a:buChar char="-"/>
            </a:pPr>
            <a:r>
              <a:rPr lang="ru-RU" b="1" dirty="0" smtClean="0"/>
              <a:t>Какие </a:t>
            </a:r>
            <a:r>
              <a:rPr lang="ru-RU" b="1" dirty="0"/>
              <a:t>основные правила безопасности нужно соблюдать для исключения травматизма?</a:t>
            </a:r>
            <a:endParaRPr lang="ru-RU" dirty="0"/>
          </a:p>
          <a:p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- Самое главное - переходить и переезжать железнодорожные пути нужно только в специально отведенных для этого местах. Для безопасного пересечения существуют специально оборудованные пешеходные переходы, тоннели, мосты, железнодорожные переезды, путепроводы.</a:t>
            </a:r>
          </a:p>
          <a:p>
            <a:r>
              <a:rPr lang="ru-RU" dirty="0"/>
              <a:t>    Если Вам приходится пересекать неохраняемый переезд, внимательно следите за сигналами, подаваемыми техническими средствами, убедитесь, что не видите приближающегося поезда.</a:t>
            </a:r>
          </a:p>
          <a:p>
            <a:r>
              <a:rPr lang="ru-RU" dirty="0"/>
              <a:t>     Категорически запрещается проходить по железнодорожному переезду при запрещающем сигнале светофора переездной сигнализации независимо от положения и наличия шлагбаума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14" y="571473"/>
            <a:ext cx="2928958" cy="4071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al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8" y="4714877"/>
            <a:ext cx="2714644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357167" y="500035"/>
            <a:ext cx="3214709" cy="78483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u="sng" dirty="0" smtClean="0"/>
              <a:t>Не </a:t>
            </a:r>
            <a:r>
              <a:rPr lang="ru-RU" u="sng" dirty="0"/>
              <a:t>катайтесь по платформе на велосипеде, скейтборде и роликах - </a:t>
            </a:r>
            <a:r>
              <a:rPr lang="ru-RU" b="1" u="sng" dirty="0"/>
              <a:t>ЭТО ОПАСНО ДЛЯ ЖИЗНИ!</a:t>
            </a:r>
            <a:endParaRPr lang="ru-RU" dirty="0"/>
          </a:p>
          <a:p>
            <a:r>
              <a:rPr lang="ru-RU" dirty="0"/>
              <a:t>    </a:t>
            </a:r>
            <a:r>
              <a:rPr lang="ru-RU" u="sng" dirty="0"/>
              <a:t> Приближаясь к железной дороге - снимите наушники - в них можно не услышать сигналов поезда!</a:t>
            </a:r>
            <a:endParaRPr lang="ru-RU" dirty="0"/>
          </a:p>
          <a:p>
            <a:r>
              <a:rPr lang="ru-RU" dirty="0"/>
              <a:t>    </a:t>
            </a:r>
            <a:r>
              <a:rPr lang="ru-RU" u="sng" dirty="0"/>
              <a:t> Никогда не переходите железнодорожные пути в местах стрелочных переводов. Поскользнувшись, можно застрять в тисках стрелки, которая перемещается непосредственно перед идущим поездом.</a:t>
            </a:r>
            <a:endParaRPr lang="ru-RU" dirty="0"/>
          </a:p>
          <a:p>
            <a:r>
              <a:rPr lang="ru-RU" dirty="0"/>
              <a:t>   </a:t>
            </a:r>
            <a:r>
              <a:rPr lang="ru-RU" u="sng" dirty="0"/>
              <a:t> Опасайтесь края платформы, не стойте на линии, обозначающей опасность! Оступившись, вы можете упасть на рельсы, под приближающийся поезд</a:t>
            </a:r>
            <a:r>
              <a:rPr lang="ru-RU" u="sng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8" y="1071537"/>
            <a:ext cx="2428892" cy="36433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643315" y="1214415"/>
            <a:ext cx="2857520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Переходи железнодорожные пути только по пешеходным переходам, мостам и тоннелям!</a:t>
            </a:r>
          </a:p>
          <a:p>
            <a:endParaRPr lang="ru-RU" dirty="0"/>
          </a:p>
        </p:txBody>
      </p:sp>
      <p:pic>
        <p:nvPicPr>
          <p:cNvPr id="9" name="Рисунок 8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1942" y="5143504"/>
            <a:ext cx="2357454" cy="3071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714357" y="5429256"/>
            <a:ext cx="3357585" cy="203132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При переходе через железнодорожные пути по пешеходному переходу, расположенному в одном уровне с железнодорожными путями: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604" y="500034"/>
            <a:ext cx="607223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 ничего важнее человеческой жизни, а детские жизни - это самое ценное. Я хочу обратиться именно к детям: будьте внимательны и бдительны, помните, что железная дорога - не место для игр.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47" y="1142976"/>
            <a:ext cx="2214578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3429000" y="1285853"/>
            <a:ext cx="3000396" cy="1200329"/>
          </a:xfrm>
          <a:prstGeom prst="rect">
            <a:avLst/>
          </a:prstGeom>
          <a:solidFill>
            <a:srgbClr val="92D05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используй наушники и мобильные телефоны при переходе через железнодорожные пути!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9" y="4786315"/>
            <a:ext cx="5286412" cy="175432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• убедись, что в зоне видимости нет движущегося поезда!</a:t>
            </a:r>
          </a:p>
          <a:p>
            <a:pPr algn="just"/>
            <a:r>
              <a:rPr lang="ru-RU" dirty="0"/>
              <a:t>• внимательно следи за световыми и звуковыми сигналами, подаваемыми техническими средствами или работниками железнодорожного транспорта!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94" y="1071538"/>
            <a:ext cx="2214578" cy="2928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429001" y="1142976"/>
            <a:ext cx="3071834" cy="1231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Не переходи железнодорожные пути на красный свет светофора!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76" y="2928925"/>
            <a:ext cx="2037402" cy="2690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14357" y="5929321"/>
            <a:ext cx="4491935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/>
              <a:t>Не пытайся проникнуть</a:t>
            </a:r>
          </a:p>
          <a:p>
            <a:r>
              <a:rPr lang="ru-RU" dirty="0"/>
              <a:t>на пассажирскую платформу и ж.д.</a:t>
            </a:r>
          </a:p>
          <a:p>
            <a:r>
              <a:rPr lang="ru-RU" dirty="0"/>
              <a:t>пути в неустановленном месте!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6" y="857224"/>
            <a:ext cx="2286015" cy="314327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3071811" y="1071538"/>
            <a:ext cx="3143272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ru-RU" dirty="0"/>
              <a:t>Не ходи по железнодорожным путям!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14" y="3929058"/>
            <a:ext cx="2714643" cy="3000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28605" y="4286250"/>
            <a:ext cx="2928959" cy="2308324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подлезай под пассажирскими платформами и железнодорожным подвижным составом! Не перелезай через </a:t>
            </a:r>
            <a:r>
              <a:rPr lang="ru-RU" dirty="0" err="1"/>
              <a:t>автосцепные</a:t>
            </a:r>
            <a:r>
              <a:rPr lang="ru-RU" dirty="0"/>
              <a:t> устройства между вагонами!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8" y="1214414"/>
            <a:ext cx="2714643" cy="40005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785794" y="5786446"/>
            <a:ext cx="2499190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заходи за линию безопасности у края пассажирской платформы!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52" y="1142976"/>
            <a:ext cx="2500330" cy="4143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717032" y="5643570"/>
            <a:ext cx="2880320" cy="20313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бегай по пассажирской платформе рядом с прибывающим или отправляющимся поездом! Не устраивай различные подвижные игры!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8" y="642910"/>
            <a:ext cx="1905004" cy="2928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57166" y="3786183"/>
            <a:ext cx="307183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приближайся к оборванным проводам!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67" y="1071537"/>
            <a:ext cx="1833566" cy="250033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4000506" y="3857621"/>
            <a:ext cx="250033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повреждай оборудование железнодорожного транспорта!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81" y="4786315"/>
            <a:ext cx="2071702" cy="214314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TextBox 6"/>
          <p:cNvSpPr txBox="1"/>
          <p:nvPr/>
        </p:nvSpPr>
        <p:spPr>
          <a:xfrm>
            <a:off x="571480" y="7143768"/>
            <a:ext cx="2000264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повреждай железнодорожный подвижной состав!</a:t>
            </a:r>
          </a:p>
        </p:txBody>
      </p:sp>
      <p:pic>
        <p:nvPicPr>
          <p:cNvPr id="9" name="Рисунок 8" descr="Правила безопасного поведения детей на железно-дорожном транспорте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25" y="5072067"/>
            <a:ext cx="2126938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3429002" y="7429521"/>
            <a:ext cx="314327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подходи к вагонам до полной остановки поезда!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71" y="928663"/>
            <a:ext cx="2214578" cy="24288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286126" y="1000100"/>
            <a:ext cx="3214709" cy="20313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ru-RU" dirty="0"/>
              <a:t>Не повреждай, не загрязняй, не загораживай, не снимай, самостоятельно не устанавливай знаки, указатели или иные носители информации!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8" y="3714744"/>
            <a:ext cx="2214578" cy="21431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571876" y="3857620"/>
            <a:ext cx="2643206" cy="1231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Не оставляй на железнодорожных путях посторонние предметы!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8" y="6072198"/>
            <a:ext cx="2214578" cy="23574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571878" y="6215075"/>
            <a:ext cx="2857520" cy="1231107"/>
          </a:xfrm>
          <a:prstGeom prst="rect">
            <a:avLst/>
          </a:prstGeom>
          <a:blipFill>
            <a:blip r:embed="rId8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dirty="0"/>
              <a:t>Не имей при себе предметы, которые могут травмировать граждан!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авила безопасного поведения детей на железно-дорожном транспорт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7" y="714348"/>
            <a:ext cx="2000264" cy="27860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3071812" y="1071539"/>
            <a:ext cx="3286148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/>
              <a:t>Не прыгай с пассажирской платформы на железнодорожные пути</a:t>
            </a:r>
          </a:p>
        </p:txBody>
      </p:sp>
      <p:pic>
        <p:nvPicPr>
          <p:cNvPr id="4" name="Рисунок 3" descr="Правила безопасного поведения детей на железно-дорожном транспорте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3143241"/>
            <a:ext cx="2333632" cy="23574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260648" y="3929058"/>
            <a:ext cx="295403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/>
              <a:t>Не поднимайся на опоры и специальные конструкции контактной сети и воздушных линий и искусственных сооружений!</a:t>
            </a:r>
          </a:p>
        </p:txBody>
      </p:sp>
      <p:pic>
        <p:nvPicPr>
          <p:cNvPr id="6" name="Рисунок 5" descr="Правила безопасного поведения детей на железно-дорожном транспорте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32" y="6286512"/>
            <a:ext cx="2143140" cy="22145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357562" y="6500826"/>
            <a:ext cx="307183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Не поднимайся на крыши вагонов поездов!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5976460b5e5f67911e55ef45dedcd131182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163</TotalTime>
  <Words>530</Words>
  <Application>Microsoft Office PowerPoint</Application>
  <PresentationFormat>Экран (4:3)</PresentationFormat>
  <Paragraphs>57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Constantia</vt:lpstr>
      <vt:lpstr>Times New Roman</vt:lpstr>
      <vt:lpstr>Trebuchet MS</vt:lpstr>
      <vt:lpstr>Verdana</vt:lpstr>
      <vt:lpstr>Wingdings 2</vt:lpstr>
      <vt:lpstr>Аспект</vt:lpstr>
      <vt:lpstr>Правила поведения на железной дороге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поведения на железной дороге</dc:title>
  <dc:creator>starik</dc:creator>
  <cp:lastModifiedBy>Юлия Храпова</cp:lastModifiedBy>
  <cp:revision>45</cp:revision>
  <dcterms:created xsi:type="dcterms:W3CDTF">2013-10-18T06:02:26Z</dcterms:created>
  <dcterms:modified xsi:type="dcterms:W3CDTF">2015-06-07T17:50:55Z</dcterms:modified>
</cp:coreProperties>
</file>