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Наша дружная группа Цветик - </a:t>
            </a:r>
            <a:r>
              <a:rPr lang="ru-RU" i="1" dirty="0" err="1"/>
              <a:t>С</a:t>
            </a:r>
            <a:r>
              <a:rPr lang="ru-RU" i="1" dirty="0" err="1" smtClean="0"/>
              <a:t>емицветик</a:t>
            </a:r>
            <a:endParaRPr lang="ru-RU" i="1" dirty="0"/>
          </a:p>
        </p:txBody>
      </p:sp>
      <p:pic>
        <p:nvPicPr>
          <p:cNvPr id="2050" name="Picture 2" descr="C:\Users\4igar\Downloads\image-2021-05-22 15_20_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476672"/>
            <a:ext cx="72008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8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4igar\Downloads\image-2021-05-22 15_14_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6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4igar\Downloads\image-2021-05-22 15_14_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4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3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4igar\Downloads\image-2021-05-22 15_20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2968"/>
            <a:ext cx="3137396" cy="41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4igar\Downloads\image-2021-05-22 15_20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8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4igar\Downloads\image-2021-05-22 15_20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127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4igar\Downloads\image-2021-05-22 15_20_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76575" y="6858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4igar\Downloads\image-2021-05-22 15_19_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-4572000"/>
            <a:ext cx="12001500" cy="160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481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4igar\Downloads\image-2021-05-22 15_19_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8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4igar\Downloads\image-2021-05-22 15_18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-4572000"/>
            <a:ext cx="12001500" cy="160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57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4igar\Downloads\image-2021-05-22 15_18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2571750"/>
            <a:ext cx="16002000" cy="120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27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4igar\Downloads\image-2021-05-22 15_16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89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4igar\Downloads\image-2021-05-22 15_14_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03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Наша дружная группа Цветик - Семицветик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дружная группа цветик - семицветик</dc:title>
  <dc:creator>илья Леонидовичь</dc:creator>
  <cp:lastModifiedBy>ИРИНА</cp:lastModifiedBy>
  <cp:revision>3</cp:revision>
  <dcterms:created xsi:type="dcterms:W3CDTF">2021-05-22T11:53:59Z</dcterms:created>
  <dcterms:modified xsi:type="dcterms:W3CDTF">2021-05-26T11:42:57Z</dcterms:modified>
</cp:coreProperties>
</file>