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-176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26.05.2021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26.05.2021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1"/>
            <a:ext cx="1828800" cy="5410199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26.05.2021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26.05.2021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26.05.2021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26.05.2021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26.05.2021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26.05.2021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26.05.2021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0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1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26.05.2021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0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26.05.2021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B4C71EC6-210F-42DE-9C53-41977AD35B3D}" type="datetimeFigureOut">
              <a:rPr lang="ru-RU" smtClean="0"/>
              <a:pPr/>
              <a:t>26.05.2021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6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68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i="1" dirty="0" smtClean="0"/>
              <a:t>Наша дружная группа Цветик - </a:t>
            </a:r>
            <a:r>
              <a:rPr lang="ru-RU" i="1" dirty="0" err="1"/>
              <a:t>С</a:t>
            </a:r>
            <a:r>
              <a:rPr lang="ru-RU" i="1" dirty="0" err="1" smtClean="0"/>
              <a:t>емицветик</a:t>
            </a:r>
            <a:endParaRPr lang="ru-RU" i="1" dirty="0"/>
          </a:p>
        </p:txBody>
      </p:sp>
      <p:pic>
        <p:nvPicPr>
          <p:cNvPr id="2050" name="Picture 2" descr="C:\Users\4igar\Downloads\image-2021-05-22 15_20_30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1331640" y="476672"/>
            <a:ext cx="7200800" cy="42484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8288829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42" name="Picture 2" descr="C:\Users\4igar\Downloads\image-2021-05-22 15_14_37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5536" y="260648"/>
            <a:ext cx="8424936" cy="58655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986612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266" name="Picture 2" descr="C:\Users\4igar\Downloads\image-2021-05-22 15_14_2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5536" y="260648"/>
            <a:ext cx="8280920" cy="54313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3093826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" name="Picture 2" descr="C:\Users\4igar\Downloads\image-2021-05-22 15_20_1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131840" y="1942968"/>
            <a:ext cx="3137396" cy="41831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C:\Users\4igar\Downloads\image-2021-05-22 15_20_1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7544" y="260648"/>
            <a:ext cx="8280920" cy="58655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4396826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098" name="Picture 2" descr="C:\Users\4igar\Downloads\image-2021-05-22 15_20_07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7544" y="332656"/>
            <a:ext cx="8208912" cy="6048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599127618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4igar\Downloads\image-2021-05-22 15_20_47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3076575" y="685800"/>
            <a:ext cx="2914650" cy="3886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4igar\Downloads\image-2021-05-22 15_19_5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428750" y="-4572000"/>
            <a:ext cx="12001500" cy="1600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258481067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C:\Users\4igar\Downloads\image-2021-05-22 15_19_4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5536" y="260648"/>
            <a:ext cx="8352928" cy="58655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4095892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:dissolve/>
      </p:transition>
    </mc:Choice>
    <mc:Fallback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 descr="C:\Users\4igar\Downloads\image-2021-05-22 15_18_3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428750" y="-4572000"/>
            <a:ext cx="12001500" cy="1600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41557677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:dissolve/>
      </p:transition>
    </mc:Choice>
    <mc:Fallback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 descr="C:\Users\4igar\Downloads\image-2021-05-22 15_18_0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3429000" y="-2571750"/>
            <a:ext cx="16002000" cy="12001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4412753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0">
        <p:cut/>
      </p:transition>
    </mc:Choice>
    <mc:Fallback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 descr="C:\Users\4igar\Downloads\image-2021-05-22 15_16_2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5536" y="260648"/>
            <a:ext cx="8352928" cy="5976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98389694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 descr="C:\Users\4igar\Downloads\image-2021-05-22 15_14_5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5536" y="260648"/>
            <a:ext cx="8280920" cy="59046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89003463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NewsPrint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NewsPrint">
      <a:majorFont>
        <a:latin typeface="Impact"/>
        <a:ea typeface=""/>
        <a:cs typeface=""/>
        <a:font script="Jpan" typeface="HGP創英角ｺﾞｼｯｸUB"/>
        <a:font script="Hang" typeface="HY견고딕"/>
        <a:font script="Hans" typeface="微软雅黑"/>
        <a:font script="Hant" typeface="微軟正黑體"/>
        <a:font script="Arab" typeface="Tahoma"/>
        <a:font script="Hebr" typeface="To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Newsprint</Template>
  <TotalTime>4</TotalTime>
  <Words>6</Words>
  <Application>Microsoft Office PowerPoint</Application>
  <PresentationFormat>Экран (4:3)</PresentationFormat>
  <Paragraphs>1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NewsPrint</vt:lpstr>
      <vt:lpstr>Наша дружная группа Цветик - Семицветик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Наша дружная группа цветик - семицветик</dc:title>
  <dc:creator>илья Леонидовичь</dc:creator>
  <cp:lastModifiedBy>ИРИНА</cp:lastModifiedBy>
  <cp:revision>3</cp:revision>
  <dcterms:created xsi:type="dcterms:W3CDTF">2021-05-22T11:53:59Z</dcterms:created>
  <dcterms:modified xsi:type="dcterms:W3CDTF">2021-05-26T11:42:57Z</dcterms:modified>
</cp:coreProperties>
</file>