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29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3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microsoft.com/office/2016/11/relationships/changesInfo" Target="changesInfos/changesInfo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6106924D-1214-493C-8738-0123B98D6C1B}"/>
    <pc:docChg chg="modSld">
      <pc:chgData name="" userId="" providerId="" clId="Web-{6106924D-1214-493C-8738-0123B98D6C1B}" dt="2018-09-06T10:43:23.872" v="117" actId="20577"/>
      <pc:docMkLst>
        <pc:docMk/>
      </pc:docMkLst>
      <pc:sldChg chg="modSp">
        <pc:chgData name="" userId="" providerId="" clId="Web-{6106924D-1214-493C-8738-0123B98D6C1B}" dt="2018-09-06T10:40:33.915" v="115" actId="14100"/>
        <pc:sldMkLst>
          <pc:docMk/>
          <pc:sldMk cId="0" sldId="256"/>
        </pc:sldMkLst>
        <pc:spChg chg="mod">
          <ac:chgData name="" userId="" providerId="" clId="Web-{6106924D-1214-493C-8738-0123B98D6C1B}" dt="2018-09-06T10:40:33.915" v="115" actId="14100"/>
          <ac:spMkLst>
            <pc:docMk/>
            <pc:sldMk cId="0" sldId="256"/>
            <ac:spMk id="217" creationId="{00000000-0000-0000-0000-000000000000}"/>
          </ac:spMkLst>
        </pc:spChg>
        <pc:spChg chg="mod">
          <ac:chgData name="" userId="" providerId="" clId="Web-{6106924D-1214-493C-8738-0123B98D6C1B}" dt="2018-09-06T10:36:28.111" v="22" actId="20577"/>
          <ac:spMkLst>
            <pc:docMk/>
            <pc:sldMk cId="0" sldId="256"/>
            <ac:spMk id="218" creationId="{00000000-0000-0000-0000-000000000000}"/>
          </ac:spMkLst>
        </pc:spChg>
      </pc:sldChg>
      <pc:sldChg chg="modSp">
        <pc:chgData name="" userId="" providerId="" clId="Web-{6106924D-1214-493C-8738-0123B98D6C1B}" dt="2018-09-06T10:42:46.293" v="116" actId="20577"/>
        <pc:sldMkLst>
          <pc:docMk/>
          <pc:sldMk cId="0" sldId="274"/>
        </pc:sldMkLst>
        <pc:spChg chg="mod">
          <ac:chgData name="" userId="" providerId="" clId="Web-{6106924D-1214-493C-8738-0123B98D6C1B}" dt="2018-09-06T10:42:46.293" v="116" actId="20577"/>
          <ac:spMkLst>
            <pc:docMk/>
            <pc:sldMk cId="0" sldId="274"/>
            <ac:spMk id="263" creationId="{00000000-0000-0000-0000-000000000000}"/>
          </ac:spMkLst>
        </pc:spChg>
      </pc:sldChg>
      <pc:sldChg chg="modSp">
        <pc:chgData name="" userId="" providerId="" clId="Web-{6106924D-1214-493C-8738-0123B98D6C1B}" dt="2018-09-06T10:43:23.872" v="117" actId="20577"/>
        <pc:sldMkLst>
          <pc:docMk/>
          <pc:sldMk cId="0" sldId="277"/>
        </pc:sldMkLst>
        <pc:spChg chg="mod">
          <ac:chgData name="" userId="" providerId="" clId="Web-{6106924D-1214-493C-8738-0123B98D6C1B}" dt="2018-09-06T10:43:23.872" v="117" actId="20577"/>
          <ac:spMkLst>
            <pc:docMk/>
            <pc:sldMk cId="0" sldId="277"/>
            <ac:spMk id="271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Rectangle 1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sp>
      <p:sp>
        <p:nvSpPr>
          <p:cNvPr id="211" name="PlaceHolder 2"/>
          <p:cNvSpPr>
            <a:spLocks noGrp="1"/>
          </p:cNvSpPr>
          <p:nvPr>
            <p:ph type="hdr"/>
          </p:nvPr>
        </p:nvSpPr>
        <p:spPr>
          <a:xfrm>
            <a:off x="-360" y="0"/>
            <a:ext cx="2971800" cy="45720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en-US" sz="1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12" name="PlaceHolder 3"/>
          <p:cNvSpPr>
            <a:spLocks noGrp="1"/>
          </p:cNvSpPr>
          <p:nvPr>
            <p:ph type="dt"/>
          </p:nvPr>
        </p:nvSpPr>
        <p:spPr>
          <a:xfrm>
            <a:off x="3884400" y="0"/>
            <a:ext cx="2971800" cy="457200"/>
          </a:xfrm>
          <a:prstGeom prst="rect">
            <a:avLst/>
          </a:prstGeom>
        </p:spPr>
        <p:txBody>
          <a:bodyPr lIns="90000" tIns="46800" rIns="90000" bIns="46800"/>
          <a:lstStyle/>
          <a:p>
            <a:pPr algn="r"/>
            <a:r>
              <a:rPr lang="ru-RU" sz="1200" b="0" strike="noStrike" spc="-1">
                <a:solidFill>
                  <a:srgbClr val="000000"/>
                </a:solidFill>
                <a:latin typeface="Arial"/>
              </a:rPr>
              <a:t>&lt;date/time&gt;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3" name="PlaceHolder 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440"/>
            <a:ext cx="4572000" cy="342900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r>
              <a:rPr lang="en-US" sz="4400" b="0" strike="noStrike" spc="-1">
                <a:solidFill>
                  <a:srgbClr val="CCECFF"/>
                </a:solidFill>
                <a:latin typeface="Arial"/>
              </a:rPr>
              <a:t>Click to move the slide</a:t>
            </a:r>
          </a:p>
        </p:txBody>
      </p:sp>
      <p:sp>
        <p:nvSpPr>
          <p:cNvPr id="214" name="PlaceHolder 5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0000" tIns="46800" rIns="90000" bIns="46800"/>
          <a:lstStyle/>
          <a:p>
            <a:r>
              <a:rPr lang="en-US" sz="1200" b="0" strike="noStrike" spc="-1">
                <a:solidFill>
                  <a:srgbClr val="000000"/>
                </a:solidFill>
                <a:latin typeface="Calibri"/>
              </a:rPr>
              <a:t>Click to edit the notes format</a:t>
            </a:r>
          </a:p>
        </p:txBody>
      </p:sp>
      <p:sp>
        <p:nvSpPr>
          <p:cNvPr id="215" name="PlaceHolder 6"/>
          <p:cNvSpPr>
            <a:spLocks noGrp="1"/>
          </p:cNvSpPr>
          <p:nvPr>
            <p:ph type="ftr"/>
          </p:nvPr>
        </p:nvSpPr>
        <p:spPr>
          <a:xfrm>
            <a:off x="-360" y="8685360"/>
            <a:ext cx="2971800" cy="457200"/>
          </a:xfrm>
          <a:prstGeom prst="rect">
            <a:avLst/>
          </a:prstGeom>
        </p:spPr>
        <p:txBody>
          <a:bodyPr lIns="90000" tIns="46800" rIns="90000" bIns="46800" anchor="b"/>
          <a:lstStyle/>
          <a:p>
            <a:endParaRPr lang="en-US" sz="1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16" name="PlaceHolder 7"/>
          <p:cNvSpPr>
            <a:spLocks noGrp="1"/>
          </p:cNvSpPr>
          <p:nvPr>
            <p:ph type="sldNum"/>
          </p:nvPr>
        </p:nvSpPr>
        <p:spPr>
          <a:xfrm>
            <a:off x="3884400" y="8685360"/>
            <a:ext cx="2971800" cy="457200"/>
          </a:xfrm>
          <a:prstGeom prst="rect">
            <a:avLst/>
          </a:prstGeom>
        </p:spPr>
        <p:txBody>
          <a:bodyPr lIns="90000" tIns="46800" rIns="90000" bIns="46800" anchor="b"/>
          <a:lstStyle/>
          <a:p>
            <a:pPr algn="r"/>
            <a:fld id="{8AB43F8C-C105-47A8-BCE3-C5ADC195C049}" type="slidenum">
              <a:rPr lang="ru-RU" sz="1200" b="0" strike="noStrike" spc="-1">
                <a:solidFill>
                  <a:srgbClr val="000000"/>
                </a:solidFill>
                <a:latin typeface="Arial"/>
              </a:rPr>
              <a:t>‹#›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6943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283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4" name="CustomShape 3"/>
          <p:cNvSpPr/>
          <p:nvPr/>
        </p:nvSpPr>
        <p:spPr>
          <a:xfrm>
            <a:off x="3884760" y="8685360"/>
            <a:ext cx="2971800" cy="457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/>
          <a:lstStyle/>
          <a:p>
            <a:pPr algn="r"/>
            <a:fld id="{329505C3-6F84-41D1-B49B-79426F944501}" type="slidenum">
              <a:rPr lang="ru-RU" sz="1200" b="0" strike="noStrike" spc="-1">
                <a:solidFill>
                  <a:srgbClr val="FFFFFF"/>
                </a:solidFill>
                <a:latin typeface="Arial"/>
              </a:rPr>
              <a:t>25</a:t>
            </a:fld>
            <a:endParaRPr lang="en-US" sz="1200" b="0" strike="noStrike" spc="-1">
              <a:solidFill>
                <a:srgbClr val="FFFFF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06182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</p:spPr>
        <p:txBody>
          <a:bodyPr lIns="90000" tIns="46800" rIns="90000" bIns="46800" anchor="ctr" anchorCtr="1"/>
          <a:lstStyle/>
          <a:p>
            <a:pPr algn="ctr"/>
            <a:endParaRPr lang="en-US" sz="4400" b="0" strike="noStrike" spc="-1">
              <a:solidFill>
                <a:srgbClr val="CCECFF"/>
              </a:solid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</p:spPr>
        <p:txBody>
          <a:bodyPr lIns="90000" tIns="46800" rIns="90000" bIns="46800" anchor="ctr" anchorCtr="1"/>
          <a:lstStyle/>
          <a:p>
            <a:pPr algn="ctr"/>
            <a:endParaRPr lang="en-US" sz="4400" b="0" strike="noStrike" spc="-1">
              <a:solidFill>
                <a:srgbClr val="CCECFF"/>
              </a:solidFill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9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98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</p:spPr>
        <p:txBody>
          <a:bodyPr lIns="90000" tIns="46800" rIns="90000" bIns="46800" anchor="ctr" anchorCtr="1"/>
          <a:lstStyle/>
          <a:p>
            <a:pPr algn="ctr"/>
            <a:endParaRPr lang="en-US" sz="4400" b="0" strike="noStrike" spc="-1">
              <a:solidFill>
                <a:srgbClr val="CCECFF"/>
              </a:solidFill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3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4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5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</p:spPr>
        <p:txBody>
          <a:bodyPr lIns="90000" tIns="46800" rIns="90000" bIns="46800" anchor="ctr" anchorCtr="1"/>
          <a:lstStyle/>
          <a:p>
            <a:pPr algn="ctr"/>
            <a:endParaRPr lang="en-US" sz="4400" b="0" strike="noStrike" spc="-1">
              <a:solidFill>
                <a:srgbClr val="CCECFF"/>
              </a:solidFill>
              <a:latin typeface="Arial"/>
            </a:endParaRPr>
          </a:p>
        </p:txBody>
      </p:sp>
      <p:sp>
        <p:nvSpPr>
          <p:cNvPr id="175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>
              <a:spcBef>
                <a:spcPts val="799"/>
              </a:spcBef>
            </a:pP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</p:spPr>
        <p:txBody>
          <a:bodyPr lIns="90000" tIns="46800" rIns="90000" bIns="46800" anchor="ctr" anchorCtr="1"/>
          <a:lstStyle/>
          <a:p>
            <a:pPr algn="ctr"/>
            <a:endParaRPr lang="en-US" sz="4400" b="0" strike="noStrike" spc="-1">
              <a:solidFill>
                <a:srgbClr val="CCECFF"/>
              </a:solidFill>
              <a:latin typeface="Arial"/>
            </a:endParaRPr>
          </a:p>
        </p:txBody>
      </p:sp>
      <p:sp>
        <p:nvSpPr>
          <p:cNvPr id="17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</p:spPr>
        <p:txBody>
          <a:bodyPr lIns="90000" tIns="46800" rIns="90000" bIns="46800" anchor="ctr" anchorCtr="1"/>
          <a:lstStyle/>
          <a:p>
            <a:pPr algn="ctr"/>
            <a:endParaRPr lang="en-US" sz="4400" b="0" strike="noStrike" spc="-1">
              <a:solidFill>
                <a:srgbClr val="CCECFF"/>
              </a:solidFill>
              <a:latin typeface="Arial"/>
            </a:endParaRPr>
          </a:p>
        </p:txBody>
      </p:sp>
      <p:sp>
        <p:nvSpPr>
          <p:cNvPr id="17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8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</p:spPr>
        <p:txBody>
          <a:bodyPr lIns="90000" tIns="46800" rIns="90000" bIns="46800" anchor="ctr" anchorCtr="1"/>
          <a:lstStyle/>
          <a:p>
            <a:pPr algn="ctr"/>
            <a:endParaRPr lang="en-US" sz="4400" b="0" strike="noStrike" spc="-1">
              <a:solidFill>
                <a:srgbClr val="CCEC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subTitle"/>
          </p:nvPr>
        </p:nvSpPr>
        <p:spPr>
          <a:xfrm>
            <a:off x="457200" y="277920"/>
            <a:ext cx="8229600" cy="528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>
              <a:spcBef>
                <a:spcPts val="799"/>
              </a:spcBef>
            </a:pP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</p:spPr>
        <p:txBody>
          <a:bodyPr lIns="90000" tIns="46800" rIns="90000" bIns="46800" anchor="ctr" anchorCtr="1"/>
          <a:lstStyle/>
          <a:p>
            <a:pPr algn="ctr"/>
            <a:endParaRPr lang="en-US" sz="4400" b="0" strike="noStrike" spc="-1">
              <a:solidFill>
                <a:srgbClr val="CCECFF"/>
              </a:solidFill>
              <a:latin typeface="Arial"/>
            </a:endParaRPr>
          </a:p>
        </p:txBody>
      </p:sp>
      <p:sp>
        <p:nvSpPr>
          <p:cNvPr id="18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8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86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</p:spPr>
        <p:txBody>
          <a:bodyPr lIns="90000" tIns="46800" rIns="90000" bIns="46800" anchor="ctr" anchorCtr="1"/>
          <a:lstStyle/>
          <a:p>
            <a:pPr algn="ctr"/>
            <a:endParaRPr lang="en-US" sz="4400" b="0" strike="noStrike" spc="-1">
              <a:solidFill>
                <a:srgbClr val="CCECFF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>
              <a:spcBef>
                <a:spcPts val="799"/>
              </a:spcBef>
            </a:pP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</p:spPr>
        <p:txBody>
          <a:bodyPr lIns="90000" tIns="46800" rIns="90000" bIns="46800" anchor="ctr" anchorCtr="1"/>
          <a:lstStyle/>
          <a:p>
            <a:pPr algn="ctr"/>
            <a:endParaRPr lang="en-US" sz="4400" b="0" strike="noStrike" spc="-1">
              <a:solidFill>
                <a:srgbClr val="CCECFF"/>
              </a:solidFill>
              <a:latin typeface="Arial"/>
            </a:endParaRPr>
          </a:p>
        </p:txBody>
      </p:sp>
      <p:sp>
        <p:nvSpPr>
          <p:cNvPr id="18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8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90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PlaceHolder 1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</p:spPr>
        <p:txBody>
          <a:bodyPr lIns="90000" tIns="46800" rIns="90000" bIns="46800" anchor="ctr" anchorCtr="1"/>
          <a:lstStyle/>
          <a:p>
            <a:pPr algn="ctr"/>
            <a:endParaRPr lang="en-US" sz="4400" b="0" strike="noStrike" spc="-1">
              <a:solidFill>
                <a:srgbClr val="CCECFF"/>
              </a:solidFill>
              <a:latin typeface="Arial"/>
            </a:endParaRPr>
          </a:p>
        </p:txBody>
      </p:sp>
      <p:sp>
        <p:nvSpPr>
          <p:cNvPr id="19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9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94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PlaceHolder 1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</p:spPr>
        <p:txBody>
          <a:bodyPr lIns="90000" tIns="46800" rIns="90000" bIns="46800" anchor="ctr" anchorCtr="1"/>
          <a:lstStyle/>
          <a:p>
            <a:pPr algn="ctr"/>
            <a:endParaRPr lang="en-US" sz="4400" b="0" strike="noStrike" spc="-1">
              <a:solidFill>
                <a:srgbClr val="CCECFF"/>
              </a:solidFill>
              <a:latin typeface="Arial"/>
            </a:endParaRPr>
          </a:p>
        </p:txBody>
      </p:sp>
      <p:sp>
        <p:nvSpPr>
          <p:cNvPr id="19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97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PlaceHolder 1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</p:spPr>
        <p:txBody>
          <a:bodyPr lIns="90000" tIns="46800" rIns="90000" bIns="46800" anchor="ctr" anchorCtr="1"/>
          <a:lstStyle/>
          <a:p>
            <a:pPr algn="ctr"/>
            <a:endParaRPr lang="en-US" sz="4400" b="0" strike="noStrike" spc="-1">
              <a:solidFill>
                <a:srgbClr val="CCECFF"/>
              </a:solidFill>
              <a:latin typeface="Arial"/>
            </a:endParaRPr>
          </a:p>
        </p:txBody>
      </p:sp>
      <p:sp>
        <p:nvSpPr>
          <p:cNvPr id="19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1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2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PlaceHolder 1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</p:spPr>
        <p:txBody>
          <a:bodyPr lIns="90000" tIns="46800" rIns="90000" bIns="46800" anchor="ctr" anchorCtr="1"/>
          <a:lstStyle/>
          <a:p>
            <a:pPr algn="ctr"/>
            <a:endParaRPr lang="en-US" sz="4400" b="0" strike="noStrike" spc="-1">
              <a:solidFill>
                <a:srgbClr val="CCECFF"/>
              </a:solidFill>
              <a:latin typeface="Arial"/>
            </a:endParaRPr>
          </a:p>
        </p:txBody>
      </p:sp>
      <p:sp>
        <p:nvSpPr>
          <p:cNvPr id="20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5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6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7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8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9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</p:spPr>
        <p:txBody>
          <a:bodyPr lIns="90000" tIns="46800" rIns="90000" bIns="46800" anchor="ctr" anchorCtr="1"/>
          <a:lstStyle/>
          <a:p>
            <a:pPr algn="ctr"/>
            <a:endParaRPr lang="en-US" sz="4400" b="0" strike="noStrike" spc="-1">
              <a:solidFill>
                <a:srgbClr val="CCECFF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</p:spPr>
        <p:txBody>
          <a:bodyPr lIns="90000" tIns="46800" rIns="90000" bIns="46800" anchor="ctr" anchorCtr="1"/>
          <a:lstStyle/>
          <a:p>
            <a:pPr algn="ctr"/>
            <a:endParaRPr lang="en-US" sz="4400" b="0" strike="noStrike" spc="-1">
              <a:solidFill>
                <a:srgbClr val="CCECFF"/>
              </a:solidFill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</p:spPr>
        <p:txBody>
          <a:bodyPr lIns="90000" tIns="46800" rIns="90000" bIns="46800" anchor="ctr" anchorCtr="1"/>
          <a:lstStyle/>
          <a:p>
            <a:pPr algn="ctr"/>
            <a:endParaRPr lang="en-US" sz="4400" b="0" strike="noStrike" spc="-1">
              <a:solidFill>
                <a:srgbClr val="CCEC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subTitle"/>
          </p:nvPr>
        </p:nvSpPr>
        <p:spPr>
          <a:xfrm>
            <a:off x="457200" y="277920"/>
            <a:ext cx="8229600" cy="528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>
              <a:spcBef>
                <a:spcPts val="799"/>
              </a:spcBef>
            </a:pP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</p:spPr>
        <p:txBody>
          <a:bodyPr lIns="90000" tIns="46800" rIns="90000" bIns="46800" anchor="ctr" anchorCtr="1"/>
          <a:lstStyle/>
          <a:p>
            <a:pPr algn="ctr"/>
            <a:endParaRPr lang="en-US" sz="4400" b="0" strike="noStrike" spc="-1">
              <a:solidFill>
                <a:srgbClr val="CCECFF"/>
              </a:solidFill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</p:spPr>
        <p:txBody>
          <a:bodyPr lIns="90000" tIns="46800" rIns="90000" bIns="46800" anchor="ctr" anchorCtr="1"/>
          <a:lstStyle/>
          <a:p>
            <a:pPr algn="ctr"/>
            <a:endParaRPr lang="en-US" sz="4400" b="0" strike="noStrike" spc="-1">
              <a:solidFill>
                <a:srgbClr val="CCECFF"/>
              </a:solidFill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</p:spPr>
        <p:txBody>
          <a:bodyPr lIns="90000" tIns="46800" rIns="90000" bIns="46800" anchor="ctr" anchorCtr="1"/>
          <a:lstStyle/>
          <a:p>
            <a:pPr algn="ctr"/>
            <a:endParaRPr lang="en-US" sz="4400" b="0" strike="noStrike" spc="-1">
              <a:solidFill>
                <a:srgbClr val="CCECFF"/>
              </a:solidFill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8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CustomShape 1"/>
          <p:cNvSpPr/>
          <p:nvPr/>
        </p:nvSpPr>
        <p:spPr>
          <a:xfrm>
            <a:off x="6627960" y="6429240"/>
            <a:ext cx="285480" cy="209520"/>
          </a:xfrm>
          <a:custGeom>
            <a:avLst/>
            <a:gdLst/>
            <a:ahLst/>
            <a:cxnLst/>
            <a:rect l="l" t="t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rgbClr val="0077C7"/>
              </a:gs>
              <a:gs pos="100000">
                <a:srgbClr val="0088E4"/>
              </a:gs>
            </a:gsLst>
            <a:lin ang="810000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71" name="Group 2"/>
          <p:cNvGrpSpPr/>
          <p:nvPr/>
        </p:nvGrpSpPr>
        <p:grpSpPr>
          <a:xfrm>
            <a:off x="3240" y="4267080"/>
            <a:ext cx="9140760" cy="2590920"/>
            <a:chOff x="3240" y="4267080"/>
            <a:chExt cx="9140760" cy="2590920"/>
          </a:xfrm>
        </p:grpSpPr>
        <p:sp>
          <p:nvSpPr>
            <p:cNvPr id="2" name="CustomShape 3"/>
            <p:cNvSpPr/>
            <p:nvPr/>
          </p:nvSpPr>
          <p:spPr>
            <a:xfrm>
              <a:off x="3240" y="4267080"/>
              <a:ext cx="9140760" cy="2590920"/>
            </a:xfrm>
            <a:custGeom>
              <a:avLst/>
              <a:gdLst/>
              <a:ahLst/>
              <a:cxnLst/>
              <a:rect l="l" t="t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rgbClr val="0068AE"/>
                </a:gs>
                <a:gs pos="100000">
                  <a:srgbClr val="0088E4"/>
                </a:gs>
              </a:gsLst>
              <a:lin ang="5400000"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grpSp>
          <p:nvGrpSpPr>
            <p:cNvPr id="3" name="Group 4"/>
            <p:cNvGrpSpPr/>
            <p:nvPr/>
          </p:nvGrpSpPr>
          <p:grpSpPr>
            <a:xfrm>
              <a:off x="5600880" y="5897520"/>
              <a:ext cx="1256760" cy="827280"/>
              <a:chOff x="5600880" y="5897520"/>
              <a:chExt cx="1256760" cy="827280"/>
            </a:xfrm>
          </p:grpSpPr>
          <p:sp>
            <p:nvSpPr>
              <p:cNvPr id="4" name="CustomShape 5"/>
              <p:cNvSpPr/>
              <p:nvPr/>
            </p:nvSpPr>
            <p:spPr>
              <a:xfrm>
                <a:off x="5852880" y="6048360"/>
                <a:ext cx="844200" cy="519120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BCE"/>
                  </a:gs>
                </a:gsLst>
                <a:path path="rect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5" name="CustomShape 6"/>
              <p:cNvSpPr/>
              <p:nvPr/>
            </p:nvSpPr>
            <p:spPr>
              <a:xfrm>
                <a:off x="5916600" y="6095880"/>
                <a:ext cx="717120" cy="436680"/>
              </a:xfrm>
              <a:prstGeom prst="ellipse">
                <a:avLst/>
              </a:prstGeom>
              <a:gradFill rotWithShape="0">
                <a:gsLst>
                  <a:gs pos="0">
                    <a:srgbClr val="007BCE"/>
                  </a:gs>
                  <a:gs pos="100000">
                    <a:srgbClr val="0088E4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6" name="CustomShape 7"/>
              <p:cNvSpPr/>
              <p:nvPr/>
            </p:nvSpPr>
            <p:spPr>
              <a:xfrm>
                <a:off x="6005520" y="6146640"/>
                <a:ext cx="545760" cy="328680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FD5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" name="CustomShape 8"/>
              <p:cNvSpPr/>
              <p:nvPr/>
            </p:nvSpPr>
            <p:spPr>
              <a:xfrm>
                <a:off x="6068880" y="6184800"/>
                <a:ext cx="415440" cy="252360"/>
              </a:xfrm>
              <a:prstGeom prst="ellipse">
                <a:avLst/>
              </a:prstGeom>
              <a:gradFill rotWithShape="0">
                <a:gsLst>
                  <a:gs pos="0">
                    <a:srgbClr val="0083DB"/>
                  </a:gs>
                  <a:gs pos="100000">
                    <a:srgbClr val="0088E4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" name="CustomShape 9"/>
              <p:cNvSpPr/>
              <p:nvPr/>
            </p:nvSpPr>
            <p:spPr>
              <a:xfrm>
                <a:off x="6122880" y="6226200"/>
                <a:ext cx="304560" cy="169920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FD5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" name="CustomShape 10"/>
              <p:cNvSpPr/>
              <p:nvPr/>
            </p:nvSpPr>
            <p:spPr>
              <a:xfrm>
                <a:off x="5676840" y="5897520"/>
                <a:ext cx="607680" cy="255600"/>
              </a:xfrm>
              <a:custGeom>
                <a:avLst/>
                <a:gdLst/>
                <a:ahLst/>
                <a:cxnLst/>
                <a:rect l="l" t="t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7FD5"/>
                  </a:gs>
                  <a:gs pos="100000">
                    <a:srgbClr val="0088E4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" name="CustomShape 11"/>
              <p:cNvSpPr/>
              <p:nvPr/>
            </p:nvSpPr>
            <p:spPr>
              <a:xfrm>
                <a:off x="5867280" y="6620040"/>
                <a:ext cx="704520" cy="104760"/>
              </a:xfrm>
              <a:custGeom>
                <a:avLst/>
                <a:gdLst/>
                <a:ahLst/>
                <a:cxnLst/>
                <a:rect l="l" t="t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2C0"/>
                  </a:gs>
                </a:gsLst>
                <a:lin ang="81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1" name="CustomShape 12"/>
              <p:cNvSpPr/>
              <p:nvPr/>
            </p:nvSpPr>
            <p:spPr>
              <a:xfrm>
                <a:off x="5600880" y="6200640"/>
                <a:ext cx="141120" cy="343080"/>
              </a:xfrm>
              <a:custGeom>
                <a:avLst/>
                <a:gdLst/>
                <a:ahLst/>
                <a:cxnLst/>
                <a:rect l="l" t="t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7C7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2" name="CustomShape 13"/>
              <p:cNvSpPr/>
              <p:nvPr/>
            </p:nvSpPr>
            <p:spPr>
              <a:xfrm>
                <a:off x="5667120" y="5945040"/>
                <a:ext cx="1190520" cy="731880"/>
              </a:xfrm>
              <a:custGeom>
                <a:avLst/>
                <a:gdLst/>
                <a:ahLst/>
                <a:cxnLst/>
                <a:rect l="l" t="t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7BCE"/>
                  </a:gs>
                  <a:gs pos="100000">
                    <a:srgbClr val="0088E4"/>
                  </a:gs>
                </a:gsLst>
                <a:path path="rect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3" name="CustomShape 14"/>
              <p:cNvSpPr/>
              <p:nvPr/>
            </p:nvSpPr>
            <p:spPr>
              <a:xfrm>
                <a:off x="6410160" y="5907240"/>
                <a:ext cx="151920" cy="47520"/>
              </a:xfrm>
              <a:custGeom>
                <a:avLst/>
                <a:gdLst/>
                <a:ahLst/>
                <a:cxnLst/>
                <a:rect l="l" t="t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77C7"/>
                  </a:gs>
                  <a:gs pos="100000">
                    <a:srgbClr val="0088E4"/>
                  </a:gs>
                </a:gsLst>
                <a:lin ang="108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" name="CustomShape 15"/>
              <p:cNvSpPr/>
              <p:nvPr/>
            </p:nvSpPr>
            <p:spPr>
              <a:xfrm>
                <a:off x="6208560" y="6267600"/>
                <a:ext cx="132840" cy="83880"/>
              </a:xfrm>
              <a:prstGeom prst="ellipse">
                <a:avLst/>
              </a:prstGeom>
              <a:gradFill rotWithShape="0">
                <a:gsLst>
                  <a:gs pos="0">
                    <a:srgbClr val="007FD5"/>
                  </a:gs>
                  <a:gs pos="100000">
                    <a:srgbClr val="0088E4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5" name="Group 16"/>
            <p:cNvGrpSpPr/>
            <p:nvPr/>
          </p:nvGrpSpPr>
          <p:grpSpPr>
            <a:xfrm>
              <a:off x="2819520" y="5764320"/>
              <a:ext cx="2581200" cy="1084320"/>
              <a:chOff x="2819520" y="5764320"/>
              <a:chExt cx="2581200" cy="1084320"/>
            </a:xfrm>
          </p:grpSpPr>
          <p:sp>
            <p:nvSpPr>
              <p:cNvPr id="16" name="CustomShape 17"/>
              <p:cNvSpPr/>
              <p:nvPr/>
            </p:nvSpPr>
            <p:spPr>
              <a:xfrm>
                <a:off x="3600360" y="6245280"/>
                <a:ext cx="1013040" cy="598320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7C7"/>
                  </a:gs>
                </a:gsLst>
                <a:lin ang="135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" name="CustomShape 18"/>
              <p:cNvSpPr/>
              <p:nvPr/>
            </p:nvSpPr>
            <p:spPr>
              <a:xfrm>
                <a:off x="3673440" y="6283440"/>
                <a:ext cx="862200" cy="527040"/>
              </a:xfrm>
              <a:prstGeom prst="ellipse">
                <a:avLst/>
              </a:prstGeom>
              <a:gradFill rotWithShape="0">
                <a:gsLst>
                  <a:gs pos="0">
                    <a:srgbClr val="0077C7"/>
                  </a:gs>
                  <a:gs pos="100000">
                    <a:srgbClr val="0088E4"/>
                  </a:gs>
                </a:gsLst>
                <a:lin ang="135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8" name="CustomShape 19"/>
              <p:cNvSpPr/>
              <p:nvPr/>
            </p:nvSpPr>
            <p:spPr>
              <a:xfrm>
                <a:off x="3716280" y="6316560"/>
                <a:ext cx="795240" cy="474840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BCE"/>
                  </a:gs>
                </a:gsLst>
                <a:lin ang="135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9" name="CustomShape 20"/>
              <p:cNvSpPr/>
              <p:nvPr/>
            </p:nvSpPr>
            <p:spPr>
              <a:xfrm>
                <a:off x="3759120" y="6345360"/>
                <a:ext cx="704880" cy="409320"/>
              </a:xfrm>
              <a:prstGeom prst="ellipse">
                <a:avLst/>
              </a:prstGeom>
              <a:gradFill rotWithShape="0">
                <a:gsLst>
                  <a:gs pos="0">
                    <a:srgbClr val="0077C7"/>
                  </a:gs>
                  <a:gs pos="100000">
                    <a:srgbClr val="0088E4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" name="CustomShape 21"/>
              <p:cNvSpPr/>
              <p:nvPr/>
            </p:nvSpPr>
            <p:spPr>
              <a:xfrm>
                <a:off x="3786120" y="6357960"/>
                <a:ext cx="655560" cy="380880"/>
              </a:xfrm>
              <a:prstGeom prst="ellipse">
                <a:avLst/>
              </a:prstGeom>
              <a:gradFill rotWithShape="0">
                <a:gsLst>
                  <a:gs pos="0">
                    <a:srgbClr val="007FD5"/>
                  </a:gs>
                  <a:gs pos="100000">
                    <a:srgbClr val="0088E4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" name="CustomShape 22"/>
              <p:cNvSpPr/>
              <p:nvPr/>
            </p:nvSpPr>
            <p:spPr>
              <a:xfrm>
                <a:off x="3868560" y="6391440"/>
                <a:ext cx="486000" cy="304560"/>
              </a:xfrm>
              <a:prstGeom prst="ellipse">
                <a:avLst/>
              </a:prstGeom>
              <a:gradFill rotWithShape="0">
                <a:gsLst>
                  <a:gs pos="0">
                    <a:srgbClr val="0077C7"/>
                  </a:gs>
                  <a:gs pos="100000">
                    <a:srgbClr val="0088E4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2" name="CustomShape 23"/>
              <p:cNvSpPr/>
              <p:nvPr/>
            </p:nvSpPr>
            <p:spPr>
              <a:xfrm>
                <a:off x="3930480" y="6438960"/>
                <a:ext cx="360360" cy="214200"/>
              </a:xfrm>
              <a:prstGeom prst="ellipse">
                <a:avLst/>
              </a:prstGeom>
              <a:gradFill rotWithShape="0">
                <a:gsLst>
                  <a:gs pos="0">
                    <a:srgbClr val="007BCE"/>
                  </a:gs>
                  <a:gs pos="100000">
                    <a:srgbClr val="0088E4"/>
                  </a:gs>
                </a:gsLst>
                <a:lin ang="135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3" name="CustomShape 24"/>
              <p:cNvSpPr/>
              <p:nvPr/>
            </p:nvSpPr>
            <p:spPr>
              <a:xfrm>
                <a:off x="4035600" y="6504120"/>
                <a:ext cx="142560" cy="95040"/>
              </a:xfrm>
              <a:prstGeom prst="ellipse">
                <a:avLst/>
              </a:prstGeom>
              <a:gradFill rotWithShape="0">
                <a:gsLst>
                  <a:gs pos="0">
                    <a:srgbClr val="007BCE"/>
                  </a:gs>
                  <a:gs pos="100000">
                    <a:srgbClr val="0088E4"/>
                  </a:gs>
                </a:gsLst>
                <a:lin ang="108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4" name="CustomShape 25"/>
              <p:cNvSpPr/>
              <p:nvPr/>
            </p:nvSpPr>
            <p:spPr>
              <a:xfrm>
                <a:off x="4103640" y="6067440"/>
                <a:ext cx="712800" cy="295200"/>
              </a:xfrm>
              <a:custGeom>
                <a:avLst/>
                <a:gdLst/>
                <a:ahLst/>
                <a:cxnLst/>
                <a:rect l="l" t="t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7BCE"/>
                  </a:gs>
                  <a:gs pos="100000">
                    <a:srgbClr val="0088E4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5" name="CustomShape 26"/>
              <p:cNvSpPr/>
              <p:nvPr/>
            </p:nvSpPr>
            <p:spPr>
              <a:xfrm>
                <a:off x="3400560" y="6114960"/>
                <a:ext cx="1415880" cy="733680"/>
              </a:xfrm>
              <a:custGeom>
                <a:avLst/>
                <a:gdLst/>
                <a:ahLst/>
                <a:cxnLst/>
                <a:rect l="l" t="t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72C0"/>
                  </a:gs>
                  <a:gs pos="100000">
                    <a:srgbClr val="0088E4"/>
                  </a:gs>
                </a:gsLst>
                <a:lin ang="135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6" name="CustomShape 27"/>
              <p:cNvSpPr/>
              <p:nvPr/>
            </p:nvSpPr>
            <p:spPr>
              <a:xfrm>
                <a:off x="3305160" y="6076800"/>
                <a:ext cx="646200" cy="771840"/>
              </a:xfrm>
              <a:custGeom>
                <a:avLst/>
                <a:gdLst/>
                <a:ahLst/>
                <a:cxnLst/>
                <a:rect l="l" t="t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7BCE"/>
                  </a:gs>
                  <a:gs pos="100000">
                    <a:srgbClr val="0088E4"/>
                  </a:gs>
                </a:gsLst>
                <a:lin ang="108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7" name="CustomShape 28"/>
              <p:cNvSpPr/>
              <p:nvPr/>
            </p:nvSpPr>
            <p:spPr>
              <a:xfrm>
                <a:off x="4741920" y="6419880"/>
                <a:ext cx="171360" cy="399960"/>
              </a:xfrm>
              <a:custGeom>
                <a:avLst/>
                <a:gdLst/>
                <a:ahLst/>
                <a:cxnLst/>
                <a:rect l="l" t="t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FBA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8" name="CustomShape 29"/>
              <p:cNvSpPr/>
              <p:nvPr/>
            </p:nvSpPr>
            <p:spPr>
              <a:xfrm>
                <a:off x="3282840" y="5850000"/>
                <a:ext cx="1325520" cy="237960"/>
              </a:xfrm>
              <a:custGeom>
                <a:avLst/>
                <a:gdLst/>
                <a:ahLst/>
                <a:cxnLst/>
                <a:rect l="l" t="t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rgbClr val="0088E4"/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9" name="CustomShape 30"/>
              <p:cNvSpPr/>
              <p:nvPr/>
            </p:nvSpPr>
            <p:spPr>
              <a:xfrm>
                <a:off x="2963880" y="6116760"/>
                <a:ext cx="271440" cy="731880"/>
              </a:xfrm>
              <a:custGeom>
                <a:avLst/>
                <a:gdLst/>
                <a:ahLst/>
                <a:cxnLst/>
                <a:rect l="l" t="t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rgbClr val="0088E4"/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30" name="CustomShape 31"/>
              <p:cNvSpPr/>
              <p:nvPr/>
            </p:nvSpPr>
            <p:spPr>
              <a:xfrm>
                <a:off x="4684680" y="5954760"/>
                <a:ext cx="571680" cy="893880"/>
              </a:xfrm>
              <a:custGeom>
                <a:avLst/>
                <a:gdLst/>
                <a:ahLst/>
                <a:cxnLst/>
                <a:rect l="l" t="t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7C7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31" name="CustomShape 32"/>
              <p:cNvSpPr/>
              <p:nvPr/>
            </p:nvSpPr>
            <p:spPr>
              <a:xfrm>
                <a:off x="3679920" y="5764320"/>
                <a:ext cx="1711080" cy="674640"/>
              </a:xfrm>
              <a:custGeom>
                <a:avLst/>
                <a:gdLst/>
                <a:ahLst/>
                <a:cxnLst/>
                <a:rect l="l" t="t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7C7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32" name="CustomShape 33"/>
              <p:cNvSpPr/>
              <p:nvPr/>
            </p:nvSpPr>
            <p:spPr>
              <a:xfrm>
                <a:off x="5245200" y="6477120"/>
                <a:ext cx="155520" cy="371520"/>
              </a:xfrm>
              <a:custGeom>
                <a:avLst/>
                <a:gdLst/>
                <a:ahLst/>
                <a:cxnLst/>
                <a:rect l="l" t="t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7C7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33" name="CustomShape 34"/>
              <p:cNvSpPr/>
              <p:nvPr/>
            </p:nvSpPr>
            <p:spPr>
              <a:xfrm>
                <a:off x="2819520" y="5830920"/>
                <a:ext cx="763560" cy="1017720"/>
              </a:xfrm>
              <a:custGeom>
                <a:avLst/>
                <a:gdLst/>
                <a:ahLst/>
                <a:cxnLst/>
                <a:rect l="l" t="t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rgbClr val="0088E4"/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34" name="Group 35"/>
            <p:cNvGrpSpPr/>
            <p:nvPr/>
          </p:nvGrpSpPr>
          <p:grpSpPr>
            <a:xfrm>
              <a:off x="6553080" y="5334120"/>
              <a:ext cx="2144880" cy="1303200"/>
              <a:chOff x="6553080" y="5334120"/>
              <a:chExt cx="2144880" cy="1303200"/>
            </a:xfrm>
          </p:grpSpPr>
          <p:sp>
            <p:nvSpPr>
              <p:cNvPr id="35" name="CustomShape 36"/>
              <p:cNvSpPr/>
              <p:nvPr/>
            </p:nvSpPr>
            <p:spPr>
              <a:xfrm>
                <a:off x="6667560" y="5400720"/>
                <a:ext cx="1906560" cy="1160280"/>
              </a:xfrm>
              <a:custGeom>
                <a:avLst/>
                <a:gdLst/>
                <a:ahLst/>
                <a:cxnLst/>
                <a:rect l="l" t="t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78BE3"/>
                  </a:gs>
                  <a:gs pos="100000">
                    <a:srgbClr val="0088E4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36" name="CustomShape 37"/>
              <p:cNvSpPr/>
              <p:nvPr/>
            </p:nvSpPr>
            <p:spPr>
              <a:xfrm>
                <a:off x="6553080" y="5343480"/>
                <a:ext cx="863640" cy="1170000"/>
              </a:xfrm>
              <a:custGeom>
                <a:avLst/>
                <a:gdLst/>
                <a:ahLst/>
                <a:cxnLst/>
                <a:rect l="l" t="t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78BE3"/>
                  </a:gs>
                  <a:gs pos="100000">
                    <a:srgbClr val="0088E4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37" name="CustomShape 38"/>
              <p:cNvSpPr/>
              <p:nvPr/>
            </p:nvSpPr>
            <p:spPr>
              <a:xfrm>
                <a:off x="7607160" y="5334120"/>
                <a:ext cx="966960" cy="399960"/>
              </a:xfrm>
              <a:custGeom>
                <a:avLst/>
                <a:gdLst/>
                <a:ahLst/>
                <a:cxnLst/>
                <a:rect l="l" t="t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E8EE4"/>
                  </a:gs>
                  <a:gs pos="100000">
                    <a:srgbClr val="0088E4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38" name="CustomShape 39"/>
              <p:cNvSpPr/>
              <p:nvPr/>
            </p:nvSpPr>
            <p:spPr>
              <a:xfrm>
                <a:off x="8327880" y="6361200"/>
                <a:ext cx="114480" cy="85680"/>
              </a:xfrm>
              <a:custGeom>
                <a:avLst/>
                <a:gdLst/>
                <a:ahLst/>
                <a:cxnLst/>
                <a:rect l="l" t="t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FD5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39" name="CustomShape 40"/>
              <p:cNvSpPr/>
              <p:nvPr/>
            </p:nvSpPr>
            <p:spPr>
              <a:xfrm>
                <a:off x="7151760" y="6465960"/>
                <a:ext cx="1119240" cy="171360"/>
              </a:xfrm>
              <a:custGeom>
                <a:avLst/>
                <a:gdLst/>
                <a:ahLst/>
                <a:cxnLst/>
                <a:rect l="l" t="t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FD5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40" name="CustomShape 41"/>
              <p:cNvSpPr/>
              <p:nvPr/>
            </p:nvSpPr>
            <p:spPr>
              <a:xfrm>
                <a:off x="8470800" y="5800680"/>
                <a:ext cx="227160" cy="541440"/>
              </a:xfrm>
              <a:custGeom>
                <a:avLst/>
                <a:gdLst/>
                <a:ahLst/>
                <a:cxnLst/>
                <a:rect l="l" t="t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FD5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41" name="CustomShape 42"/>
              <p:cNvSpPr/>
              <p:nvPr/>
            </p:nvSpPr>
            <p:spPr>
              <a:xfrm>
                <a:off x="8034480" y="5753160"/>
                <a:ext cx="131760" cy="142920"/>
              </a:xfrm>
              <a:custGeom>
                <a:avLst/>
                <a:gdLst/>
                <a:ahLst/>
                <a:cxnLst/>
                <a:rect l="l" t="t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FD5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42" name="CustomShape 43"/>
              <p:cNvSpPr/>
              <p:nvPr/>
            </p:nvSpPr>
            <p:spPr>
              <a:xfrm>
                <a:off x="7056360" y="5638680"/>
                <a:ext cx="1138320" cy="684360"/>
              </a:xfrm>
              <a:custGeom>
                <a:avLst/>
                <a:gdLst/>
                <a:ahLst/>
                <a:cxnLst/>
                <a:rect l="l" t="t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rgbClr val="0088E4"/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43" name="CustomShape 44"/>
              <p:cNvSpPr/>
              <p:nvPr/>
            </p:nvSpPr>
            <p:spPr>
              <a:xfrm>
                <a:off x="6904080" y="5572080"/>
                <a:ext cx="1442880" cy="846360"/>
              </a:xfrm>
              <a:custGeom>
                <a:avLst/>
                <a:gdLst/>
                <a:ahLst/>
                <a:cxnLst/>
                <a:rect l="l" t="t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78BE3"/>
                  </a:gs>
                </a:gsLst>
                <a:lin ang="108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44" name="CustomShape 45"/>
              <p:cNvSpPr/>
              <p:nvPr/>
            </p:nvSpPr>
            <p:spPr>
              <a:xfrm>
                <a:off x="7245360" y="5543640"/>
                <a:ext cx="579600" cy="104760"/>
              </a:xfrm>
              <a:custGeom>
                <a:avLst/>
                <a:gdLst/>
                <a:ahLst/>
                <a:cxnLst/>
                <a:rect l="l" t="t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78BE3"/>
                  </a:gs>
                  <a:gs pos="100000">
                    <a:srgbClr val="0088E4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45" name="CustomShape 46"/>
              <p:cNvSpPr/>
              <p:nvPr/>
            </p:nvSpPr>
            <p:spPr>
              <a:xfrm>
                <a:off x="7085160" y="5648400"/>
                <a:ext cx="104760" cy="75960"/>
              </a:xfrm>
              <a:custGeom>
                <a:avLst/>
                <a:gdLst/>
                <a:ahLst/>
                <a:cxnLst/>
                <a:rect l="l" t="t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78BE3"/>
                  </a:gs>
                  <a:gs pos="100000">
                    <a:srgbClr val="0088E4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46" name="CustomShape 47"/>
              <p:cNvSpPr/>
              <p:nvPr/>
            </p:nvSpPr>
            <p:spPr>
              <a:xfrm>
                <a:off x="7216920" y="5727600"/>
                <a:ext cx="822240" cy="506520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FD5"/>
                  </a:gs>
                </a:gsLst>
                <a:lin ang="108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47" name="CustomShape 48"/>
              <p:cNvSpPr/>
              <p:nvPr/>
            </p:nvSpPr>
            <p:spPr>
              <a:xfrm>
                <a:off x="7267680" y="5762520"/>
                <a:ext cx="707760" cy="430200"/>
              </a:xfrm>
              <a:prstGeom prst="ellipse">
                <a:avLst/>
              </a:prstGeom>
              <a:gradFill rotWithShape="0">
                <a:gsLst>
                  <a:gs pos="0">
                    <a:srgbClr val="078BE3"/>
                  </a:gs>
                  <a:gs pos="100000">
                    <a:srgbClr val="0088E4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48" name="CustomShape 49"/>
              <p:cNvSpPr/>
              <p:nvPr/>
            </p:nvSpPr>
            <p:spPr>
              <a:xfrm>
                <a:off x="7318440" y="5794200"/>
                <a:ext cx="612720" cy="370080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FD5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49" name="CustomShape 50"/>
              <p:cNvSpPr/>
              <p:nvPr/>
            </p:nvSpPr>
            <p:spPr>
              <a:xfrm>
                <a:off x="7388280" y="5838840"/>
                <a:ext cx="473040" cy="280800"/>
              </a:xfrm>
              <a:prstGeom prst="ellipse">
                <a:avLst/>
              </a:prstGeom>
              <a:gradFill rotWithShape="0">
                <a:gsLst>
                  <a:gs pos="0">
                    <a:srgbClr val="007FD5"/>
                  </a:gs>
                  <a:gs pos="100000">
                    <a:srgbClr val="0088E4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50" name="CustomShape 51"/>
              <p:cNvSpPr/>
              <p:nvPr/>
            </p:nvSpPr>
            <p:spPr>
              <a:xfrm>
                <a:off x="7445520" y="5870520"/>
                <a:ext cx="352440" cy="220680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FD5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51" name="CustomShape 52"/>
              <p:cNvSpPr/>
              <p:nvPr/>
            </p:nvSpPr>
            <p:spPr>
              <a:xfrm>
                <a:off x="7521480" y="5918040"/>
                <a:ext cx="200160" cy="128880"/>
              </a:xfrm>
              <a:prstGeom prst="ellipse">
                <a:avLst/>
              </a:prstGeom>
              <a:gradFill rotWithShape="0">
                <a:gsLst>
                  <a:gs pos="0">
                    <a:srgbClr val="0083DB"/>
                  </a:gs>
                  <a:gs pos="100000">
                    <a:srgbClr val="0088E4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52" name="Group 53"/>
            <p:cNvGrpSpPr/>
            <p:nvPr/>
          </p:nvGrpSpPr>
          <p:grpSpPr>
            <a:xfrm>
              <a:off x="8381880" y="4800600"/>
              <a:ext cx="674640" cy="409680"/>
              <a:chOff x="8381880" y="4800600"/>
              <a:chExt cx="674640" cy="409680"/>
            </a:xfrm>
          </p:grpSpPr>
          <p:sp>
            <p:nvSpPr>
              <p:cNvPr id="53" name="CustomShape 54"/>
              <p:cNvSpPr/>
              <p:nvPr/>
            </p:nvSpPr>
            <p:spPr>
              <a:xfrm>
                <a:off x="8381880" y="5057640"/>
                <a:ext cx="608040" cy="152640"/>
              </a:xfrm>
              <a:custGeom>
                <a:avLst/>
                <a:gdLst/>
                <a:ahLst/>
                <a:cxnLst/>
                <a:rect l="l" t="t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54" name="CustomShape 55"/>
              <p:cNvSpPr/>
              <p:nvPr/>
            </p:nvSpPr>
            <p:spPr>
              <a:xfrm>
                <a:off x="8437680" y="4800600"/>
                <a:ext cx="409320" cy="85680"/>
              </a:xfrm>
              <a:custGeom>
                <a:avLst/>
                <a:gdLst/>
                <a:ahLst/>
                <a:cxnLst/>
                <a:rect l="l" t="t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55" name="CustomShape 56"/>
              <p:cNvSpPr/>
              <p:nvPr/>
            </p:nvSpPr>
            <p:spPr>
              <a:xfrm>
                <a:off x="8961480" y="4867200"/>
                <a:ext cx="95040" cy="247680"/>
              </a:xfrm>
              <a:custGeom>
                <a:avLst/>
                <a:gdLst/>
                <a:ahLst/>
                <a:cxnLst/>
                <a:rect l="l" t="t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56" name="CustomShape 57"/>
              <p:cNvSpPr/>
              <p:nvPr/>
            </p:nvSpPr>
            <p:spPr>
              <a:xfrm>
                <a:off x="8532720" y="5153040"/>
                <a:ext cx="304920" cy="28440"/>
              </a:xfrm>
              <a:custGeom>
                <a:avLst/>
                <a:gdLst/>
                <a:ahLst/>
                <a:cxnLst/>
                <a:rect l="l" t="t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57" name="CustomShape 58"/>
              <p:cNvSpPr/>
              <p:nvPr/>
            </p:nvSpPr>
            <p:spPr>
              <a:xfrm>
                <a:off x="8420040" y="4829040"/>
                <a:ext cx="255600" cy="295560"/>
              </a:xfrm>
              <a:custGeom>
                <a:avLst/>
                <a:gdLst/>
                <a:ahLst/>
                <a:cxnLst/>
                <a:rect l="l" t="t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68AE"/>
                  </a:gs>
                  <a:gs pos="100000">
                    <a:srgbClr val="0088E4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58" name="CustomShape 59"/>
              <p:cNvSpPr/>
              <p:nvPr/>
            </p:nvSpPr>
            <p:spPr>
              <a:xfrm>
                <a:off x="8713800" y="4829040"/>
                <a:ext cx="295200" cy="333360"/>
              </a:xfrm>
              <a:custGeom>
                <a:avLst/>
                <a:gdLst/>
                <a:ahLst/>
                <a:cxnLst/>
                <a:rect l="l" t="t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68AE"/>
                  </a:gs>
                  <a:gs pos="100000">
                    <a:srgbClr val="0088E4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59" name="CustomShape 60"/>
              <p:cNvSpPr/>
              <p:nvPr/>
            </p:nvSpPr>
            <p:spPr>
              <a:xfrm>
                <a:off x="8485200" y="4854600"/>
                <a:ext cx="474480" cy="295200"/>
              </a:xfrm>
              <a:custGeom>
                <a:avLst/>
                <a:gdLst/>
                <a:ahLst/>
                <a:cxnLst/>
                <a:rect l="l" t="t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grpSp>
            <p:nvGrpSpPr>
              <p:cNvPr id="60" name="Group 61"/>
              <p:cNvGrpSpPr/>
              <p:nvPr/>
            </p:nvGrpSpPr>
            <p:grpSpPr>
              <a:xfrm>
                <a:off x="8542440" y="4897440"/>
                <a:ext cx="360360" cy="209520"/>
                <a:chOff x="8542440" y="4897440"/>
                <a:chExt cx="360360" cy="209520"/>
              </a:xfrm>
            </p:grpSpPr>
            <p:sp>
              <p:nvSpPr>
                <p:cNvPr id="61" name="CustomShape 62"/>
                <p:cNvSpPr/>
                <p:nvPr/>
              </p:nvSpPr>
              <p:spPr>
                <a:xfrm>
                  <a:off x="8542440" y="4897440"/>
                  <a:ext cx="360360" cy="20952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68AE"/>
                    </a:gs>
                    <a:gs pos="100000">
                      <a:srgbClr val="0088E4"/>
                    </a:gs>
                  </a:gsLst>
                  <a:lin ang="5400000"/>
                </a:gradFill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2" name="CustomShape 63"/>
                <p:cNvSpPr/>
                <p:nvPr/>
              </p:nvSpPr>
              <p:spPr>
                <a:xfrm>
                  <a:off x="8577360" y="4919760"/>
                  <a:ext cx="288720" cy="16200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88E4"/>
                    </a:gs>
                    <a:gs pos="100000">
                      <a:srgbClr val="0068AE"/>
                    </a:gs>
                  </a:gsLst>
                  <a:lin ang="5400000"/>
                </a:gradFill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3" name="CustomShape 64"/>
                <p:cNvSpPr/>
                <p:nvPr/>
              </p:nvSpPr>
              <p:spPr>
                <a:xfrm>
                  <a:off x="8621640" y="4935600"/>
                  <a:ext cx="198360" cy="12996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68AE"/>
                    </a:gs>
                    <a:gs pos="100000">
                      <a:srgbClr val="0088E4"/>
                    </a:gs>
                  </a:gsLst>
                  <a:lin ang="5400000"/>
                </a:gradFill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4" name="CustomShape 65"/>
                <p:cNvSpPr/>
                <p:nvPr/>
              </p:nvSpPr>
              <p:spPr>
                <a:xfrm>
                  <a:off x="8664480" y="4960800"/>
                  <a:ext cx="115920" cy="7488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88E4"/>
                    </a:gs>
                    <a:gs pos="100000">
                      <a:srgbClr val="0068AE"/>
                    </a:gs>
                  </a:gsLst>
                  <a:lin ang="5400000"/>
                </a:gradFill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</p:grpSp>
      <p:sp>
        <p:nvSpPr>
          <p:cNvPr id="65" name="PlaceHolder 66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</p:spPr>
        <p:txBody>
          <a:bodyPr lIns="90000" tIns="46800" rIns="90000" bIns="46800" anchor="ctr" anchorCtr="1"/>
          <a:lstStyle/>
          <a:p>
            <a:pPr algn="ctr"/>
            <a:r>
              <a:rPr lang="en-US" sz="4400" b="0" strike="noStrike" spc="-1">
                <a:solidFill>
                  <a:srgbClr val="CCECFF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66" name="PlaceHolder 67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pPr marL="342720" indent="-342720">
              <a:spcBef>
                <a:spcPts val="799"/>
              </a:spcBef>
              <a:buClr>
                <a:srgbClr val="99FF99"/>
              </a:buClr>
              <a:buSzPct val="80000"/>
              <a:buFont typeface="Wingdings" charset="2"/>
              <a:buChar char=""/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Click to edit the outline text format</a:t>
            </a:r>
          </a:p>
          <a:p>
            <a:pPr marL="742680" lvl="1" indent="-285480">
              <a:spcBef>
                <a:spcPts val="799"/>
              </a:spcBef>
              <a:buClr>
                <a:srgbClr val="CCECFF"/>
              </a:buClr>
              <a:buSzPct val="50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Second Outline Level</a:t>
            </a:r>
          </a:p>
          <a:p>
            <a:pPr marL="1143000" lvl="2" indent="-228600">
              <a:spcBef>
                <a:spcPts val="799"/>
              </a:spcBef>
              <a:buClr>
                <a:srgbClr val="0088E4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Third Outline Level</a:t>
            </a:r>
          </a:p>
          <a:p>
            <a:pPr marL="1600200" lvl="3" indent="-228600">
              <a:spcBef>
                <a:spcPts val="799"/>
              </a:spcBef>
              <a:buClr>
                <a:srgbClr val="AFE1FF"/>
              </a:buClr>
              <a:buSzPct val="50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Fourth Outline Level</a:t>
            </a:r>
          </a:p>
          <a:p>
            <a:pPr marL="2057400" lvl="4" indent="-228600">
              <a:spcBef>
                <a:spcPts val="799"/>
              </a:spcBef>
              <a:buClr>
                <a:srgbClr val="99FF99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Fifth Outline Level</a:t>
            </a:r>
          </a:p>
          <a:p>
            <a:pPr marL="2057400" lvl="5" indent="-228600">
              <a:spcBef>
                <a:spcPts val="799"/>
              </a:spcBef>
              <a:buClr>
                <a:srgbClr val="99FF99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Sixth Outline Level</a:t>
            </a:r>
          </a:p>
          <a:p>
            <a:pPr marL="2057400" lvl="6" indent="-228600">
              <a:spcBef>
                <a:spcPts val="799"/>
              </a:spcBef>
              <a:buClr>
                <a:srgbClr val="99FF99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Seventh Outline Level</a:t>
            </a:r>
          </a:p>
        </p:txBody>
      </p:sp>
      <p:sp>
        <p:nvSpPr>
          <p:cNvPr id="67" name="PlaceHolder 68"/>
          <p:cNvSpPr>
            <a:spLocks noGrp="1"/>
          </p:cNvSpPr>
          <p:nvPr>
            <p:ph type="dt"/>
          </p:nvPr>
        </p:nvSpPr>
        <p:spPr>
          <a:xfrm>
            <a:off x="456840" y="6244920"/>
            <a:ext cx="2133720" cy="476280"/>
          </a:xfrm>
          <a:prstGeom prst="rect">
            <a:avLst/>
          </a:prstGeom>
        </p:spPr>
        <p:txBody>
          <a:bodyPr lIns="90000" tIns="46800" rIns="90000" bIns="46800" anchor="b"/>
          <a:lstStyle/>
          <a:p>
            <a:r>
              <a:rPr lang="en-US" sz="1400" b="0" strike="noStrike" spc="-1">
                <a:solidFill>
                  <a:srgbClr val="FFFFFF"/>
                </a:solidFill>
                <a:latin typeface="Arial"/>
              </a:rPr>
              <a:t>&lt;date/time&gt;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69"/>
          <p:cNvSpPr>
            <a:spLocks noGrp="1"/>
          </p:cNvSpPr>
          <p:nvPr>
            <p:ph type="ftr"/>
          </p:nvPr>
        </p:nvSpPr>
        <p:spPr>
          <a:xfrm>
            <a:off x="3124080" y="6244920"/>
            <a:ext cx="2895840" cy="476280"/>
          </a:xfrm>
          <a:prstGeom prst="rect">
            <a:avLst/>
          </a:prstGeom>
        </p:spPr>
        <p:txBody>
          <a:bodyPr lIns="90000" tIns="46800" rIns="90000" bIns="46800" anchor="b"/>
          <a:lstStyle/>
          <a:p>
            <a:pPr algn="ctr"/>
            <a:r>
              <a:rPr lang="en-US" sz="1400" b="0" strike="noStrike" spc="-1">
                <a:solidFill>
                  <a:srgbClr val="FFFFFF"/>
                </a:solidFill>
                <a:latin typeface="Arial"/>
              </a:rPr>
              <a:t>&lt;footer&gt;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70"/>
          <p:cNvSpPr>
            <a:spLocks noGrp="1"/>
          </p:cNvSpPr>
          <p:nvPr>
            <p:ph type="sldNum"/>
          </p:nvPr>
        </p:nvSpPr>
        <p:spPr>
          <a:xfrm>
            <a:off x="6552720" y="6244920"/>
            <a:ext cx="2133720" cy="476280"/>
          </a:xfrm>
          <a:prstGeom prst="rect">
            <a:avLst/>
          </a:prstGeom>
        </p:spPr>
        <p:txBody>
          <a:bodyPr lIns="90000" tIns="46800" rIns="90000" bIns="46800" anchor="b"/>
          <a:lstStyle/>
          <a:p>
            <a:pPr algn="r"/>
            <a:fld id="{4455C441-3F51-4ECF-ACBC-D54857370543}" type="slidenum">
              <a:rPr lang="en-US" sz="1400" b="0" strike="noStrike" spc="-1">
                <a:solidFill>
                  <a:srgbClr val="FFFFFF"/>
                </a:solidFill>
                <a:latin typeface="Arial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8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roup 1"/>
          <p:cNvGrpSpPr/>
          <p:nvPr/>
        </p:nvGrpSpPr>
        <p:grpSpPr>
          <a:xfrm>
            <a:off x="3240" y="4267080"/>
            <a:ext cx="9140760" cy="2590920"/>
            <a:chOff x="3240" y="4267080"/>
            <a:chExt cx="9140760" cy="2590920"/>
          </a:xfrm>
        </p:grpSpPr>
        <p:sp>
          <p:nvSpPr>
            <p:cNvPr id="107" name="CustomShape 2"/>
            <p:cNvSpPr/>
            <p:nvPr/>
          </p:nvSpPr>
          <p:spPr>
            <a:xfrm>
              <a:off x="3240" y="4267080"/>
              <a:ext cx="9140760" cy="2590920"/>
            </a:xfrm>
            <a:custGeom>
              <a:avLst/>
              <a:gdLst/>
              <a:ahLst/>
              <a:cxnLst/>
              <a:rect l="l" t="t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rgbClr val="0068AE"/>
                </a:gs>
                <a:gs pos="100000">
                  <a:srgbClr val="0088E4"/>
                </a:gs>
              </a:gsLst>
              <a:lin ang="5400000"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grpSp>
          <p:nvGrpSpPr>
            <p:cNvPr id="108" name="Group 3"/>
            <p:cNvGrpSpPr/>
            <p:nvPr/>
          </p:nvGrpSpPr>
          <p:grpSpPr>
            <a:xfrm>
              <a:off x="5600880" y="5897520"/>
              <a:ext cx="1256760" cy="827280"/>
              <a:chOff x="5600880" y="5897520"/>
              <a:chExt cx="1256760" cy="827280"/>
            </a:xfrm>
          </p:grpSpPr>
          <p:sp>
            <p:nvSpPr>
              <p:cNvPr id="109" name="CustomShape 4"/>
              <p:cNvSpPr/>
              <p:nvPr/>
            </p:nvSpPr>
            <p:spPr>
              <a:xfrm>
                <a:off x="5852880" y="6048360"/>
                <a:ext cx="844200" cy="519120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BCE"/>
                  </a:gs>
                </a:gsLst>
                <a:path path="rect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10" name="CustomShape 5"/>
              <p:cNvSpPr/>
              <p:nvPr/>
            </p:nvSpPr>
            <p:spPr>
              <a:xfrm>
                <a:off x="5916600" y="6095880"/>
                <a:ext cx="717120" cy="436680"/>
              </a:xfrm>
              <a:prstGeom prst="ellipse">
                <a:avLst/>
              </a:prstGeom>
              <a:gradFill rotWithShape="0">
                <a:gsLst>
                  <a:gs pos="0">
                    <a:srgbClr val="007BCE"/>
                  </a:gs>
                  <a:gs pos="100000">
                    <a:srgbClr val="0088E4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11" name="CustomShape 6"/>
              <p:cNvSpPr/>
              <p:nvPr/>
            </p:nvSpPr>
            <p:spPr>
              <a:xfrm>
                <a:off x="6005520" y="6146640"/>
                <a:ext cx="545760" cy="328680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FD5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12" name="CustomShape 7"/>
              <p:cNvSpPr/>
              <p:nvPr/>
            </p:nvSpPr>
            <p:spPr>
              <a:xfrm>
                <a:off x="6068880" y="6184800"/>
                <a:ext cx="415440" cy="252360"/>
              </a:xfrm>
              <a:prstGeom prst="ellipse">
                <a:avLst/>
              </a:prstGeom>
              <a:gradFill rotWithShape="0">
                <a:gsLst>
                  <a:gs pos="0">
                    <a:srgbClr val="0083DB"/>
                  </a:gs>
                  <a:gs pos="100000">
                    <a:srgbClr val="0088E4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13" name="CustomShape 8"/>
              <p:cNvSpPr/>
              <p:nvPr/>
            </p:nvSpPr>
            <p:spPr>
              <a:xfrm>
                <a:off x="6122880" y="6226200"/>
                <a:ext cx="304560" cy="169920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FD5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14" name="CustomShape 9"/>
              <p:cNvSpPr/>
              <p:nvPr/>
            </p:nvSpPr>
            <p:spPr>
              <a:xfrm>
                <a:off x="5676840" y="5897520"/>
                <a:ext cx="607680" cy="255600"/>
              </a:xfrm>
              <a:custGeom>
                <a:avLst/>
                <a:gdLst/>
                <a:ahLst/>
                <a:cxnLst/>
                <a:rect l="l" t="t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7FD5"/>
                  </a:gs>
                  <a:gs pos="100000">
                    <a:srgbClr val="0088E4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15" name="CustomShape 10"/>
              <p:cNvSpPr/>
              <p:nvPr/>
            </p:nvSpPr>
            <p:spPr>
              <a:xfrm>
                <a:off x="5867280" y="6620040"/>
                <a:ext cx="704520" cy="104760"/>
              </a:xfrm>
              <a:custGeom>
                <a:avLst/>
                <a:gdLst/>
                <a:ahLst/>
                <a:cxnLst/>
                <a:rect l="l" t="t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2C0"/>
                  </a:gs>
                </a:gsLst>
                <a:lin ang="81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16" name="CustomShape 11"/>
              <p:cNvSpPr/>
              <p:nvPr/>
            </p:nvSpPr>
            <p:spPr>
              <a:xfrm>
                <a:off x="5600880" y="6200640"/>
                <a:ext cx="141120" cy="343080"/>
              </a:xfrm>
              <a:custGeom>
                <a:avLst/>
                <a:gdLst/>
                <a:ahLst/>
                <a:cxnLst/>
                <a:rect l="l" t="t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7C7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17" name="CustomShape 12"/>
              <p:cNvSpPr/>
              <p:nvPr/>
            </p:nvSpPr>
            <p:spPr>
              <a:xfrm>
                <a:off x="5667120" y="5945040"/>
                <a:ext cx="1190520" cy="731880"/>
              </a:xfrm>
              <a:custGeom>
                <a:avLst/>
                <a:gdLst/>
                <a:ahLst/>
                <a:cxnLst/>
                <a:rect l="l" t="t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7BCE"/>
                  </a:gs>
                  <a:gs pos="100000">
                    <a:srgbClr val="0088E4"/>
                  </a:gs>
                </a:gsLst>
                <a:path path="rect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18" name="CustomShape 13"/>
              <p:cNvSpPr/>
              <p:nvPr/>
            </p:nvSpPr>
            <p:spPr>
              <a:xfrm>
                <a:off x="6410160" y="5907240"/>
                <a:ext cx="151920" cy="47520"/>
              </a:xfrm>
              <a:custGeom>
                <a:avLst/>
                <a:gdLst/>
                <a:ahLst/>
                <a:cxnLst/>
                <a:rect l="l" t="t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77C7"/>
                  </a:gs>
                  <a:gs pos="100000">
                    <a:srgbClr val="0088E4"/>
                  </a:gs>
                </a:gsLst>
                <a:lin ang="108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19" name="CustomShape 14"/>
              <p:cNvSpPr/>
              <p:nvPr/>
            </p:nvSpPr>
            <p:spPr>
              <a:xfrm>
                <a:off x="6208560" y="6267600"/>
                <a:ext cx="132840" cy="83880"/>
              </a:xfrm>
              <a:prstGeom prst="ellipse">
                <a:avLst/>
              </a:prstGeom>
              <a:gradFill rotWithShape="0">
                <a:gsLst>
                  <a:gs pos="0">
                    <a:srgbClr val="007FD5"/>
                  </a:gs>
                  <a:gs pos="100000">
                    <a:srgbClr val="0088E4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20" name="Group 15"/>
            <p:cNvGrpSpPr/>
            <p:nvPr/>
          </p:nvGrpSpPr>
          <p:grpSpPr>
            <a:xfrm>
              <a:off x="2819520" y="5764320"/>
              <a:ext cx="2581200" cy="1084320"/>
              <a:chOff x="2819520" y="5764320"/>
              <a:chExt cx="2581200" cy="1084320"/>
            </a:xfrm>
          </p:grpSpPr>
          <p:sp>
            <p:nvSpPr>
              <p:cNvPr id="121" name="CustomShape 16"/>
              <p:cNvSpPr/>
              <p:nvPr/>
            </p:nvSpPr>
            <p:spPr>
              <a:xfrm>
                <a:off x="3600360" y="6245280"/>
                <a:ext cx="1013040" cy="598320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7C7"/>
                  </a:gs>
                </a:gsLst>
                <a:lin ang="135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22" name="CustomShape 17"/>
              <p:cNvSpPr/>
              <p:nvPr/>
            </p:nvSpPr>
            <p:spPr>
              <a:xfrm>
                <a:off x="3673440" y="6283440"/>
                <a:ext cx="862200" cy="527040"/>
              </a:xfrm>
              <a:prstGeom prst="ellipse">
                <a:avLst/>
              </a:prstGeom>
              <a:gradFill rotWithShape="0">
                <a:gsLst>
                  <a:gs pos="0">
                    <a:srgbClr val="0077C7"/>
                  </a:gs>
                  <a:gs pos="100000">
                    <a:srgbClr val="0088E4"/>
                  </a:gs>
                </a:gsLst>
                <a:lin ang="135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23" name="CustomShape 18"/>
              <p:cNvSpPr/>
              <p:nvPr/>
            </p:nvSpPr>
            <p:spPr>
              <a:xfrm>
                <a:off x="3716280" y="6316560"/>
                <a:ext cx="795240" cy="474840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BCE"/>
                  </a:gs>
                </a:gsLst>
                <a:lin ang="135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24" name="CustomShape 19"/>
              <p:cNvSpPr/>
              <p:nvPr/>
            </p:nvSpPr>
            <p:spPr>
              <a:xfrm>
                <a:off x="3759120" y="6345360"/>
                <a:ext cx="704880" cy="409320"/>
              </a:xfrm>
              <a:prstGeom prst="ellipse">
                <a:avLst/>
              </a:prstGeom>
              <a:gradFill rotWithShape="0">
                <a:gsLst>
                  <a:gs pos="0">
                    <a:srgbClr val="0077C7"/>
                  </a:gs>
                  <a:gs pos="100000">
                    <a:srgbClr val="0088E4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25" name="CustomShape 20"/>
              <p:cNvSpPr/>
              <p:nvPr/>
            </p:nvSpPr>
            <p:spPr>
              <a:xfrm>
                <a:off x="3786120" y="6357960"/>
                <a:ext cx="655560" cy="380880"/>
              </a:xfrm>
              <a:prstGeom prst="ellipse">
                <a:avLst/>
              </a:prstGeom>
              <a:gradFill rotWithShape="0">
                <a:gsLst>
                  <a:gs pos="0">
                    <a:srgbClr val="007FD5"/>
                  </a:gs>
                  <a:gs pos="100000">
                    <a:srgbClr val="0088E4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26" name="CustomShape 21"/>
              <p:cNvSpPr/>
              <p:nvPr/>
            </p:nvSpPr>
            <p:spPr>
              <a:xfrm>
                <a:off x="3868560" y="6391440"/>
                <a:ext cx="486000" cy="304560"/>
              </a:xfrm>
              <a:prstGeom prst="ellipse">
                <a:avLst/>
              </a:prstGeom>
              <a:gradFill rotWithShape="0">
                <a:gsLst>
                  <a:gs pos="0">
                    <a:srgbClr val="0077C7"/>
                  </a:gs>
                  <a:gs pos="100000">
                    <a:srgbClr val="0088E4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27" name="CustomShape 22"/>
              <p:cNvSpPr/>
              <p:nvPr/>
            </p:nvSpPr>
            <p:spPr>
              <a:xfrm>
                <a:off x="3930480" y="6438960"/>
                <a:ext cx="360360" cy="214200"/>
              </a:xfrm>
              <a:prstGeom prst="ellipse">
                <a:avLst/>
              </a:prstGeom>
              <a:gradFill rotWithShape="0">
                <a:gsLst>
                  <a:gs pos="0">
                    <a:srgbClr val="007BCE"/>
                  </a:gs>
                  <a:gs pos="100000">
                    <a:srgbClr val="0088E4"/>
                  </a:gs>
                </a:gsLst>
                <a:lin ang="135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28" name="CustomShape 23"/>
              <p:cNvSpPr/>
              <p:nvPr/>
            </p:nvSpPr>
            <p:spPr>
              <a:xfrm>
                <a:off x="4035600" y="6504120"/>
                <a:ext cx="142560" cy="95040"/>
              </a:xfrm>
              <a:prstGeom prst="ellipse">
                <a:avLst/>
              </a:prstGeom>
              <a:gradFill rotWithShape="0">
                <a:gsLst>
                  <a:gs pos="0">
                    <a:srgbClr val="007BCE"/>
                  </a:gs>
                  <a:gs pos="100000">
                    <a:srgbClr val="0088E4"/>
                  </a:gs>
                </a:gsLst>
                <a:lin ang="108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29" name="CustomShape 24"/>
              <p:cNvSpPr/>
              <p:nvPr/>
            </p:nvSpPr>
            <p:spPr>
              <a:xfrm>
                <a:off x="4103640" y="6067440"/>
                <a:ext cx="712800" cy="295200"/>
              </a:xfrm>
              <a:custGeom>
                <a:avLst/>
                <a:gdLst/>
                <a:ahLst/>
                <a:cxnLst/>
                <a:rect l="l" t="t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7BCE"/>
                  </a:gs>
                  <a:gs pos="100000">
                    <a:srgbClr val="0088E4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30" name="CustomShape 25"/>
              <p:cNvSpPr/>
              <p:nvPr/>
            </p:nvSpPr>
            <p:spPr>
              <a:xfrm>
                <a:off x="3400560" y="6114960"/>
                <a:ext cx="1415880" cy="733680"/>
              </a:xfrm>
              <a:custGeom>
                <a:avLst/>
                <a:gdLst/>
                <a:ahLst/>
                <a:cxnLst/>
                <a:rect l="l" t="t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72C0"/>
                  </a:gs>
                  <a:gs pos="100000">
                    <a:srgbClr val="0088E4"/>
                  </a:gs>
                </a:gsLst>
                <a:lin ang="135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31" name="CustomShape 26"/>
              <p:cNvSpPr/>
              <p:nvPr/>
            </p:nvSpPr>
            <p:spPr>
              <a:xfrm>
                <a:off x="3305160" y="6076800"/>
                <a:ext cx="646200" cy="771840"/>
              </a:xfrm>
              <a:custGeom>
                <a:avLst/>
                <a:gdLst/>
                <a:ahLst/>
                <a:cxnLst/>
                <a:rect l="l" t="t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7BCE"/>
                  </a:gs>
                  <a:gs pos="100000">
                    <a:srgbClr val="0088E4"/>
                  </a:gs>
                </a:gsLst>
                <a:lin ang="108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32" name="CustomShape 27"/>
              <p:cNvSpPr/>
              <p:nvPr/>
            </p:nvSpPr>
            <p:spPr>
              <a:xfrm>
                <a:off x="4741920" y="6419880"/>
                <a:ext cx="171360" cy="399960"/>
              </a:xfrm>
              <a:custGeom>
                <a:avLst/>
                <a:gdLst/>
                <a:ahLst/>
                <a:cxnLst/>
                <a:rect l="l" t="t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FBA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33" name="CustomShape 28"/>
              <p:cNvSpPr/>
              <p:nvPr/>
            </p:nvSpPr>
            <p:spPr>
              <a:xfrm>
                <a:off x="3282840" y="5850000"/>
                <a:ext cx="1325520" cy="237960"/>
              </a:xfrm>
              <a:custGeom>
                <a:avLst/>
                <a:gdLst/>
                <a:ahLst/>
                <a:cxnLst/>
                <a:rect l="l" t="t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rgbClr val="0088E4"/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34" name="CustomShape 29"/>
              <p:cNvSpPr/>
              <p:nvPr/>
            </p:nvSpPr>
            <p:spPr>
              <a:xfrm>
                <a:off x="2963880" y="6116760"/>
                <a:ext cx="271440" cy="731880"/>
              </a:xfrm>
              <a:custGeom>
                <a:avLst/>
                <a:gdLst/>
                <a:ahLst/>
                <a:cxnLst/>
                <a:rect l="l" t="t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rgbClr val="0088E4"/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35" name="CustomShape 30"/>
              <p:cNvSpPr/>
              <p:nvPr/>
            </p:nvSpPr>
            <p:spPr>
              <a:xfrm>
                <a:off x="4684680" y="5954760"/>
                <a:ext cx="571680" cy="893880"/>
              </a:xfrm>
              <a:custGeom>
                <a:avLst/>
                <a:gdLst/>
                <a:ahLst/>
                <a:cxnLst/>
                <a:rect l="l" t="t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7C7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36" name="CustomShape 31"/>
              <p:cNvSpPr/>
              <p:nvPr/>
            </p:nvSpPr>
            <p:spPr>
              <a:xfrm>
                <a:off x="3679920" y="5764320"/>
                <a:ext cx="1711080" cy="674640"/>
              </a:xfrm>
              <a:custGeom>
                <a:avLst/>
                <a:gdLst/>
                <a:ahLst/>
                <a:cxnLst/>
                <a:rect l="l" t="t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7C7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37" name="CustomShape 32"/>
              <p:cNvSpPr/>
              <p:nvPr/>
            </p:nvSpPr>
            <p:spPr>
              <a:xfrm>
                <a:off x="5245200" y="6477120"/>
                <a:ext cx="155520" cy="371520"/>
              </a:xfrm>
              <a:custGeom>
                <a:avLst/>
                <a:gdLst/>
                <a:ahLst/>
                <a:cxnLst/>
                <a:rect l="l" t="t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7C7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38" name="CustomShape 33"/>
              <p:cNvSpPr/>
              <p:nvPr/>
            </p:nvSpPr>
            <p:spPr>
              <a:xfrm>
                <a:off x="2819520" y="5830920"/>
                <a:ext cx="763560" cy="1017720"/>
              </a:xfrm>
              <a:custGeom>
                <a:avLst/>
                <a:gdLst/>
                <a:ahLst/>
                <a:cxnLst/>
                <a:rect l="l" t="t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rgbClr val="0088E4"/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39" name="Group 34"/>
            <p:cNvGrpSpPr/>
            <p:nvPr/>
          </p:nvGrpSpPr>
          <p:grpSpPr>
            <a:xfrm>
              <a:off x="6553080" y="5334120"/>
              <a:ext cx="2144880" cy="1303200"/>
              <a:chOff x="6553080" y="5334120"/>
              <a:chExt cx="2144880" cy="1303200"/>
            </a:xfrm>
          </p:grpSpPr>
          <p:sp>
            <p:nvSpPr>
              <p:cNvPr id="140" name="CustomShape 35"/>
              <p:cNvSpPr/>
              <p:nvPr/>
            </p:nvSpPr>
            <p:spPr>
              <a:xfrm>
                <a:off x="6667560" y="5400720"/>
                <a:ext cx="1906560" cy="1160280"/>
              </a:xfrm>
              <a:custGeom>
                <a:avLst/>
                <a:gdLst/>
                <a:ahLst/>
                <a:cxnLst/>
                <a:rect l="l" t="t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78BE3"/>
                  </a:gs>
                  <a:gs pos="100000">
                    <a:srgbClr val="0088E4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1" name="CustomShape 36"/>
              <p:cNvSpPr/>
              <p:nvPr/>
            </p:nvSpPr>
            <p:spPr>
              <a:xfrm>
                <a:off x="6553080" y="5343480"/>
                <a:ext cx="863640" cy="1170000"/>
              </a:xfrm>
              <a:custGeom>
                <a:avLst/>
                <a:gdLst/>
                <a:ahLst/>
                <a:cxnLst/>
                <a:rect l="l" t="t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78BE3"/>
                  </a:gs>
                  <a:gs pos="100000">
                    <a:srgbClr val="0088E4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2" name="CustomShape 37"/>
              <p:cNvSpPr/>
              <p:nvPr/>
            </p:nvSpPr>
            <p:spPr>
              <a:xfrm>
                <a:off x="7607160" y="5334120"/>
                <a:ext cx="966960" cy="399960"/>
              </a:xfrm>
              <a:custGeom>
                <a:avLst/>
                <a:gdLst/>
                <a:ahLst/>
                <a:cxnLst/>
                <a:rect l="l" t="t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E8EE4"/>
                  </a:gs>
                  <a:gs pos="100000">
                    <a:srgbClr val="0088E4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3" name="CustomShape 38"/>
              <p:cNvSpPr/>
              <p:nvPr/>
            </p:nvSpPr>
            <p:spPr>
              <a:xfrm>
                <a:off x="8327880" y="6361200"/>
                <a:ext cx="114480" cy="85680"/>
              </a:xfrm>
              <a:custGeom>
                <a:avLst/>
                <a:gdLst/>
                <a:ahLst/>
                <a:cxnLst/>
                <a:rect l="l" t="t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FD5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4" name="CustomShape 39"/>
              <p:cNvSpPr/>
              <p:nvPr/>
            </p:nvSpPr>
            <p:spPr>
              <a:xfrm>
                <a:off x="7151760" y="6465960"/>
                <a:ext cx="1119240" cy="171360"/>
              </a:xfrm>
              <a:custGeom>
                <a:avLst/>
                <a:gdLst/>
                <a:ahLst/>
                <a:cxnLst/>
                <a:rect l="l" t="t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FD5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5" name="CustomShape 40"/>
              <p:cNvSpPr/>
              <p:nvPr/>
            </p:nvSpPr>
            <p:spPr>
              <a:xfrm>
                <a:off x="8470800" y="5800680"/>
                <a:ext cx="227160" cy="541440"/>
              </a:xfrm>
              <a:custGeom>
                <a:avLst/>
                <a:gdLst/>
                <a:ahLst/>
                <a:cxnLst/>
                <a:rect l="l" t="t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FD5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6" name="CustomShape 41"/>
              <p:cNvSpPr/>
              <p:nvPr/>
            </p:nvSpPr>
            <p:spPr>
              <a:xfrm>
                <a:off x="8034480" y="5753160"/>
                <a:ext cx="131760" cy="142920"/>
              </a:xfrm>
              <a:custGeom>
                <a:avLst/>
                <a:gdLst/>
                <a:ahLst/>
                <a:cxnLst/>
                <a:rect l="l" t="t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FD5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7" name="CustomShape 42"/>
              <p:cNvSpPr/>
              <p:nvPr/>
            </p:nvSpPr>
            <p:spPr>
              <a:xfrm>
                <a:off x="7056360" y="5638680"/>
                <a:ext cx="1138320" cy="684360"/>
              </a:xfrm>
              <a:custGeom>
                <a:avLst/>
                <a:gdLst/>
                <a:ahLst/>
                <a:cxnLst/>
                <a:rect l="l" t="t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rgbClr val="0088E4"/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8" name="CustomShape 43"/>
              <p:cNvSpPr/>
              <p:nvPr/>
            </p:nvSpPr>
            <p:spPr>
              <a:xfrm>
                <a:off x="6904080" y="5572080"/>
                <a:ext cx="1442880" cy="846360"/>
              </a:xfrm>
              <a:custGeom>
                <a:avLst/>
                <a:gdLst/>
                <a:ahLst/>
                <a:cxnLst/>
                <a:rect l="l" t="t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78BE3"/>
                  </a:gs>
                </a:gsLst>
                <a:lin ang="108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9" name="CustomShape 44"/>
              <p:cNvSpPr/>
              <p:nvPr/>
            </p:nvSpPr>
            <p:spPr>
              <a:xfrm>
                <a:off x="7245360" y="5543640"/>
                <a:ext cx="579600" cy="104760"/>
              </a:xfrm>
              <a:custGeom>
                <a:avLst/>
                <a:gdLst/>
                <a:ahLst/>
                <a:cxnLst/>
                <a:rect l="l" t="t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78BE3"/>
                  </a:gs>
                  <a:gs pos="100000">
                    <a:srgbClr val="0088E4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0" name="CustomShape 45"/>
              <p:cNvSpPr/>
              <p:nvPr/>
            </p:nvSpPr>
            <p:spPr>
              <a:xfrm>
                <a:off x="7085160" y="5648400"/>
                <a:ext cx="104760" cy="75960"/>
              </a:xfrm>
              <a:custGeom>
                <a:avLst/>
                <a:gdLst/>
                <a:ahLst/>
                <a:cxnLst/>
                <a:rect l="l" t="t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78BE3"/>
                  </a:gs>
                  <a:gs pos="100000">
                    <a:srgbClr val="0088E4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1" name="CustomShape 46"/>
              <p:cNvSpPr/>
              <p:nvPr/>
            </p:nvSpPr>
            <p:spPr>
              <a:xfrm>
                <a:off x="7216920" y="5727600"/>
                <a:ext cx="822240" cy="506520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FD5"/>
                  </a:gs>
                </a:gsLst>
                <a:lin ang="108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2" name="CustomShape 47"/>
              <p:cNvSpPr/>
              <p:nvPr/>
            </p:nvSpPr>
            <p:spPr>
              <a:xfrm>
                <a:off x="7267680" y="5762520"/>
                <a:ext cx="707760" cy="430200"/>
              </a:xfrm>
              <a:prstGeom prst="ellipse">
                <a:avLst/>
              </a:prstGeom>
              <a:gradFill rotWithShape="0">
                <a:gsLst>
                  <a:gs pos="0">
                    <a:srgbClr val="078BE3"/>
                  </a:gs>
                  <a:gs pos="100000">
                    <a:srgbClr val="0088E4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3" name="CustomShape 48"/>
              <p:cNvSpPr/>
              <p:nvPr/>
            </p:nvSpPr>
            <p:spPr>
              <a:xfrm>
                <a:off x="7318440" y="5794200"/>
                <a:ext cx="612720" cy="370080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FD5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4" name="CustomShape 49"/>
              <p:cNvSpPr/>
              <p:nvPr/>
            </p:nvSpPr>
            <p:spPr>
              <a:xfrm>
                <a:off x="7388280" y="5838840"/>
                <a:ext cx="473040" cy="280800"/>
              </a:xfrm>
              <a:prstGeom prst="ellipse">
                <a:avLst/>
              </a:prstGeom>
              <a:gradFill rotWithShape="0">
                <a:gsLst>
                  <a:gs pos="0">
                    <a:srgbClr val="007FD5"/>
                  </a:gs>
                  <a:gs pos="100000">
                    <a:srgbClr val="0088E4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5" name="CustomShape 50"/>
              <p:cNvSpPr/>
              <p:nvPr/>
            </p:nvSpPr>
            <p:spPr>
              <a:xfrm>
                <a:off x="7445520" y="5870520"/>
                <a:ext cx="352440" cy="220680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FD5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6" name="CustomShape 51"/>
              <p:cNvSpPr/>
              <p:nvPr/>
            </p:nvSpPr>
            <p:spPr>
              <a:xfrm>
                <a:off x="7521480" y="5918040"/>
                <a:ext cx="200160" cy="128880"/>
              </a:xfrm>
              <a:prstGeom prst="ellipse">
                <a:avLst/>
              </a:prstGeom>
              <a:gradFill rotWithShape="0">
                <a:gsLst>
                  <a:gs pos="0">
                    <a:srgbClr val="0083DB"/>
                  </a:gs>
                  <a:gs pos="100000">
                    <a:srgbClr val="0088E4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57" name="Group 52"/>
            <p:cNvGrpSpPr/>
            <p:nvPr/>
          </p:nvGrpSpPr>
          <p:grpSpPr>
            <a:xfrm>
              <a:off x="8381880" y="4800600"/>
              <a:ext cx="674640" cy="409680"/>
              <a:chOff x="8381880" y="4800600"/>
              <a:chExt cx="674640" cy="409680"/>
            </a:xfrm>
          </p:grpSpPr>
          <p:sp>
            <p:nvSpPr>
              <p:cNvPr id="158" name="CustomShape 53"/>
              <p:cNvSpPr/>
              <p:nvPr/>
            </p:nvSpPr>
            <p:spPr>
              <a:xfrm>
                <a:off x="8381880" y="5057640"/>
                <a:ext cx="608040" cy="152640"/>
              </a:xfrm>
              <a:custGeom>
                <a:avLst/>
                <a:gdLst/>
                <a:ahLst/>
                <a:cxnLst/>
                <a:rect l="l" t="t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9" name="CustomShape 54"/>
              <p:cNvSpPr/>
              <p:nvPr/>
            </p:nvSpPr>
            <p:spPr>
              <a:xfrm>
                <a:off x="8437680" y="4800600"/>
                <a:ext cx="409320" cy="85680"/>
              </a:xfrm>
              <a:custGeom>
                <a:avLst/>
                <a:gdLst/>
                <a:ahLst/>
                <a:cxnLst/>
                <a:rect l="l" t="t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0" name="CustomShape 55"/>
              <p:cNvSpPr/>
              <p:nvPr/>
            </p:nvSpPr>
            <p:spPr>
              <a:xfrm>
                <a:off x="8961480" y="4867200"/>
                <a:ext cx="95040" cy="247680"/>
              </a:xfrm>
              <a:custGeom>
                <a:avLst/>
                <a:gdLst/>
                <a:ahLst/>
                <a:cxnLst/>
                <a:rect l="l" t="t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1" name="CustomShape 56"/>
              <p:cNvSpPr/>
              <p:nvPr/>
            </p:nvSpPr>
            <p:spPr>
              <a:xfrm>
                <a:off x="8532720" y="5153040"/>
                <a:ext cx="304920" cy="28440"/>
              </a:xfrm>
              <a:custGeom>
                <a:avLst/>
                <a:gdLst/>
                <a:ahLst/>
                <a:cxnLst/>
                <a:rect l="l" t="t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2" name="CustomShape 57"/>
              <p:cNvSpPr/>
              <p:nvPr/>
            </p:nvSpPr>
            <p:spPr>
              <a:xfrm>
                <a:off x="8420040" y="4829040"/>
                <a:ext cx="255600" cy="295560"/>
              </a:xfrm>
              <a:custGeom>
                <a:avLst/>
                <a:gdLst/>
                <a:ahLst/>
                <a:cxnLst/>
                <a:rect l="l" t="t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68AE"/>
                  </a:gs>
                  <a:gs pos="100000">
                    <a:srgbClr val="0088E4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3" name="CustomShape 58"/>
              <p:cNvSpPr/>
              <p:nvPr/>
            </p:nvSpPr>
            <p:spPr>
              <a:xfrm>
                <a:off x="8713800" y="4829040"/>
                <a:ext cx="295200" cy="333360"/>
              </a:xfrm>
              <a:custGeom>
                <a:avLst/>
                <a:gdLst/>
                <a:ahLst/>
                <a:cxnLst/>
                <a:rect l="l" t="t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68AE"/>
                  </a:gs>
                  <a:gs pos="100000">
                    <a:srgbClr val="0088E4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4" name="CustomShape 59"/>
              <p:cNvSpPr/>
              <p:nvPr/>
            </p:nvSpPr>
            <p:spPr>
              <a:xfrm>
                <a:off x="8485200" y="4854600"/>
                <a:ext cx="474480" cy="295200"/>
              </a:xfrm>
              <a:custGeom>
                <a:avLst/>
                <a:gdLst/>
                <a:ahLst/>
                <a:cxnLst/>
                <a:rect l="l" t="t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grpSp>
            <p:nvGrpSpPr>
              <p:cNvPr id="165" name="Group 60"/>
              <p:cNvGrpSpPr/>
              <p:nvPr/>
            </p:nvGrpSpPr>
            <p:grpSpPr>
              <a:xfrm>
                <a:off x="8542440" y="4897440"/>
                <a:ext cx="360360" cy="209520"/>
                <a:chOff x="8542440" y="4897440"/>
                <a:chExt cx="360360" cy="209520"/>
              </a:xfrm>
            </p:grpSpPr>
            <p:sp>
              <p:nvSpPr>
                <p:cNvPr id="166" name="CustomShape 61"/>
                <p:cNvSpPr/>
                <p:nvPr/>
              </p:nvSpPr>
              <p:spPr>
                <a:xfrm>
                  <a:off x="8542440" y="4897440"/>
                  <a:ext cx="360360" cy="20952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68AE"/>
                    </a:gs>
                    <a:gs pos="100000">
                      <a:srgbClr val="0088E4"/>
                    </a:gs>
                  </a:gsLst>
                  <a:lin ang="5400000"/>
                </a:gradFill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67" name="CustomShape 62"/>
                <p:cNvSpPr/>
                <p:nvPr/>
              </p:nvSpPr>
              <p:spPr>
                <a:xfrm>
                  <a:off x="8577360" y="4919760"/>
                  <a:ext cx="288720" cy="16200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88E4"/>
                    </a:gs>
                    <a:gs pos="100000">
                      <a:srgbClr val="0068AE"/>
                    </a:gs>
                  </a:gsLst>
                  <a:lin ang="5400000"/>
                </a:gradFill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68" name="CustomShape 63"/>
                <p:cNvSpPr/>
                <p:nvPr/>
              </p:nvSpPr>
              <p:spPr>
                <a:xfrm>
                  <a:off x="8621640" y="4935600"/>
                  <a:ext cx="198360" cy="12996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68AE"/>
                    </a:gs>
                    <a:gs pos="100000">
                      <a:srgbClr val="0088E4"/>
                    </a:gs>
                  </a:gsLst>
                  <a:lin ang="5400000"/>
                </a:gradFill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69" name="CustomShape 64"/>
                <p:cNvSpPr/>
                <p:nvPr/>
              </p:nvSpPr>
              <p:spPr>
                <a:xfrm>
                  <a:off x="8664480" y="4960800"/>
                  <a:ext cx="115920" cy="7488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88E4"/>
                    </a:gs>
                    <a:gs pos="100000">
                      <a:srgbClr val="0068AE"/>
                    </a:gs>
                  </a:gsLst>
                  <a:lin ang="5400000"/>
                </a:gradFill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</p:grpSp>
      <p:sp>
        <p:nvSpPr>
          <p:cNvPr id="170" name="PlaceHolder 65"/>
          <p:cNvSpPr>
            <a:spLocks noGrp="1"/>
          </p:cNvSpPr>
          <p:nvPr>
            <p:ph type="title"/>
          </p:nvPr>
        </p:nvSpPr>
        <p:spPr>
          <a:xfrm>
            <a:off x="685800" y="1692360"/>
            <a:ext cx="7772400" cy="1736640"/>
          </a:xfrm>
          <a:prstGeom prst="rect">
            <a:avLst/>
          </a:prstGeom>
        </p:spPr>
        <p:txBody>
          <a:bodyPr lIns="90000" tIns="46800" rIns="90000" bIns="46800" anchor="b" anchorCtr="1"/>
          <a:lstStyle/>
          <a:p>
            <a:pPr algn="ctr"/>
            <a:r>
              <a:rPr lang="en-US" sz="5400" b="0" strike="noStrike" spc="-1">
                <a:solidFill>
                  <a:srgbClr val="CCECFF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71" name="PlaceHolder 66"/>
          <p:cNvSpPr>
            <a:spLocks noGrp="1"/>
          </p:cNvSpPr>
          <p:nvPr>
            <p:ph type="dt"/>
          </p:nvPr>
        </p:nvSpPr>
        <p:spPr>
          <a:xfrm>
            <a:off x="456840" y="6248520"/>
            <a:ext cx="2133720" cy="457200"/>
          </a:xfrm>
          <a:prstGeom prst="rect">
            <a:avLst/>
          </a:prstGeom>
        </p:spPr>
        <p:txBody>
          <a:bodyPr lIns="90000" tIns="46800" rIns="90000" bIns="46800" anchor="b"/>
          <a:lstStyle/>
          <a:p>
            <a:r>
              <a:rPr lang="en-US" sz="1400" b="0" strike="noStrike" spc="-1">
                <a:solidFill>
                  <a:srgbClr val="FFFFFF"/>
                </a:solidFill>
                <a:latin typeface="Arial"/>
              </a:rPr>
              <a:t>&lt;date/time&gt;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2" name="PlaceHolder 67"/>
          <p:cNvSpPr>
            <a:spLocks noGrp="1"/>
          </p:cNvSpPr>
          <p:nvPr>
            <p:ph type="ftr"/>
          </p:nvPr>
        </p:nvSpPr>
        <p:spPr>
          <a:xfrm>
            <a:off x="3124080" y="6248520"/>
            <a:ext cx="2895840" cy="457200"/>
          </a:xfrm>
          <a:prstGeom prst="rect">
            <a:avLst/>
          </a:prstGeom>
        </p:spPr>
        <p:txBody>
          <a:bodyPr lIns="90000" tIns="46800" rIns="90000" bIns="46800" anchor="b"/>
          <a:lstStyle/>
          <a:p>
            <a:pPr algn="ctr"/>
            <a:r>
              <a:rPr lang="en-US" sz="1400" b="0" strike="noStrike" spc="-1">
                <a:solidFill>
                  <a:srgbClr val="FFFFFF"/>
                </a:solidFill>
                <a:latin typeface="Arial"/>
              </a:rPr>
              <a:t>&lt;footer&gt;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3" name="PlaceHolder 68"/>
          <p:cNvSpPr>
            <a:spLocks noGrp="1"/>
          </p:cNvSpPr>
          <p:nvPr>
            <p:ph type="sldNum"/>
          </p:nvPr>
        </p:nvSpPr>
        <p:spPr>
          <a:xfrm>
            <a:off x="6552720" y="6248520"/>
            <a:ext cx="2133720" cy="457200"/>
          </a:xfrm>
          <a:prstGeom prst="rect">
            <a:avLst/>
          </a:prstGeom>
        </p:spPr>
        <p:txBody>
          <a:bodyPr lIns="90000" tIns="46800" rIns="90000" bIns="46800" anchor="b"/>
          <a:lstStyle/>
          <a:p>
            <a:pPr algn="r"/>
            <a:fld id="{074BF123-A876-466D-B72F-D1C170F0C08B}" type="slidenum">
              <a:rPr lang="en-US" sz="1400" b="0" strike="noStrike" spc="-1">
                <a:solidFill>
                  <a:srgbClr val="FFFFFF"/>
                </a:solidFill>
                <a:latin typeface="Arial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8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TextShape 1"/>
          <p:cNvSpPr txBox="1"/>
          <p:nvPr/>
        </p:nvSpPr>
        <p:spPr>
          <a:xfrm>
            <a:off x="610920" y="980680"/>
            <a:ext cx="7846920" cy="12959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dirty="0">
                <a:ea typeface="+mn-lt"/>
                <a:cs typeface="+mn-lt"/>
              </a:rPr>
              <a:t/>
            </a:r>
            <a:br>
              <a:rPr dirty="0">
                <a:ea typeface="+mn-lt"/>
                <a:cs typeface="+mn-lt"/>
              </a:rPr>
            </a:br>
            <a:r>
              <a:rPr lang="en-US" sz="1600" b="1" spc="-1" dirty="0" err="1">
                <a:solidFill>
                  <a:srgbClr val="FFFFFF"/>
                </a:solidFill>
                <a:latin typeface="Comic Sans MS"/>
              </a:rPr>
              <a:t>Муниципальное</a:t>
            </a:r>
            <a:r>
              <a:rPr lang="en-US" sz="1600" b="1" spc="-1" dirty="0">
                <a:solidFill>
                  <a:srgbClr val="FFFFFF"/>
                </a:solidFill>
                <a:latin typeface="Comic Sans MS"/>
              </a:rPr>
              <a:t> </a:t>
            </a:r>
            <a:r>
              <a:rPr lang="en-US" sz="1600" b="1" spc="-1" dirty="0" err="1">
                <a:solidFill>
                  <a:srgbClr val="FFFFFF"/>
                </a:solidFill>
                <a:latin typeface="Comic Sans MS"/>
              </a:rPr>
              <a:t>бюджетное</a:t>
            </a:r>
            <a:r>
              <a:rPr lang="en-US" sz="1600" b="1" spc="-1" dirty="0">
                <a:solidFill>
                  <a:srgbClr val="FFFFFF"/>
                </a:solidFill>
                <a:latin typeface="DejaVu Sans"/>
              </a:rPr>
              <a:t> </a:t>
            </a:r>
            <a:r>
              <a:rPr lang="en-US" sz="1600" b="1" spc="-1" dirty="0" err="1">
                <a:solidFill>
                  <a:srgbClr val="FFFFFF"/>
                </a:solidFill>
                <a:latin typeface="DejaVu Sans"/>
              </a:rPr>
              <a:t>дошкольное</a:t>
            </a:r>
            <a:r>
              <a:rPr lang="en-US" sz="1600" b="1" strike="noStrike" spc="-1" dirty="0">
                <a:solidFill>
                  <a:srgbClr val="FFFFFF"/>
                </a:solidFill>
                <a:latin typeface="DejaVu Sans"/>
              </a:rPr>
              <a:t> </a:t>
            </a:r>
            <a:r>
              <a:rPr lang="en-US" sz="1600" b="1" strike="noStrike" spc="-1" dirty="0" err="1">
                <a:solidFill>
                  <a:srgbClr val="FFFFFF"/>
                </a:solidFill>
                <a:latin typeface="Comic Sans MS"/>
              </a:rPr>
              <a:t>образовательное</a:t>
            </a:r>
            <a:r>
              <a:rPr lang="en-US" sz="1600" b="1" strike="noStrike" spc="-1" dirty="0">
                <a:solidFill>
                  <a:srgbClr val="FFFFFF"/>
                </a:solidFill>
                <a:latin typeface="DejaVu Sans"/>
              </a:rPr>
              <a:t> </a:t>
            </a:r>
            <a:r>
              <a:rPr lang="en-US" sz="1600" b="1" strike="noStrike" spc="-1" dirty="0" err="1">
                <a:solidFill>
                  <a:srgbClr val="FFFFFF"/>
                </a:solidFill>
                <a:latin typeface="Comic Sans MS"/>
              </a:rPr>
              <a:t>учреждение</a:t>
            </a:r>
            <a:r>
              <a:rPr lang="en-US" sz="1600" b="1" spc="-1" dirty="0">
                <a:solidFill>
                  <a:srgbClr val="FFFFFF"/>
                </a:solidFill>
                <a:latin typeface="DejaVu Sans"/>
              </a:rPr>
              <a:t> г. </a:t>
            </a:r>
            <a:r>
              <a:rPr lang="en-US" sz="1600" b="1" spc="-1" dirty="0" err="1">
                <a:solidFill>
                  <a:srgbClr val="FFFFFF"/>
                </a:solidFill>
                <a:latin typeface="DejaVu Sans"/>
              </a:rPr>
              <a:t>Керчь</a:t>
            </a:r>
            <a:r>
              <a:rPr lang="en-US" sz="1600" b="1" spc="-1" dirty="0">
                <a:solidFill>
                  <a:srgbClr val="FFFFFF"/>
                </a:solidFill>
                <a:latin typeface="DejaVu Sans"/>
              </a:rPr>
              <a:t> </a:t>
            </a:r>
            <a:r>
              <a:rPr lang="en-US" sz="1600" b="1" spc="-1" dirty="0" err="1">
                <a:solidFill>
                  <a:srgbClr val="FFFFFF"/>
                </a:solidFill>
                <a:latin typeface="DejaVu Sans"/>
              </a:rPr>
              <a:t>Республика</a:t>
            </a:r>
            <a:r>
              <a:rPr lang="en-US" sz="1600" b="1" spc="-1" dirty="0">
                <a:solidFill>
                  <a:srgbClr val="FFFFFF"/>
                </a:solidFill>
                <a:latin typeface="DejaVu Sans"/>
              </a:rPr>
              <a:t> </a:t>
            </a:r>
            <a:r>
              <a:rPr lang="en-US" sz="1600" b="1" spc="-1" dirty="0" err="1">
                <a:solidFill>
                  <a:srgbClr val="FFFFFF"/>
                </a:solidFill>
                <a:latin typeface="DejaVu Sans"/>
              </a:rPr>
              <a:t>Крым</a:t>
            </a:r>
            <a:r>
              <a:rPr lang="en-US" sz="1600" b="1" spc="-1" dirty="0">
                <a:solidFill>
                  <a:srgbClr val="FFFFFF"/>
                </a:solidFill>
                <a:latin typeface="DejaVu Sans"/>
              </a:rPr>
              <a:t>  "</a:t>
            </a:r>
            <a:r>
              <a:rPr lang="en-US" sz="1600" b="1" spc="-1" dirty="0" err="1">
                <a:solidFill>
                  <a:srgbClr val="FFFFFF"/>
                </a:solidFill>
                <a:latin typeface="DejaVu Sans"/>
              </a:rPr>
              <a:t>Детский</a:t>
            </a:r>
            <a:r>
              <a:rPr lang="en-US" sz="1600" b="1" spc="-1" dirty="0">
                <a:solidFill>
                  <a:srgbClr val="FFFFFF"/>
                </a:solidFill>
                <a:latin typeface="DejaVu Sans"/>
              </a:rPr>
              <a:t> </a:t>
            </a:r>
            <a:r>
              <a:rPr lang="en-US" sz="1600" b="1" spc="-1" dirty="0" err="1">
                <a:solidFill>
                  <a:srgbClr val="FFFFFF"/>
                </a:solidFill>
                <a:latin typeface="DejaVu Sans"/>
              </a:rPr>
              <a:t>сад</a:t>
            </a:r>
            <a:r>
              <a:rPr lang="en-US" sz="1600" b="1" spc="-1" dirty="0">
                <a:solidFill>
                  <a:srgbClr val="FFFFFF"/>
                </a:solidFill>
                <a:latin typeface="DejaVu Sans"/>
              </a:rPr>
              <a:t> </a:t>
            </a:r>
            <a:r>
              <a:rPr lang="en-US" sz="1600" b="1" spc="-1" dirty="0" err="1">
                <a:solidFill>
                  <a:srgbClr val="FFFFFF"/>
                </a:solidFill>
                <a:latin typeface="DejaVu Sans"/>
              </a:rPr>
              <a:t>комбинированного</a:t>
            </a:r>
            <a:r>
              <a:rPr lang="en-US" sz="1600" b="1" spc="-1" dirty="0">
                <a:solidFill>
                  <a:srgbClr val="FFFFFF"/>
                </a:solidFill>
                <a:latin typeface="DejaVu Sans"/>
              </a:rPr>
              <a:t> </a:t>
            </a:r>
            <a:r>
              <a:rPr lang="en-US" sz="1600" b="1" spc="-1" dirty="0" err="1">
                <a:solidFill>
                  <a:srgbClr val="FFFFFF"/>
                </a:solidFill>
                <a:latin typeface="DejaVu Sans"/>
              </a:rPr>
              <a:t>вида</a:t>
            </a:r>
            <a:r>
              <a:rPr lang="en-US" sz="1600" b="1" spc="-1" dirty="0">
                <a:solidFill>
                  <a:srgbClr val="FFFFFF"/>
                </a:solidFill>
                <a:latin typeface="DejaVu Sans"/>
              </a:rPr>
              <a:t> №</a:t>
            </a:r>
            <a:r>
              <a:rPr lang="en-US" sz="1600" b="1" strike="noStrike" spc="-1" dirty="0">
                <a:solidFill>
                  <a:srgbClr val="FFFFFF"/>
                </a:solidFill>
                <a:latin typeface="DejaVu Sans"/>
              </a:rPr>
              <a:t> </a:t>
            </a:r>
            <a:r>
              <a:rPr lang="en-US" sz="1600" b="1" spc="-1" dirty="0">
                <a:solidFill>
                  <a:srgbClr val="FFFFFF"/>
                </a:solidFill>
                <a:latin typeface="DejaVu Sans"/>
              </a:rPr>
              <a:t>11 "</a:t>
            </a:r>
            <a:r>
              <a:rPr lang="en-US" sz="1600" b="1" spc="-1" dirty="0" err="1" smtClean="0">
                <a:solidFill>
                  <a:srgbClr val="FFFFFF"/>
                </a:solidFill>
                <a:latin typeface="DejaVu Sans"/>
              </a:rPr>
              <a:t>Руче</a:t>
            </a:r>
            <a:r>
              <a:rPr lang="ru-RU" sz="1600" b="1" spc="-1" dirty="0" smtClean="0">
                <a:solidFill>
                  <a:srgbClr val="FFFFFF"/>
                </a:solidFill>
                <a:latin typeface="DejaVu Sans"/>
              </a:rPr>
              <a:t>е</a:t>
            </a:r>
            <a:r>
              <a:rPr lang="en-US" sz="1600" b="1" spc="-1" dirty="0" smtClean="0">
                <a:solidFill>
                  <a:srgbClr val="FFFFFF"/>
                </a:solidFill>
                <a:latin typeface="DejaVu Sans"/>
              </a:rPr>
              <a:t>к</a:t>
            </a:r>
            <a:r>
              <a:rPr lang="en-US" sz="1600" b="1" spc="-1" dirty="0">
                <a:solidFill>
                  <a:srgbClr val="FFFFFF"/>
                </a:solidFill>
                <a:latin typeface="DejaVu Sans"/>
              </a:rPr>
              <a:t>" </a:t>
            </a:r>
            <a:br>
              <a:rPr lang="en-US" sz="1600" b="1" spc="-1" dirty="0">
                <a:solidFill>
                  <a:srgbClr val="FFFFFF"/>
                </a:solidFill>
                <a:latin typeface="DejaVu Sans"/>
              </a:rPr>
            </a:br>
            <a:r>
              <a:rPr lang="en-US" sz="1600" b="1" spc="-1" dirty="0">
                <a:solidFill>
                  <a:srgbClr val="FFFFFF"/>
                </a:solidFill>
                <a:latin typeface="DejaVu Sans"/>
              </a:rPr>
              <a:t/>
            </a:r>
            <a:br>
              <a:rPr lang="en-US" sz="1600" b="1" spc="-1" dirty="0">
                <a:solidFill>
                  <a:srgbClr val="FFFFFF"/>
                </a:solidFill>
                <a:latin typeface="DejaVu Sans"/>
              </a:rPr>
            </a:br>
            <a:r>
              <a:rPr lang="en-US" sz="1600" b="1" spc="-1" dirty="0">
                <a:solidFill>
                  <a:srgbClr val="FFFFFF"/>
                </a:solidFill>
                <a:latin typeface="DejaVu Sans"/>
              </a:rPr>
              <a:t/>
            </a:r>
            <a:br>
              <a:rPr lang="en-US" sz="1600" b="1" spc="-1" dirty="0">
                <a:solidFill>
                  <a:srgbClr val="FFFFFF"/>
                </a:solidFill>
                <a:latin typeface="DejaVu Sans"/>
              </a:rPr>
            </a:br>
            <a:r>
              <a:rPr lang="en-US" sz="6600" b="1" strike="noStrike" spc="-1" dirty="0" err="1">
                <a:solidFill>
                  <a:srgbClr val="FF0000"/>
                </a:solidFill>
                <a:latin typeface="Comic Sans MS"/>
              </a:rPr>
              <a:t>Артикуляционная</a:t>
            </a:r>
            <a:r>
              <a:rPr lang="en-US" sz="6600" b="1" strike="noStrike" spc="-1" dirty="0">
                <a:solidFill>
                  <a:srgbClr val="FF0000"/>
                </a:solidFill>
                <a:latin typeface="DejaVu Sans"/>
              </a:rPr>
              <a:t> </a:t>
            </a:r>
            <a:r>
              <a:rPr lang="en-US" sz="6600" b="1" strike="noStrike" spc="-1" dirty="0" err="1">
                <a:solidFill>
                  <a:srgbClr val="FF0000"/>
                </a:solidFill>
                <a:latin typeface="Comic Sans MS"/>
              </a:rPr>
              <a:t>гимнастика</a:t>
            </a:r>
            <a:endParaRPr lang="en-US" sz="6600" b="0" strike="noStrike" spc="-1" dirty="0">
              <a:solidFill>
                <a:srgbClr val="CCECFF"/>
              </a:solidFill>
              <a:latin typeface="Arial"/>
            </a:endParaRPr>
          </a:p>
        </p:txBody>
      </p:sp>
      <p:sp>
        <p:nvSpPr>
          <p:cNvPr id="218" name="TextShape 2"/>
          <p:cNvSpPr txBox="1"/>
          <p:nvPr/>
        </p:nvSpPr>
        <p:spPr>
          <a:xfrm>
            <a:off x="323640" y="5157720"/>
            <a:ext cx="8351640" cy="1176480"/>
          </a:xfrm>
          <a:prstGeom prst="rect">
            <a:avLst/>
          </a:prstGeom>
          <a:noFill/>
          <a:ln>
            <a:noFill/>
          </a:ln>
        </p:spPr>
        <p:txBody>
          <a:bodyPr anchor="t"/>
          <a:lstStyle/>
          <a:p>
            <a:pPr algn="r">
              <a:lnSpc>
                <a:spcPct val="80000"/>
              </a:lnSpc>
              <a:spcBef>
                <a:spcPts val="697"/>
              </a:spcBef>
            </a:pP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algn="r">
              <a:lnSpc>
                <a:spcPct val="80000"/>
              </a:lnSpc>
              <a:spcBef>
                <a:spcPts val="598"/>
              </a:spcBef>
            </a:pPr>
            <a:r>
              <a:rPr lang="ru-RU" sz="2400" spc="-1" dirty="0">
                <a:solidFill>
                  <a:srgbClr val="0000CC"/>
                </a:solidFill>
                <a:latin typeface="Arial"/>
              </a:rPr>
              <a:t> </a:t>
            </a:r>
            <a:r>
              <a:rPr lang="ru-RU" sz="2400" b="1" strike="noStrike" spc="-1" dirty="0">
                <a:solidFill>
                  <a:srgbClr val="FFFFFF"/>
                </a:solidFill>
                <a:latin typeface="Arial"/>
              </a:rPr>
              <a:t>Подготовила учитель-логопед</a:t>
            </a:r>
            <a:r>
              <a:rPr lang="en-US" sz="2400" b="1" strike="noStrike" spc="-1" dirty="0">
                <a:solidFill>
                  <a:srgbClr val="FFFFFF"/>
                </a:solidFill>
                <a:latin typeface="Arial"/>
              </a:rPr>
              <a:t>:</a:t>
            </a:r>
            <a:r>
              <a:rPr lang="ru-RU" sz="2400" b="1" spc="-1" dirty="0">
                <a:solidFill>
                  <a:srgbClr val="FFFFFF"/>
                </a:solidFill>
                <a:latin typeface="Arial"/>
              </a:rPr>
              <a:t> </a:t>
            </a:r>
            <a:endParaRPr lang="en-US" sz="2400" spc="-1" dirty="0">
              <a:solidFill>
                <a:srgbClr val="FFFFFF"/>
              </a:solidFill>
              <a:latin typeface="Arial"/>
            </a:endParaRPr>
          </a:p>
          <a:p>
            <a:pPr algn="r">
              <a:lnSpc>
                <a:spcPct val="80000"/>
              </a:lnSpc>
              <a:spcBef>
                <a:spcPts val="598"/>
              </a:spcBef>
            </a:pPr>
            <a:r>
              <a:rPr lang="ru-RU" sz="2400" b="1" spc="-1" dirty="0" err="1">
                <a:solidFill>
                  <a:srgbClr val="FFFFFF"/>
                </a:solidFill>
                <a:latin typeface="Arial"/>
              </a:rPr>
              <a:t>Королькова</a:t>
            </a:r>
            <a:r>
              <a:rPr lang="ru-RU" sz="2400" b="1" spc="-1" dirty="0">
                <a:solidFill>
                  <a:srgbClr val="FFFFFF"/>
                </a:solidFill>
                <a:latin typeface="DejaVu Sans"/>
              </a:rPr>
              <a:t> Жанна</a:t>
            </a:r>
            <a:r>
              <a:rPr lang="ru-RU" sz="2400" b="1" strike="noStrike" spc="-1" dirty="0">
                <a:solidFill>
                  <a:srgbClr val="FFFFFF"/>
                </a:solidFill>
                <a:latin typeface="DejaVu Sans"/>
              </a:rPr>
              <a:t> </a:t>
            </a:r>
            <a:r>
              <a:rPr lang="ru-RU" sz="2400" b="1" spc="-1" dirty="0">
                <a:solidFill>
                  <a:srgbClr val="FFFFFF"/>
                </a:solidFill>
                <a:latin typeface="DejaVu Sans"/>
              </a:rPr>
              <a:t>Анатольевна</a:t>
            </a:r>
            <a:endParaRPr lang="en-US" sz="2400" b="0" strike="noStrike" spc="-1" dirty="0">
              <a:solidFill>
                <a:srgbClr val="FFFFFF"/>
              </a:solidFill>
              <a:latin typeface="DejaVu Sans"/>
              <a:cs typeface="Arial"/>
            </a:endParaRPr>
          </a:p>
        </p:txBody>
      </p:sp>
      <p:pic>
        <p:nvPicPr>
          <p:cNvPr id="219" name="Picture 5"/>
          <p:cNvPicPr/>
          <p:nvPr/>
        </p:nvPicPr>
        <p:blipFill>
          <a:blip r:embed="rId2"/>
          <a:stretch/>
        </p:blipFill>
        <p:spPr>
          <a:xfrm>
            <a:off x="395280" y="3933720"/>
            <a:ext cx="1928880" cy="2689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med"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8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TextShape 1"/>
          <p:cNvSpPr txBox="1"/>
          <p:nvPr/>
        </p:nvSpPr>
        <p:spPr>
          <a:xfrm>
            <a:off x="457200" y="277920"/>
            <a:ext cx="8229600" cy="113976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 anchorCtr="1"/>
          <a:lstStyle/>
          <a:p>
            <a:pPr algn="ctr"/>
            <a:r>
              <a:rPr lang="en-US" sz="4000" b="1" strike="noStrike" spc="-1">
                <a:solidFill>
                  <a:srgbClr val="FF0000"/>
                </a:solidFill>
                <a:latin typeface="Arial"/>
              </a:rPr>
              <a:t>Блинчик</a:t>
            </a:r>
            <a:r>
              <a:rPr lang="en-US" sz="4000" b="0" strike="noStrike" spc="-1">
                <a:solidFill>
                  <a:srgbClr val="FF0000"/>
                </a:solidFill>
                <a:latin typeface="Arial"/>
              </a:rPr>
              <a:t> </a:t>
            </a:r>
            <a:r>
              <a:t/>
            </a:r>
            <a:br/>
            <a:r>
              <a:rPr lang="en-US" sz="2800" b="0" strike="noStrike" spc="-1">
                <a:solidFill>
                  <a:srgbClr val="FFFFFF"/>
                </a:solidFill>
                <a:latin typeface="Arial"/>
              </a:rPr>
              <a:t>Улыбнуться, приоткрыть рот. Широкий распластанный язык положить на нижнюю губу.</a:t>
            </a:r>
            <a:endParaRPr lang="en-US" sz="2800" b="0" strike="noStrike" spc="-1">
              <a:solidFill>
                <a:srgbClr val="CCECFF"/>
              </a:solidFill>
              <a:latin typeface="Arial"/>
            </a:endParaRPr>
          </a:p>
        </p:txBody>
      </p:sp>
      <p:pic>
        <p:nvPicPr>
          <p:cNvPr id="240" name="Picture 7" descr="__64059"/>
          <p:cNvPicPr/>
          <p:nvPr/>
        </p:nvPicPr>
        <p:blipFill>
          <a:blip r:embed="rId2"/>
          <a:stretch/>
        </p:blipFill>
        <p:spPr>
          <a:xfrm>
            <a:off x="1547640" y="1989000"/>
            <a:ext cx="5977080" cy="4206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med">
    <p:cov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8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TextShape 1"/>
          <p:cNvSpPr txBox="1"/>
          <p:nvPr/>
        </p:nvSpPr>
        <p:spPr>
          <a:xfrm>
            <a:off x="457200" y="277560"/>
            <a:ext cx="8229600" cy="7239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en-US" sz="4400" b="1" strike="noStrike" spc="-1">
                <a:solidFill>
                  <a:srgbClr val="FF6600"/>
                </a:solidFill>
                <a:latin typeface="Arial"/>
              </a:rPr>
              <a:t>«МЕСИМ ТЕСТО»</a:t>
            </a:r>
            <a:endParaRPr lang="en-US" sz="4400" b="0" strike="noStrike" spc="-1">
              <a:solidFill>
                <a:srgbClr val="CCECFF"/>
              </a:solidFill>
              <a:latin typeface="Arial"/>
            </a:endParaRPr>
          </a:p>
        </p:txBody>
      </p:sp>
      <p:sp>
        <p:nvSpPr>
          <p:cNvPr id="242" name="TextShape 2"/>
          <p:cNvSpPr txBox="1"/>
          <p:nvPr/>
        </p:nvSpPr>
        <p:spPr>
          <a:xfrm>
            <a:off x="457200" y="928800"/>
            <a:ext cx="8229600" cy="71424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2500" lnSpcReduction="20000"/>
          </a:bodyPr>
          <a:lstStyle/>
          <a:p>
            <a:pPr marL="342720" indent="-342720" algn="ctr">
              <a:spcBef>
                <a:spcPts val="448"/>
              </a:spcBef>
            </a:pPr>
            <a:r>
              <a:rPr lang="ru-RU" sz="1800" b="0" strike="noStrike" spc="-1">
                <a:solidFill>
                  <a:srgbClr val="FFFFFF"/>
                </a:solidFill>
                <a:latin typeface="Arial"/>
              </a:rPr>
              <a:t>Улыбнуться, открыть рот, покусать язык зубами та-та-та…; пошлёпать язык губами пя-пя-пя…; закусить язык зубами и протаскивать его сквозь зубы с усилием.</a:t>
            </a:r>
            <a:endParaRPr lang="en-US" sz="1800" b="0" strike="noStrike" spc="-1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243" name="Picture 7" descr="__20549"/>
          <p:cNvPicPr/>
          <p:nvPr/>
        </p:nvPicPr>
        <p:blipFill>
          <a:blip r:embed="rId2"/>
          <a:stretch/>
        </p:blipFill>
        <p:spPr>
          <a:xfrm>
            <a:off x="500040" y="1495440"/>
            <a:ext cx="8643960" cy="5362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med">
    <p:cover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8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TextShape 1"/>
          <p:cNvSpPr txBox="1"/>
          <p:nvPr/>
        </p:nvSpPr>
        <p:spPr>
          <a:xfrm>
            <a:off x="457200" y="277560"/>
            <a:ext cx="8229600" cy="7239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en-US" sz="4000" b="1" strike="noStrike" spc="-1">
                <a:solidFill>
                  <a:srgbClr val="FF0066"/>
                </a:solidFill>
                <a:latin typeface="Arial"/>
              </a:rPr>
              <a:t>«КИСКА СЕРДИТСЯ»</a:t>
            </a:r>
            <a:endParaRPr lang="en-US" sz="4000" b="0" strike="noStrike" spc="-1">
              <a:solidFill>
                <a:srgbClr val="CCECFF"/>
              </a:solidFill>
              <a:latin typeface="Arial"/>
            </a:endParaRPr>
          </a:p>
        </p:txBody>
      </p:sp>
      <p:sp>
        <p:nvSpPr>
          <p:cNvPr id="245" name="TextShape 2"/>
          <p:cNvSpPr txBox="1"/>
          <p:nvPr/>
        </p:nvSpPr>
        <p:spPr>
          <a:xfrm>
            <a:off x="428760" y="928800"/>
            <a:ext cx="8229600" cy="12859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2720" indent="-342720" algn="ctr">
              <a:spcBef>
                <a:spcPts val="448"/>
              </a:spcBef>
            </a:pPr>
            <a:r>
              <a:rPr lang="en-US" sz="1800" b="0" strike="noStrike" spc="-1">
                <a:solidFill>
                  <a:srgbClr val="FFFFFF"/>
                </a:solidFill>
                <a:latin typeface="Arial"/>
              </a:rPr>
              <a:t>Улыбнуться, открыть рот. Кончиком языка упереться в нижние зубы. На счет «раз»- выгнуть язык горкой, упираясь кончиком языка в нижние зубы. На счет «два» вернуться в исходное положение. Кончик языка при этом не должен отрываться от нижних зубов, рот не закрывается</a:t>
            </a:r>
          </a:p>
          <a:p>
            <a:pPr marL="342720" indent="-342720" algn="ctr">
              <a:spcBef>
                <a:spcPts val="448"/>
              </a:spcBef>
            </a:pPr>
            <a:endParaRPr lang="en-US" sz="1800" b="0" strike="noStrike" spc="-1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246" name="Picture 7" descr="__12539"/>
          <p:cNvPicPr/>
          <p:nvPr/>
        </p:nvPicPr>
        <p:blipFill>
          <a:blip r:embed="rId2"/>
          <a:stretch/>
        </p:blipFill>
        <p:spPr>
          <a:xfrm>
            <a:off x="1000080" y="2143080"/>
            <a:ext cx="7412040" cy="4714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med">
    <p:cover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8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TextShape 1"/>
          <p:cNvSpPr txBox="1"/>
          <p:nvPr/>
        </p:nvSpPr>
        <p:spPr>
          <a:xfrm>
            <a:off x="500040" y="285840"/>
            <a:ext cx="8229600" cy="7142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en-US" sz="4000" b="1" strike="noStrike" spc="-1">
                <a:solidFill>
                  <a:srgbClr val="FF0000"/>
                </a:solidFill>
                <a:latin typeface="Arial"/>
              </a:rPr>
              <a:t>«ЧИСТИМ ЗУБКИ»</a:t>
            </a:r>
            <a:endParaRPr lang="en-US" sz="4000" b="0" strike="noStrike" spc="-1">
              <a:solidFill>
                <a:srgbClr val="CCECFF"/>
              </a:solidFill>
              <a:latin typeface="Arial"/>
            </a:endParaRPr>
          </a:p>
        </p:txBody>
      </p:sp>
      <p:sp>
        <p:nvSpPr>
          <p:cNvPr id="248" name="TextShape 2"/>
          <p:cNvSpPr txBox="1"/>
          <p:nvPr/>
        </p:nvSpPr>
        <p:spPr>
          <a:xfrm>
            <a:off x="457200" y="1000080"/>
            <a:ext cx="8229600" cy="928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2720" indent="-342720" algn="ctr">
              <a:spcBef>
                <a:spcPts val="448"/>
              </a:spcBef>
            </a:pPr>
            <a:r>
              <a:rPr lang="en-US" sz="1800" b="0" strike="noStrike" spc="-1">
                <a:solidFill>
                  <a:srgbClr val="FFFFFF"/>
                </a:solidFill>
                <a:latin typeface="Arial"/>
              </a:rPr>
              <a:t>Улыбнуться, приоткрыть рот. Кончиком языка «почистить» нижние, затем верхние зубы с внутренней стороны, делая движения языком вправо - влево. Нижняя челюсть при этом не двигается.</a:t>
            </a:r>
          </a:p>
          <a:p>
            <a:pPr marL="342720" indent="-342720">
              <a:spcBef>
                <a:spcPts val="448"/>
              </a:spcBef>
            </a:pPr>
            <a:endParaRPr lang="en-US" sz="1800" b="0" strike="noStrike" spc="-1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249" name="Picture 7" descr="__19318"/>
          <p:cNvPicPr/>
          <p:nvPr/>
        </p:nvPicPr>
        <p:blipFill>
          <a:blip r:embed="rId2"/>
          <a:stretch/>
        </p:blipFill>
        <p:spPr>
          <a:xfrm>
            <a:off x="826920" y="2041560"/>
            <a:ext cx="7572600" cy="4816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med">
    <p:cover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8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TextShape 1"/>
          <p:cNvSpPr txBox="1"/>
          <p:nvPr/>
        </p:nvSpPr>
        <p:spPr>
          <a:xfrm>
            <a:off x="457200" y="277920"/>
            <a:ext cx="8229600" cy="6523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en-US" sz="4400" b="1" strike="noStrike" spc="-1">
                <a:solidFill>
                  <a:srgbClr val="CC00CC"/>
                </a:solidFill>
                <a:latin typeface="Arial"/>
              </a:rPr>
              <a:t>«КАЧЕЛИ»</a:t>
            </a:r>
            <a:endParaRPr lang="en-US" sz="4400" b="0" strike="noStrike" spc="-1">
              <a:solidFill>
                <a:srgbClr val="CCECFF"/>
              </a:solidFill>
              <a:latin typeface="Arial"/>
            </a:endParaRPr>
          </a:p>
        </p:txBody>
      </p:sp>
      <p:sp>
        <p:nvSpPr>
          <p:cNvPr id="251" name="TextShape 2"/>
          <p:cNvSpPr txBox="1"/>
          <p:nvPr/>
        </p:nvSpPr>
        <p:spPr>
          <a:xfrm>
            <a:off x="428760" y="928440"/>
            <a:ext cx="8229600" cy="78588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2720" indent="-342720" algn="ctr">
              <a:spcBef>
                <a:spcPts val="448"/>
              </a:spcBef>
            </a:pPr>
            <a:r>
              <a:rPr lang="en-US" sz="1800" b="0" strike="noStrike" spc="-1">
                <a:solidFill>
                  <a:srgbClr val="FFFFFF"/>
                </a:solidFill>
                <a:latin typeface="Arial"/>
              </a:rPr>
              <a:t>Улыбнуться, открыть рот. На счет 1-2 поочередно упираться языком то в верхние, то в нижние зубы. Нижняя челюсть при этом неподвижна.</a:t>
            </a:r>
          </a:p>
          <a:p>
            <a:pPr marL="342720" indent="-342720">
              <a:spcBef>
                <a:spcPts val="448"/>
              </a:spcBef>
            </a:pPr>
            <a:endParaRPr lang="en-US" sz="1800" b="0" strike="noStrike" spc="-1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252" name="Picture 7" descr="__10048"/>
          <p:cNvPicPr/>
          <p:nvPr/>
        </p:nvPicPr>
        <p:blipFill>
          <a:blip r:embed="rId2"/>
          <a:stretch/>
        </p:blipFill>
        <p:spPr>
          <a:xfrm>
            <a:off x="642960" y="1500120"/>
            <a:ext cx="8001000" cy="5089680"/>
          </a:xfrm>
          <a:prstGeom prst="rect">
            <a:avLst/>
          </a:prstGeom>
          <a:ln>
            <a:noFill/>
          </a:ln>
        </p:spPr>
      </p:pic>
      <p:pic>
        <p:nvPicPr>
          <p:cNvPr id="253" name="Picture 7" descr="__10048"/>
          <p:cNvPicPr/>
          <p:nvPr/>
        </p:nvPicPr>
        <p:blipFill>
          <a:blip r:embed="rId2"/>
          <a:stretch/>
        </p:blipFill>
        <p:spPr>
          <a:xfrm>
            <a:off x="611280" y="1484280"/>
            <a:ext cx="8001000" cy="50896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med">
    <p:cover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8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TextShape 1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>
            <a:normAutofit/>
          </a:bodyPr>
          <a:lstStyle/>
          <a:p>
            <a:pPr marL="342720" indent="-342720" algn="ctr">
              <a:spcBef>
                <a:spcPts val="1100"/>
              </a:spcBef>
            </a:pPr>
            <a:r>
              <a:rPr lang="en-US" sz="4400" b="1" strike="noStrike" spc="-1">
                <a:solidFill>
                  <a:srgbClr val="FF0000"/>
                </a:solidFill>
                <a:latin typeface="Arial"/>
              </a:rPr>
              <a:t>Артикуляционные упражнения для шипящих и сонорных звуков</a:t>
            </a:r>
            <a:endParaRPr lang="en-US" sz="44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p:transition spd="med">
    <p:blinds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8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TextShape 1"/>
          <p:cNvSpPr txBox="1"/>
          <p:nvPr/>
        </p:nvSpPr>
        <p:spPr>
          <a:xfrm>
            <a:off x="457200" y="277920"/>
            <a:ext cx="8229600" cy="113976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 anchorCtr="1"/>
          <a:lstStyle/>
          <a:p>
            <a:pPr algn="ctr"/>
            <a:r>
              <a:rPr lang="en-US" sz="4400" b="1" strike="noStrike" spc="-1">
                <a:solidFill>
                  <a:srgbClr val="FF0000"/>
                </a:solidFill>
                <a:latin typeface="Arial"/>
              </a:rPr>
              <a:t>«ЧИСТИМ ЗУБКИ»</a:t>
            </a:r>
            <a:endParaRPr lang="en-US" sz="4400" b="0" strike="noStrike" spc="-1">
              <a:solidFill>
                <a:srgbClr val="CCECFF"/>
              </a:solidFill>
              <a:latin typeface="Arial"/>
            </a:endParaRPr>
          </a:p>
        </p:txBody>
      </p:sp>
      <p:sp>
        <p:nvSpPr>
          <p:cNvPr id="256" name="TextShape 2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>
            <a:normAutofit/>
          </a:bodyPr>
          <a:lstStyle/>
          <a:p>
            <a:pPr marL="342720" indent="-342720" algn="ctr">
              <a:spcBef>
                <a:spcPts val="448"/>
              </a:spcBef>
            </a:pPr>
            <a:r>
              <a:rPr lang="en-US" sz="1800" b="0" strike="noStrike" spc="-1">
                <a:solidFill>
                  <a:srgbClr val="FFFFFF"/>
                </a:solidFill>
                <a:latin typeface="Arial"/>
              </a:rPr>
              <a:t>Улыбнуться, приоткрыть рот. Кончиком языка «почистить» верхние зубы, с внутренней стороны, делая движения языком вправо - влево. Нижняя челюсть при этом не двигается.</a:t>
            </a:r>
          </a:p>
          <a:p>
            <a:pPr marL="342720" indent="-342720">
              <a:spcBef>
                <a:spcPts val="448"/>
              </a:spcBef>
              <a:buClr>
                <a:srgbClr val="99FF99"/>
              </a:buClr>
              <a:buSzPct val="80000"/>
              <a:buFont typeface="Wingdings" charset="2"/>
              <a:buChar char=""/>
            </a:pPr>
            <a:endParaRPr lang="en-US" sz="1800" b="0" strike="noStrike" spc="-1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257" name="Picture 7" descr="__19318"/>
          <p:cNvPicPr/>
          <p:nvPr/>
        </p:nvPicPr>
        <p:blipFill>
          <a:blip r:embed="rId2"/>
          <a:stretch/>
        </p:blipFill>
        <p:spPr>
          <a:xfrm>
            <a:off x="1258920" y="2421000"/>
            <a:ext cx="6553080" cy="41688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med">
    <p:cover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8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TextShape 1"/>
          <p:cNvSpPr txBox="1"/>
          <p:nvPr/>
        </p:nvSpPr>
        <p:spPr>
          <a:xfrm>
            <a:off x="457200" y="277920"/>
            <a:ext cx="8229600" cy="113976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 anchorCtr="1"/>
          <a:lstStyle/>
          <a:p>
            <a:pPr algn="ctr"/>
            <a:r>
              <a:rPr lang="en-US" sz="4000" b="1" strike="noStrike" spc="-1">
                <a:solidFill>
                  <a:srgbClr val="CC00CC"/>
                </a:solidFill>
                <a:latin typeface="Arial"/>
              </a:rPr>
              <a:t>«КАЧЕЛИ» </a:t>
            </a:r>
            <a:r>
              <a:t/>
            </a:r>
            <a:br/>
            <a:r>
              <a:rPr lang="en-US" sz="2400" b="0" strike="noStrike" spc="-1">
                <a:solidFill>
                  <a:srgbClr val="FFFFFF"/>
                </a:solidFill>
                <a:latin typeface="Arial"/>
              </a:rPr>
              <a:t>Улыбнуться, открыть рот. На счет 1-2 поочередно упираться языком то в верхние, то в нижние зубы. Нижняя челюсть при этом неподвижна.</a:t>
            </a:r>
            <a:endParaRPr lang="en-US" sz="2400" b="0" strike="noStrike" spc="-1">
              <a:solidFill>
                <a:srgbClr val="CCECFF"/>
              </a:solidFill>
              <a:latin typeface="Arial"/>
            </a:endParaRPr>
          </a:p>
        </p:txBody>
      </p:sp>
      <p:pic>
        <p:nvPicPr>
          <p:cNvPr id="259" name="Picture 7" descr="__10048"/>
          <p:cNvPicPr/>
          <p:nvPr/>
        </p:nvPicPr>
        <p:blipFill>
          <a:blip r:embed="rId2"/>
          <a:stretch/>
        </p:blipFill>
        <p:spPr>
          <a:xfrm>
            <a:off x="1673280" y="1989000"/>
            <a:ext cx="5878440" cy="41371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med">
    <p:cover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8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TextShape 1"/>
          <p:cNvSpPr txBox="1"/>
          <p:nvPr/>
        </p:nvSpPr>
        <p:spPr>
          <a:xfrm>
            <a:off x="428760" y="-36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en-US" sz="4000" b="1" strike="noStrike" spc="-1">
                <a:solidFill>
                  <a:srgbClr val="FF0066"/>
                </a:solidFill>
                <a:latin typeface="Arial"/>
              </a:rPr>
              <a:t>«ВКУСНОЕ ВАРЕНЬЕ»</a:t>
            </a:r>
            <a:endParaRPr lang="en-US" sz="4000" b="0" strike="noStrike" spc="-1">
              <a:solidFill>
                <a:srgbClr val="CCECFF"/>
              </a:solidFill>
              <a:latin typeface="Arial"/>
            </a:endParaRPr>
          </a:p>
        </p:txBody>
      </p:sp>
      <p:sp>
        <p:nvSpPr>
          <p:cNvPr id="261" name="TextShape 2"/>
          <p:cNvSpPr txBox="1"/>
          <p:nvPr/>
        </p:nvSpPr>
        <p:spPr>
          <a:xfrm>
            <a:off x="571680" y="928800"/>
            <a:ext cx="8229600" cy="1071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2720" indent="-342720" algn="ctr">
              <a:spcBef>
                <a:spcPts val="448"/>
              </a:spcBef>
            </a:pPr>
            <a:r>
              <a:rPr lang="en-US" sz="1800" b="0" strike="noStrike" spc="-1">
                <a:solidFill>
                  <a:srgbClr val="FFFFFF"/>
                </a:solidFill>
                <a:latin typeface="Arial"/>
              </a:rPr>
              <a:t>Улыбнуться, открыть рот. Языком в форме чашечки облизывать верхнюю губу сверху- вниз(можно помазать ее вареньем). Нижняя губа не должна обтягивать зубы (можно оттянуть ее  вниз рукой).</a:t>
            </a:r>
          </a:p>
        </p:txBody>
      </p:sp>
      <p:pic>
        <p:nvPicPr>
          <p:cNvPr id="262" name="Picture 7" descr="__42884"/>
          <p:cNvPicPr/>
          <p:nvPr/>
        </p:nvPicPr>
        <p:blipFill>
          <a:blip r:embed="rId2"/>
          <a:stretch/>
        </p:blipFill>
        <p:spPr>
          <a:xfrm>
            <a:off x="928800" y="2000160"/>
            <a:ext cx="7572240" cy="46418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med">
    <p:cover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8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TextShape 1"/>
          <p:cNvSpPr txBox="1"/>
          <p:nvPr/>
        </p:nvSpPr>
        <p:spPr>
          <a:xfrm>
            <a:off x="457200" y="277560"/>
            <a:ext cx="8229600" cy="7952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en-US" sz="4400" b="1" strike="noStrike" spc="-1" dirty="0">
                <a:solidFill>
                  <a:srgbClr val="C00000"/>
                </a:solidFill>
                <a:latin typeface="Arial"/>
              </a:rPr>
              <a:t>«МАЛЯР»</a:t>
            </a:r>
            <a:endParaRPr lang="en-US" sz="4400" b="0" strike="noStrike" spc="-1" dirty="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264" name="TextShape 2"/>
          <p:cNvSpPr txBox="1"/>
          <p:nvPr/>
        </p:nvSpPr>
        <p:spPr>
          <a:xfrm>
            <a:off x="428760" y="999720"/>
            <a:ext cx="8229600" cy="7146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2720" indent="-342720" algn="ctr">
              <a:spcBef>
                <a:spcPts val="448"/>
              </a:spcBef>
            </a:pPr>
            <a:r>
              <a:rPr lang="en-US" sz="1800" b="0" strike="noStrike" spc="-1">
                <a:solidFill>
                  <a:srgbClr val="FFFFFF"/>
                </a:solidFill>
                <a:latin typeface="Arial"/>
              </a:rPr>
              <a:t>Улыбнуться, открыть рот. Широким кончиком языка погладить небо от зубов к горлу. Нижняя челюсть не должна двигаться.</a:t>
            </a:r>
          </a:p>
          <a:p>
            <a:pPr marL="342720" indent="-342720">
              <a:spcBef>
                <a:spcPts val="448"/>
              </a:spcBef>
            </a:pPr>
            <a:endParaRPr lang="en-US" sz="1800" b="0" strike="noStrike" spc="-1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265" name="Picture 7" descr="__12415"/>
          <p:cNvPicPr/>
          <p:nvPr/>
        </p:nvPicPr>
        <p:blipFill>
          <a:blip r:embed="rId2"/>
          <a:stretch/>
        </p:blipFill>
        <p:spPr>
          <a:xfrm>
            <a:off x="357120" y="1754280"/>
            <a:ext cx="8429760" cy="51037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med">
    <p:cover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8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TextShape 1"/>
          <p:cNvSpPr txBox="1"/>
          <p:nvPr/>
        </p:nvSpPr>
        <p:spPr>
          <a:xfrm>
            <a:off x="468000" y="188640"/>
            <a:ext cx="8218440" cy="136836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 anchorCtr="1"/>
          <a:lstStyle/>
          <a:p>
            <a:pPr algn="ctr"/>
            <a:r>
              <a:rPr lang="en-US" sz="3600" b="1" i="1" strike="noStrike" spc="-1">
                <a:solidFill>
                  <a:srgbClr val="FF0000"/>
                </a:solidFill>
                <a:latin typeface="Arial"/>
              </a:rPr>
              <a:t>Для чего нужна артикуляционная гимнастика</a:t>
            </a:r>
            <a:r>
              <a:t/>
            </a:r>
            <a:br/>
            <a:endParaRPr lang="en-US" sz="3600" b="0" strike="noStrike" spc="-1">
              <a:solidFill>
                <a:srgbClr val="CCECFF"/>
              </a:solidFill>
              <a:latin typeface="Arial"/>
            </a:endParaRPr>
          </a:p>
        </p:txBody>
      </p:sp>
      <p:sp>
        <p:nvSpPr>
          <p:cNvPr id="221" name="TextShape 2"/>
          <p:cNvSpPr txBox="1"/>
          <p:nvPr/>
        </p:nvSpPr>
        <p:spPr>
          <a:xfrm>
            <a:off x="539280" y="1267920"/>
            <a:ext cx="8147160" cy="525636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>
            <a:normAutofit/>
          </a:bodyPr>
          <a:lstStyle/>
          <a:p>
            <a:pPr marL="342720" indent="-342720">
              <a:lnSpc>
                <a:spcPct val="80000"/>
              </a:lnSpc>
              <a:spcBef>
                <a:spcPts val="349"/>
              </a:spcBef>
              <a:buClr>
                <a:srgbClr val="99FF99"/>
              </a:buClr>
              <a:buSzPct val="80000"/>
              <a:buFont typeface="Wingdings" charset="2"/>
              <a:buChar char=""/>
            </a:pP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>
              <a:lnSpc>
                <a:spcPct val="80000"/>
              </a:lnSpc>
              <a:spcBef>
                <a:spcPts val="499"/>
              </a:spcBef>
              <a:buClr>
                <a:srgbClr val="99FF99"/>
              </a:buClr>
              <a:buSzPct val="80000"/>
              <a:buFont typeface="Wingdings" charset="2"/>
              <a:buChar char=""/>
            </a:pPr>
            <a:r>
              <a:rPr lang="ru-RU" sz="2000" b="0" strike="noStrike" spc="-1">
                <a:solidFill>
                  <a:srgbClr val="FFFFFF"/>
                </a:solidFill>
                <a:latin typeface="Arial"/>
              </a:rPr>
              <a:t>Важную роль в формировании правильного произношения </a:t>
            </a:r>
            <a:endParaRPr lang="en-US" sz="20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>
              <a:lnSpc>
                <a:spcPct val="80000"/>
              </a:lnSpc>
              <a:spcBef>
                <a:spcPts val="499"/>
              </a:spcBef>
              <a:buClr>
                <a:srgbClr val="99FF99"/>
              </a:buClr>
              <a:buSzPct val="80000"/>
              <a:buFont typeface="Wingdings" charset="2"/>
              <a:buChar char=""/>
            </a:pPr>
            <a:r>
              <a:rPr lang="ru-RU" sz="2000" b="0" strike="noStrike" spc="-1">
                <a:solidFill>
                  <a:srgbClr val="FFFFFF"/>
                </a:solidFill>
                <a:latin typeface="Arial"/>
              </a:rPr>
              <a:t>звуков играет чёткая, точная, координированная работа артикуляционного аппарата. Для выработки полноценных  </a:t>
            </a:r>
            <a:endParaRPr lang="en-US" sz="20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>
              <a:lnSpc>
                <a:spcPct val="80000"/>
              </a:lnSpc>
              <a:spcBef>
                <a:spcPts val="499"/>
              </a:spcBef>
              <a:buClr>
                <a:srgbClr val="99FF99"/>
              </a:buClr>
              <a:buSzPct val="80000"/>
              <a:buFont typeface="Wingdings" charset="2"/>
              <a:buChar char=""/>
            </a:pPr>
            <a:r>
              <a:rPr lang="ru-RU" sz="2000" b="0" strike="noStrike" spc="-1">
                <a:solidFill>
                  <a:srgbClr val="FFFFFF"/>
                </a:solidFill>
                <a:latin typeface="Arial"/>
              </a:rPr>
              <a:t>движений губ, языка, челюсти полезна артикуляционная гимнастика – совокупность специальных упражнений, направленных  на укрепление мышц артикуляционного аппарата, развитие силы, подвижности и дифференцированности движений  органов, участвующих в речевом процессе.</a:t>
            </a:r>
            <a:endParaRPr lang="en-US" sz="20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>
              <a:lnSpc>
                <a:spcPct val="80000"/>
              </a:lnSpc>
              <a:spcBef>
                <a:spcPts val="499"/>
              </a:spcBef>
              <a:buClr>
                <a:srgbClr val="99FF99"/>
              </a:buClr>
              <a:buSzPct val="80000"/>
              <a:buFont typeface="Wingdings" charset="2"/>
              <a:buChar char=""/>
            </a:pPr>
            <a:r>
              <a:rPr lang="ru-RU" sz="2000" b="0" strike="noStrike" spc="-1">
                <a:solidFill>
                  <a:srgbClr val="FFFFFF"/>
                </a:solidFill>
                <a:latin typeface="Arial"/>
              </a:rPr>
              <a:t>Правильное произношение звуков наряду с богатым словарным запасом и грамматически верной, хорошо развитой, связной речью является одним из основных  показателей готовности ребёнка к  школьному  обучению.</a:t>
            </a:r>
            <a:endParaRPr lang="en-US" sz="20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>
              <a:lnSpc>
                <a:spcPct val="80000"/>
              </a:lnSpc>
              <a:spcBef>
                <a:spcPts val="499"/>
              </a:spcBef>
              <a:buClr>
                <a:srgbClr val="99FF99"/>
              </a:buClr>
              <a:buSzPct val="80000"/>
              <a:buFont typeface="Wingdings" charset="2"/>
              <a:buChar char=""/>
            </a:pPr>
            <a:r>
              <a:rPr lang="ru-RU" sz="2000" b="0" strike="noStrike" spc="-1">
                <a:solidFill>
                  <a:srgbClr val="FFFFFF"/>
                </a:solidFill>
                <a:latin typeface="Arial"/>
              </a:rPr>
              <a:t>Общеизвестно, что недостатки устной речи могут привести к плохой успеваемости, поэтому работать над их  устранением нужно с раннего детства.</a:t>
            </a:r>
            <a:endParaRPr lang="en-US" sz="20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>
              <a:lnSpc>
                <a:spcPct val="80000"/>
              </a:lnSpc>
              <a:spcBef>
                <a:spcPts val="499"/>
              </a:spcBef>
              <a:buClr>
                <a:srgbClr val="99FF99"/>
              </a:buClr>
              <a:buSzPct val="80000"/>
              <a:buFont typeface="Wingdings" charset="2"/>
              <a:buChar char=""/>
            </a:pPr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p:transition spd="med">
    <p:dissolv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8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TextShape 1"/>
          <p:cNvSpPr txBox="1"/>
          <p:nvPr/>
        </p:nvSpPr>
        <p:spPr>
          <a:xfrm>
            <a:off x="428760" y="-360"/>
            <a:ext cx="8229600" cy="2500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en-US" sz="4000" b="1" strike="noStrike" spc="-1">
                <a:solidFill>
                  <a:srgbClr val="FF0000"/>
                </a:solidFill>
                <a:latin typeface="Arial"/>
              </a:rPr>
              <a:t>«ГРИБОК»</a:t>
            </a:r>
            <a:r>
              <a:t/>
            </a:r>
            <a:br/>
            <a:r>
              <a:rPr lang="en-US" sz="1800" b="0" strike="noStrike" spc="-1">
                <a:solidFill>
                  <a:srgbClr val="CCECFF"/>
                </a:solidFill>
                <a:latin typeface="Arial"/>
              </a:rPr>
              <a:t>Улыбнуться, открыть рот. Присосать широкий язычок к небу. Это шляпка  гриба, а подъязычная связка- ножка. Кончик языка не должен подворачиваться, губы - в улыбке. Если ребенку не удается присосать язык, то можно пощелкать языком, как в упражнении «Лошадка». В пощелкивании улавливается нужное движение языка.</a:t>
            </a:r>
            <a:r>
              <a:t/>
            </a:r>
            <a:br/>
            <a:endParaRPr lang="en-US" sz="1800" b="0" strike="noStrike" spc="-1">
              <a:solidFill>
                <a:srgbClr val="CCECFF"/>
              </a:solidFill>
              <a:latin typeface="Arial"/>
            </a:endParaRPr>
          </a:p>
        </p:txBody>
      </p:sp>
      <p:pic>
        <p:nvPicPr>
          <p:cNvPr id="267" name="Picture 7" descr="__93357"/>
          <p:cNvPicPr/>
          <p:nvPr/>
        </p:nvPicPr>
        <p:blipFill>
          <a:blip r:embed="rId2"/>
          <a:stretch/>
        </p:blipFill>
        <p:spPr>
          <a:xfrm>
            <a:off x="1214280" y="2071800"/>
            <a:ext cx="6858000" cy="4786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med">
    <p:cover dir="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8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TextShape 1"/>
          <p:cNvSpPr txBox="1"/>
          <p:nvPr/>
        </p:nvSpPr>
        <p:spPr>
          <a:xfrm>
            <a:off x="457200" y="277920"/>
            <a:ext cx="8229600" cy="6523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en-US" sz="4400" b="1" strike="noStrike" spc="-1">
                <a:solidFill>
                  <a:srgbClr val="00B0F0"/>
                </a:solidFill>
                <a:latin typeface="Arial"/>
              </a:rPr>
              <a:t>«ЧАШЕЧКА»</a:t>
            </a:r>
            <a:endParaRPr lang="en-US" sz="4400" b="0" strike="noStrike" spc="-1">
              <a:solidFill>
                <a:srgbClr val="CCECFF"/>
              </a:solidFill>
              <a:latin typeface="Arial"/>
            </a:endParaRPr>
          </a:p>
        </p:txBody>
      </p:sp>
      <p:sp>
        <p:nvSpPr>
          <p:cNvPr id="269" name="TextShape 2"/>
          <p:cNvSpPr txBox="1"/>
          <p:nvPr/>
        </p:nvSpPr>
        <p:spPr>
          <a:xfrm>
            <a:off x="428760" y="928440"/>
            <a:ext cx="8229600" cy="121428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2720" indent="-342720" algn="ctr">
              <a:spcBef>
                <a:spcPts val="448"/>
              </a:spcBef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 </a:t>
            </a:r>
            <a:r>
              <a:rPr lang="en-US" sz="1800" b="0" strike="noStrike" spc="-1">
                <a:solidFill>
                  <a:srgbClr val="FFFFFF"/>
                </a:solidFill>
                <a:latin typeface="Arial"/>
              </a:rPr>
              <a:t>Улыбнуться, открыть рот, положить широкий язык на нижнюю губу, боковые края языка загнуть в форме чашечки. Удерживать на счет до пяти. Нижняя губа не должна обтягивать нижние зубы.</a:t>
            </a:r>
          </a:p>
          <a:p>
            <a:pPr marL="342720" indent="-342720">
              <a:spcBef>
                <a:spcPts val="448"/>
              </a:spcBef>
            </a:pPr>
            <a:endParaRPr lang="en-US" sz="1800" b="0" strike="noStrike" spc="-1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270" name="Picture 7" descr="__45202"/>
          <p:cNvPicPr/>
          <p:nvPr/>
        </p:nvPicPr>
        <p:blipFill>
          <a:blip r:embed="rId2"/>
          <a:stretch/>
        </p:blipFill>
        <p:spPr>
          <a:xfrm>
            <a:off x="428760" y="2071800"/>
            <a:ext cx="8215200" cy="45003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med">
    <p:cover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8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TextShape 1"/>
          <p:cNvSpPr txBox="1"/>
          <p:nvPr/>
        </p:nvSpPr>
        <p:spPr>
          <a:xfrm>
            <a:off x="457200" y="277920"/>
            <a:ext cx="8229600" cy="6523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en-US" sz="4400" b="1" strike="noStrike" spc="-1" dirty="0">
                <a:solidFill>
                  <a:srgbClr val="7030A0"/>
                </a:solidFill>
                <a:latin typeface="Arial"/>
              </a:rPr>
              <a:t>«ИНДЮК»</a:t>
            </a:r>
            <a:endParaRPr lang="en-US" sz="4400" b="0" strike="noStrike" spc="-1" dirty="0">
              <a:solidFill>
                <a:srgbClr val="7030A0"/>
              </a:solidFill>
              <a:latin typeface="Arial"/>
              <a:cs typeface="Arial"/>
            </a:endParaRPr>
          </a:p>
        </p:txBody>
      </p:sp>
      <p:sp>
        <p:nvSpPr>
          <p:cNvPr id="272" name="TextShape 2"/>
          <p:cNvSpPr txBox="1"/>
          <p:nvPr/>
        </p:nvSpPr>
        <p:spPr>
          <a:xfrm>
            <a:off x="428760" y="928800"/>
            <a:ext cx="8229600" cy="147168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2500"/>
          </a:bodyPr>
          <a:lstStyle/>
          <a:p>
            <a:pPr marL="342720" indent="-342720" algn="ctr">
              <a:spcBef>
                <a:spcPts val="448"/>
              </a:spcBef>
            </a:pPr>
            <a:r>
              <a:rPr lang="en-US" sz="1800" b="0" strike="noStrike" spc="-1">
                <a:solidFill>
                  <a:srgbClr val="FFFFFF"/>
                </a:solidFill>
                <a:latin typeface="Arial"/>
              </a:rPr>
              <a:t>Приоткрыть рот, положить язык на верхнюю губу и производить движения широким передним краем языка по верхней губе вперед- назад, стараясь не отрывать язык от губы, как бы поглаживая ее. Темп упражнения, постепенно убыстряясь, затем добавить голос, чтобы слышалось «БЛ-БЛ-БЛ». Следите, чтобы язык не сужался, он должен быть широким.</a:t>
            </a:r>
          </a:p>
        </p:txBody>
      </p:sp>
      <p:pic>
        <p:nvPicPr>
          <p:cNvPr id="273" name="Picture 7" descr="__66342"/>
          <p:cNvPicPr/>
          <p:nvPr/>
        </p:nvPicPr>
        <p:blipFill>
          <a:blip r:embed="rId2"/>
          <a:stretch/>
        </p:blipFill>
        <p:spPr>
          <a:xfrm>
            <a:off x="285840" y="2428920"/>
            <a:ext cx="8656560" cy="41432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med">
    <p:cover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8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TextShape 1"/>
          <p:cNvSpPr txBox="1"/>
          <p:nvPr/>
        </p:nvSpPr>
        <p:spPr>
          <a:xfrm>
            <a:off x="2643120" y="214200"/>
            <a:ext cx="4143600" cy="7970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en-US" sz="4400" b="1" strike="noStrike" spc="-1">
                <a:solidFill>
                  <a:srgbClr val="FF3300"/>
                </a:solidFill>
                <a:latin typeface="Arial"/>
              </a:rPr>
              <a:t>«ДЯТЕЛ»</a:t>
            </a:r>
            <a:endParaRPr lang="en-US" sz="4400" b="0" strike="noStrike" spc="-1">
              <a:solidFill>
                <a:srgbClr val="CCECFF"/>
              </a:solidFill>
              <a:latin typeface="Arial"/>
            </a:endParaRPr>
          </a:p>
        </p:txBody>
      </p:sp>
      <p:sp>
        <p:nvSpPr>
          <p:cNvPr id="275" name="TextShape 2"/>
          <p:cNvSpPr txBox="1"/>
          <p:nvPr/>
        </p:nvSpPr>
        <p:spPr>
          <a:xfrm>
            <a:off x="457200" y="1000080"/>
            <a:ext cx="8229600" cy="128592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2500" lnSpcReduction="10000"/>
          </a:bodyPr>
          <a:lstStyle/>
          <a:p>
            <a:pPr marL="342720" indent="-342720" algn="ctr">
              <a:spcBef>
                <a:spcPts val="448"/>
              </a:spcBef>
            </a:pPr>
            <a:r>
              <a:rPr lang="en-US" sz="1800" b="0" strike="noStrike" spc="-1">
                <a:solidFill>
                  <a:srgbClr val="FFFFFF"/>
                </a:solidFill>
                <a:latin typeface="Arial"/>
              </a:rPr>
              <a:t>Рот широко открыт и слегка растянут в улыбке, язычок в форме «чашечки» поднят вверх: боковые края языка прижаты к верхним коренным зубкам, а передний край  языка поднят за верхние передние зубы к альвеолам. Ребёнок говорит с придыханием Д-Д-Д или Т-Т-Т. Язык «прыгает на бугорках». </a:t>
            </a:r>
          </a:p>
        </p:txBody>
      </p:sp>
      <p:pic>
        <p:nvPicPr>
          <p:cNvPr id="276" name="Picture 9" descr="__55763"/>
          <p:cNvPicPr/>
          <p:nvPr/>
        </p:nvPicPr>
        <p:blipFill>
          <a:blip r:embed="rId2"/>
          <a:stretch/>
        </p:blipFill>
        <p:spPr>
          <a:xfrm>
            <a:off x="642960" y="2143080"/>
            <a:ext cx="7620120" cy="4714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med">
    <p:cover dir="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8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TextShape 1"/>
          <p:cNvSpPr txBox="1"/>
          <p:nvPr/>
        </p:nvSpPr>
        <p:spPr>
          <a:xfrm>
            <a:off x="457200" y="277920"/>
            <a:ext cx="8229600" cy="113976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 anchorCtr="1"/>
          <a:lstStyle/>
          <a:p>
            <a:pPr algn="ctr"/>
            <a:r>
              <a:t/>
            </a:r>
            <a:br/>
            <a:r>
              <a:rPr lang="en-US" sz="4000" b="1" strike="noStrike" spc="-1">
                <a:solidFill>
                  <a:srgbClr val="FF0000"/>
                </a:solidFill>
                <a:latin typeface="Arial"/>
              </a:rPr>
              <a:t>«Гармошка»</a:t>
            </a:r>
            <a:r>
              <a:t/>
            </a:r>
            <a:br/>
            <a:r>
              <a:rPr lang="en-US" sz="2400" b="1" strike="noStrike" spc="-1">
                <a:solidFill>
                  <a:srgbClr val="FFFFFF"/>
                </a:solidFill>
                <a:latin typeface="Arial"/>
              </a:rPr>
              <a:t>Положение языка как в упражнении «Грибок», губы в улыбке. Не отрывая язык, открывать и закрывать рот.</a:t>
            </a:r>
            <a:r>
              <a:rPr lang="en-US" sz="4000" b="0" strike="noStrike" spc="-1">
                <a:solidFill>
                  <a:srgbClr val="CCECFF"/>
                </a:solidFill>
                <a:latin typeface="Arial"/>
              </a:rPr>
              <a:t> </a:t>
            </a:r>
          </a:p>
        </p:txBody>
      </p:sp>
      <p:pic>
        <p:nvPicPr>
          <p:cNvPr id="278" name="Рисунок 277" descr="занятие на развитие уздечки"/>
          <p:cNvPicPr/>
          <p:nvPr/>
        </p:nvPicPr>
        <p:blipFill>
          <a:blip r:embed="rId2"/>
          <a:stretch/>
        </p:blipFill>
        <p:spPr>
          <a:xfrm>
            <a:off x="2268360" y="2492280"/>
            <a:ext cx="5256360" cy="35038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med">
    <p:cover dir="u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8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TextShape 1"/>
          <p:cNvSpPr txBox="1"/>
          <p:nvPr/>
        </p:nvSpPr>
        <p:spPr>
          <a:xfrm>
            <a:off x="457200" y="277560"/>
            <a:ext cx="8229600" cy="8650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t/>
            </a:r>
            <a:br/>
            <a:r>
              <a:rPr lang="en-US" sz="4000" b="1" strike="noStrike" spc="-1">
                <a:solidFill>
                  <a:srgbClr val="FF0000"/>
                </a:solidFill>
                <a:latin typeface="Arial"/>
              </a:rPr>
              <a:t>Список использованной литературы</a:t>
            </a:r>
            <a:r>
              <a:t/>
            </a:r>
            <a:br/>
            <a:endParaRPr lang="en-US" sz="4000" b="0" strike="noStrike" spc="-1">
              <a:solidFill>
                <a:srgbClr val="CCECFF"/>
              </a:solidFill>
              <a:latin typeface="Arial"/>
            </a:endParaRPr>
          </a:p>
        </p:txBody>
      </p:sp>
      <p:sp>
        <p:nvSpPr>
          <p:cNvPr id="280" name="TextShape 2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2720" indent="-342720">
              <a:spcBef>
                <a:spcPts val="799"/>
              </a:spcBef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1.Е.М. Косинова Уроки логопеда. Игры для развития речи Издательство «Эксмо2, 2010 г.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2. М.Ф. Фомичева Воспитание у детей правильного произношения Издательство «Просвещение», 1980 г.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99FF99"/>
              </a:buClr>
              <a:buSzPct val="80000"/>
              <a:buFont typeface="Wingdings" charset="2"/>
              <a:buChar char=""/>
            </a:pP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p:transition spd="med">
    <p:cover dir="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8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TextShape 1"/>
          <p:cNvSpPr txBox="1"/>
          <p:nvPr/>
        </p:nvSpPr>
        <p:spPr>
          <a:xfrm>
            <a:off x="468000" y="549000"/>
            <a:ext cx="8218440" cy="557676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>
            <a:normAutofit/>
          </a:bodyPr>
          <a:lstStyle/>
          <a:p>
            <a:pPr marL="342720" indent="-342720" algn="ctr">
              <a:spcBef>
                <a:spcPts val="2398"/>
              </a:spcBef>
            </a:pPr>
            <a:r>
              <a:rPr lang="en-US" sz="9600" b="0" strike="noStrike" spc="-1">
                <a:solidFill>
                  <a:srgbClr val="FF0000"/>
                </a:solidFill>
                <a:latin typeface="Arial"/>
              </a:rPr>
              <a:t> </a:t>
            </a:r>
            <a:r>
              <a:rPr lang="en-US" sz="9600" b="1" strike="noStrike" spc="-1">
                <a:solidFill>
                  <a:srgbClr val="FF0000"/>
                </a:solidFill>
                <a:latin typeface="Arial"/>
              </a:rPr>
              <a:t>Спасибо </a:t>
            </a:r>
            <a:endParaRPr lang="en-US" sz="96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 algn="ctr">
              <a:spcBef>
                <a:spcPts val="2398"/>
              </a:spcBef>
            </a:pPr>
            <a:r>
              <a:rPr lang="en-US" sz="9600" b="1" strike="noStrike" spc="-1">
                <a:solidFill>
                  <a:srgbClr val="FF0000"/>
                </a:solidFill>
                <a:latin typeface="Arial"/>
              </a:rPr>
              <a:t>за  внимание!</a:t>
            </a:r>
            <a:endParaRPr lang="en-US" sz="96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p:transition spd="med">
    <p:comb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8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TextShape 1"/>
          <p:cNvSpPr txBox="1"/>
          <p:nvPr/>
        </p:nvSpPr>
        <p:spPr>
          <a:xfrm>
            <a:off x="457200" y="277920"/>
            <a:ext cx="8229600" cy="113976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 anchorCtr="1"/>
          <a:lstStyle/>
          <a:p>
            <a:pPr algn="ctr"/>
            <a:r>
              <a:t/>
            </a:r>
            <a:br/>
            <a:r>
              <a:rPr lang="en-US" sz="3200" b="1" strike="noStrike" spc="-1">
                <a:solidFill>
                  <a:srgbClr val="FF0000"/>
                </a:solidFill>
                <a:latin typeface="Arial"/>
              </a:rPr>
              <a:t>Причины, по которым необходимо заниматься артикуляционной гимнастикой</a:t>
            </a:r>
            <a:r>
              <a:t/>
            </a:r>
            <a:br/>
            <a:endParaRPr lang="en-US" sz="3200" b="0" strike="noStrike" spc="-1">
              <a:solidFill>
                <a:srgbClr val="CCECFF"/>
              </a:solidFill>
              <a:latin typeface="Arial"/>
            </a:endParaRPr>
          </a:p>
        </p:txBody>
      </p:sp>
      <p:sp>
        <p:nvSpPr>
          <p:cNvPr id="223" name="TextShape 2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>
            <a:normAutofit/>
          </a:bodyPr>
          <a:lstStyle/>
          <a:p>
            <a:pPr marL="342720" indent="-342720">
              <a:lnSpc>
                <a:spcPct val="80000"/>
              </a:lnSpc>
              <a:spcBef>
                <a:spcPts val="499"/>
              </a:spcBef>
              <a:buClr>
                <a:srgbClr val="99FF99"/>
              </a:buClr>
              <a:buSzPct val="80000"/>
              <a:buFont typeface="Wingdings" charset="2"/>
              <a:buChar char=""/>
            </a:pPr>
            <a:r>
              <a:rPr lang="en-US" sz="2000" b="0" strike="noStrike" spc="-1">
                <a:solidFill>
                  <a:srgbClr val="FFFFFF"/>
                </a:solidFill>
                <a:latin typeface="Arial"/>
              </a:rPr>
              <a:t>Благодаря своевременным занятиям артикуляционной гимнастикой некоторые дети сами могут научиться говорить чисто правильно, без помощи специалиста.</a:t>
            </a:r>
          </a:p>
          <a:p>
            <a:pPr marL="342720" indent="-342720">
              <a:lnSpc>
                <a:spcPct val="80000"/>
              </a:lnSpc>
              <a:spcBef>
                <a:spcPts val="499"/>
              </a:spcBef>
              <a:buClr>
                <a:srgbClr val="99FF99"/>
              </a:buClr>
              <a:buSzPct val="80000"/>
              <a:buFont typeface="Wingdings" charset="2"/>
              <a:buChar char=""/>
            </a:pPr>
            <a:endParaRPr lang="en-US" sz="20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>
              <a:lnSpc>
                <a:spcPct val="80000"/>
              </a:lnSpc>
              <a:spcBef>
                <a:spcPts val="499"/>
              </a:spcBef>
              <a:buClr>
                <a:srgbClr val="99FF99"/>
              </a:buClr>
              <a:buSzPct val="80000"/>
              <a:buFont typeface="Wingdings" charset="2"/>
              <a:buChar char=""/>
            </a:pPr>
            <a:r>
              <a:rPr lang="en-US" sz="2000" b="0" strike="noStrike" spc="-1">
                <a:solidFill>
                  <a:srgbClr val="FFFFFF"/>
                </a:solidFill>
                <a:latin typeface="Arial"/>
              </a:rPr>
              <a:t>Дети со сложными нарушениями звукопроизношения смогут быстрее преодолеть свои речевые дефекты, когда с ними начнёт заниматься логопед: их  мышцы будут уже подготовлены.</a:t>
            </a:r>
          </a:p>
          <a:p>
            <a:pPr marL="342720" indent="-342720">
              <a:lnSpc>
                <a:spcPct val="80000"/>
              </a:lnSpc>
              <a:spcBef>
                <a:spcPts val="499"/>
              </a:spcBef>
              <a:buClr>
                <a:srgbClr val="99FF99"/>
              </a:buClr>
              <a:buSzPct val="80000"/>
              <a:buFont typeface="Wingdings" charset="2"/>
              <a:buChar char=""/>
            </a:pPr>
            <a:endParaRPr lang="en-US" sz="20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>
              <a:lnSpc>
                <a:spcPct val="80000"/>
              </a:lnSpc>
              <a:spcBef>
                <a:spcPts val="499"/>
              </a:spcBef>
              <a:buClr>
                <a:srgbClr val="99FF99"/>
              </a:buClr>
              <a:buSzPct val="80000"/>
              <a:buFont typeface="Wingdings" charset="2"/>
              <a:buChar char=""/>
            </a:pPr>
            <a:r>
              <a:rPr lang="en-US" sz="2000" b="0" strike="noStrike" spc="-1">
                <a:solidFill>
                  <a:srgbClr val="FFFFFF"/>
                </a:solidFill>
                <a:latin typeface="Arial"/>
              </a:rPr>
              <a:t>Артикуляционная гимнастика очень полезна также детям с правильным, но вялым произношением, про которых  говорят, что у них  “каша во рту”.</a:t>
            </a:r>
          </a:p>
          <a:p>
            <a:pPr marL="342720" indent="-342720">
              <a:lnSpc>
                <a:spcPct val="80000"/>
              </a:lnSpc>
              <a:spcBef>
                <a:spcPts val="499"/>
              </a:spcBef>
              <a:buClr>
                <a:srgbClr val="99FF99"/>
              </a:buClr>
              <a:buSzPct val="80000"/>
              <a:buFont typeface="Wingdings" charset="2"/>
              <a:buChar char=""/>
            </a:pPr>
            <a:endParaRPr lang="en-US" sz="20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>
              <a:lnSpc>
                <a:spcPct val="80000"/>
              </a:lnSpc>
              <a:spcBef>
                <a:spcPts val="499"/>
              </a:spcBef>
              <a:buClr>
                <a:srgbClr val="99FF99"/>
              </a:buClr>
              <a:buSzPct val="80000"/>
              <a:buFont typeface="Wingdings" charset="2"/>
              <a:buChar char=""/>
            </a:pPr>
            <a:r>
              <a:rPr lang="en-US" sz="2000" b="0" strike="noStrike" spc="-1">
                <a:solidFill>
                  <a:srgbClr val="FFFFFF"/>
                </a:solidFill>
                <a:latin typeface="Arial"/>
              </a:rPr>
              <a:t>Занятия артикуляционной гимнастикой позволяют всем – и детям и взрослым говорить правильно, чётко и красиво. Надо помнить, что чёткое произношение звуков является основой при обучении письму на начальном этапе.</a:t>
            </a:r>
          </a:p>
          <a:p>
            <a:pPr marL="342720" indent="-342720">
              <a:lnSpc>
                <a:spcPct val="80000"/>
              </a:lnSpc>
              <a:spcBef>
                <a:spcPts val="499"/>
              </a:spcBef>
              <a:buClr>
                <a:srgbClr val="99FF99"/>
              </a:buClr>
              <a:buSzPct val="80000"/>
              <a:buFont typeface="Wingdings" charset="2"/>
              <a:buChar char=""/>
            </a:pPr>
            <a:endParaRPr lang="en-US" sz="20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>
              <a:lnSpc>
                <a:spcPct val="80000"/>
              </a:lnSpc>
              <a:spcBef>
                <a:spcPts val="499"/>
              </a:spcBef>
              <a:buClr>
                <a:srgbClr val="99FF99"/>
              </a:buClr>
              <a:buSzPct val="80000"/>
              <a:buFont typeface="Wingdings" charset="2"/>
              <a:buChar char=""/>
            </a:pPr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p:transition spd="med"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8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TextShape 1"/>
          <p:cNvSpPr txBox="1"/>
          <p:nvPr/>
        </p:nvSpPr>
        <p:spPr>
          <a:xfrm>
            <a:off x="457200" y="277920"/>
            <a:ext cx="8229600" cy="113976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 anchorCtr="1"/>
          <a:lstStyle/>
          <a:p>
            <a:pPr algn="ctr"/>
            <a:r>
              <a:rPr lang="en-US" sz="3200" b="1" strike="noStrike" spc="-1">
                <a:solidFill>
                  <a:srgbClr val="FF0000"/>
                </a:solidFill>
                <a:latin typeface="Arial"/>
              </a:rPr>
              <a:t>Рекомендации по проведению артикуляционных упражнений</a:t>
            </a:r>
            <a:r>
              <a:t/>
            </a:r>
            <a:br/>
            <a:endParaRPr lang="en-US" sz="3200" b="0" strike="noStrike" spc="-1">
              <a:solidFill>
                <a:srgbClr val="CCECFF"/>
              </a:solidFill>
              <a:latin typeface="Arial"/>
            </a:endParaRPr>
          </a:p>
        </p:txBody>
      </p:sp>
      <p:sp>
        <p:nvSpPr>
          <p:cNvPr id="225" name="TextShape 2"/>
          <p:cNvSpPr txBox="1"/>
          <p:nvPr/>
        </p:nvSpPr>
        <p:spPr>
          <a:xfrm>
            <a:off x="468000" y="1196640"/>
            <a:ext cx="8218440" cy="532764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>
            <a:normAutofit/>
          </a:bodyPr>
          <a:lstStyle/>
          <a:p>
            <a:pPr marL="342720" indent="-342720">
              <a:lnSpc>
                <a:spcPct val="80000"/>
              </a:lnSpc>
              <a:spcBef>
                <a:spcPts val="448"/>
              </a:spcBef>
              <a:buClr>
                <a:srgbClr val="99FF99"/>
              </a:buClr>
              <a:buSzPct val="80000"/>
              <a:buFont typeface="Wingdings" charset="2"/>
              <a:buChar char=""/>
            </a:pPr>
            <a:r>
              <a:rPr lang="en-US" sz="1600" b="0" strike="noStrike" spc="-1">
                <a:solidFill>
                  <a:srgbClr val="FFFFFF"/>
                </a:solidFill>
                <a:latin typeface="Arial"/>
              </a:rPr>
              <a:t> </a:t>
            </a:r>
            <a:r>
              <a:rPr lang="en-US" sz="1800" b="0" strike="noStrike" spc="-1">
                <a:solidFill>
                  <a:srgbClr val="FFFFFF"/>
                </a:solidFill>
                <a:latin typeface="Arial"/>
              </a:rPr>
              <a:t>Сначала упражнения надо выполнять медленно, перед зеркалом, так как ребёнку необходим зрительный контроль. После того как малыш немного освоится, зеркало можно убрать. Полезно задавать ребёнку наводящие вопросы. Например: Что делают губы? Что делает язычок? Где он находится (вверху или внизу)?</a:t>
            </a:r>
          </a:p>
          <a:p>
            <a:pPr marL="342720" indent="-342720">
              <a:lnSpc>
                <a:spcPct val="80000"/>
              </a:lnSpc>
              <a:spcBef>
                <a:spcPts val="448"/>
              </a:spcBef>
              <a:buClr>
                <a:srgbClr val="99FF99"/>
              </a:buClr>
              <a:buSzPct val="80000"/>
              <a:buFont typeface="Wingdings" charset="2"/>
              <a:buChar char=""/>
            </a:pPr>
            <a:endParaRPr lang="en-US" sz="18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>
              <a:lnSpc>
                <a:spcPct val="80000"/>
              </a:lnSpc>
              <a:spcBef>
                <a:spcPts val="448"/>
              </a:spcBef>
              <a:buClr>
                <a:srgbClr val="99FF99"/>
              </a:buClr>
              <a:buSzPct val="80000"/>
              <a:buFont typeface="Wingdings" charset="2"/>
              <a:buChar char=""/>
            </a:pPr>
            <a:r>
              <a:rPr lang="en-US" sz="1800" b="0" strike="noStrike" spc="-1">
                <a:solidFill>
                  <a:srgbClr val="FFFFFF"/>
                </a:solidFill>
                <a:latin typeface="Arial"/>
              </a:rPr>
              <a:t>Затем темп упражнений можно увеличить и выполнять их под счёт. Но при этом следите за тем, чтобы упражнения выполнялись точно и плавно, иначе занятия не имеют смысла.</a:t>
            </a:r>
          </a:p>
          <a:p>
            <a:pPr marL="342720" indent="-342720">
              <a:lnSpc>
                <a:spcPct val="80000"/>
              </a:lnSpc>
              <a:spcBef>
                <a:spcPts val="448"/>
              </a:spcBef>
              <a:buClr>
                <a:srgbClr val="99FF99"/>
              </a:buClr>
              <a:buSzPct val="80000"/>
              <a:buFont typeface="Wingdings" charset="2"/>
              <a:buChar char=""/>
            </a:pPr>
            <a:endParaRPr lang="en-US" sz="18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>
              <a:lnSpc>
                <a:spcPct val="80000"/>
              </a:lnSpc>
              <a:spcBef>
                <a:spcPts val="448"/>
              </a:spcBef>
              <a:buClr>
                <a:srgbClr val="99FF99"/>
              </a:buClr>
              <a:buSzPct val="80000"/>
              <a:buFont typeface="Wingdings" charset="2"/>
              <a:buChar char=""/>
            </a:pPr>
            <a:r>
              <a:rPr lang="en-US" sz="1800" b="0" strike="noStrike" spc="-1">
                <a:solidFill>
                  <a:srgbClr val="FFFFFF"/>
                </a:solidFill>
                <a:latin typeface="Arial"/>
              </a:rPr>
              <a:t>Лучше заниматься два раза в день (утром и вечером) в течении 5 – 7 минут, в зависимости от возраста и усидчивости ребёнка.</a:t>
            </a:r>
          </a:p>
          <a:p>
            <a:pPr marL="342720" indent="-342720">
              <a:lnSpc>
                <a:spcPct val="80000"/>
              </a:lnSpc>
              <a:spcBef>
                <a:spcPts val="448"/>
              </a:spcBef>
              <a:buClr>
                <a:srgbClr val="99FF99"/>
              </a:buClr>
              <a:buSzPct val="80000"/>
              <a:buFont typeface="Wingdings" charset="2"/>
              <a:buChar char=""/>
            </a:pPr>
            <a:r>
              <a:rPr lang="en-US" sz="1800" b="0" strike="noStrike" spc="-1">
                <a:solidFill>
                  <a:srgbClr val="FFFFFF"/>
                </a:solidFill>
                <a:latin typeface="Arial"/>
              </a:rPr>
              <a:t>Занимаясь с детьми 3 – 4 летнего возраста, следите, чтобы они усвоили основные движения.</a:t>
            </a:r>
          </a:p>
          <a:p>
            <a:pPr marL="342720" indent="-342720">
              <a:lnSpc>
                <a:spcPct val="80000"/>
              </a:lnSpc>
              <a:spcBef>
                <a:spcPts val="448"/>
              </a:spcBef>
              <a:buClr>
                <a:srgbClr val="99FF99"/>
              </a:buClr>
              <a:buSzPct val="80000"/>
              <a:buFont typeface="Wingdings" charset="2"/>
              <a:buChar char=""/>
            </a:pPr>
            <a:endParaRPr lang="en-US" sz="18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>
              <a:lnSpc>
                <a:spcPct val="80000"/>
              </a:lnSpc>
              <a:spcBef>
                <a:spcPts val="448"/>
              </a:spcBef>
              <a:buClr>
                <a:srgbClr val="99FF99"/>
              </a:buClr>
              <a:buSzPct val="80000"/>
              <a:buFont typeface="Wingdings" charset="2"/>
              <a:buChar char=""/>
            </a:pPr>
            <a:r>
              <a:rPr lang="en-US" sz="1800" b="0" strike="noStrike" spc="-1">
                <a:solidFill>
                  <a:srgbClr val="FFFFFF"/>
                </a:solidFill>
                <a:latin typeface="Arial"/>
              </a:rPr>
              <a:t>К детям 4 – 5 лет требования повышаются: движения должны быть всё более чёткими и плавными, без подёргиваний.</a:t>
            </a:r>
          </a:p>
          <a:p>
            <a:pPr marL="342720" indent="-342720">
              <a:lnSpc>
                <a:spcPct val="80000"/>
              </a:lnSpc>
              <a:spcBef>
                <a:spcPts val="448"/>
              </a:spcBef>
              <a:buClr>
                <a:srgbClr val="99FF99"/>
              </a:buClr>
              <a:buSzPct val="80000"/>
              <a:buFont typeface="Wingdings" charset="2"/>
              <a:buChar char=""/>
            </a:pPr>
            <a:endParaRPr lang="en-US" sz="18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>
              <a:lnSpc>
                <a:spcPct val="80000"/>
              </a:lnSpc>
              <a:spcBef>
                <a:spcPts val="448"/>
              </a:spcBef>
              <a:buClr>
                <a:srgbClr val="99FF99"/>
              </a:buClr>
              <a:buSzPct val="80000"/>
              <a:buFont typeface="Wingdings" charset="2"/>
              <a:buChar char=""/>
            </a:pPr>
            <a:r>
              <a:rPr lang="en-US" sz="1800" b="0" strike="noStrike" spc="-1">
                <a:solidFill>
                  <a:srgbClr val="FFFFFF"/>
                </a:solidFill>
                <a:latin typeface="Arial"/>
              </a:rPr>
              <a:t>В 6 – 7 летнем возрасте дети выполняют упражнения в быстром темпе и умеют удерживать положение языка некоторое время без изменений</a:t>
            </a:r>
            <a:r>
              <a:rPr lang="en-US" sz="1800" b="0" strike="noStrike" spc="-1">
                <a:solidFill>
                  <a:srgbClr val="009999"/>
                </a:solidFill>
                <a:latin typeface="Arial"/>
              </a:rPr>
              <a:t>.</a:t>
            </a:r>
            <a:endParaRPr lang="en-US" sz="18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>
              <a:lnSpc>
                <a:spcPct val="80000"/>
              </a:lnSpc>
              <a:spcBef>
                <a:spcPts val="448"/>
              </a:spcBef>
              <a:buClr>
                <a:srgbClr val="99FF99"/>
              </a:buClr>
              <a:buSzPct val="80000"/>
              <a:buFont typeface="Wingdings" charset="2"/>
              <a:buChar char=""/>
            </a:pPr>
            <a:endParaRPr lang="en-US" sz="18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p:transition spd="med"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8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TextShape 1"/>
          <p:cNvSpPr txBox="1"/>
          <p:nvPr/>
        </p:nvSpPr>
        <p:spPr>
          <a:xfrm>
            <a:off x="457200" y="277920"/>
            <a:ext cx="8229600" cy="113976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 anchorCtr="1"/>
          <a:lstStyle/>
          <a:p>
            <a:pPr algn="ctr"/>
            <a:r>
              <a:rPr lang="en-US" sz="4400" b="0" strike="noStrike" spc="-1">
                <a:solidFill>
                  <a:srgbClr val="FF0000"/>
                </a:solidFill>
                <a:latin typeface="Arial"/>
              </a:rPr>
              <a:t>«Заборчик»</a:t>
            </a:r>
            <a:r>
              <a:t/>
            </a:r>
            <a:br/>
            <a:r>
              <a:rPr lang="en-US" sz="2400" b="0" strike="noStrike" spc="-1">
                <a:solidFill>
                  <a:srgbClr val="CCECFF"/>
                </a:solidFill>
                <a:latin typeface="Arial"/>
              </a:rPr>
              <a:t>Улыбнись, покажи зубки.</a:t>
            </a:r>
          </a:p>
        </p:txBody>
      </p:sp>
      <p:pic>
        <p:nvPicPr>
          <p:cNvPr id="227" name="Рисунок 28" descr="http://www.logopedmaster.ru/UserFiles/image1(3).jpeg"/>
          <p:cNvPicPr/>
          <p:nvPr/>
        </p:nvPicPr>
        <p:blipFill>
          <a:blip r:embed="rId2"/>
          <a:stretch/>
        </p:blipFill>
        <p:spPr>
          <a:xfrm>
            <a:off x="611280" y="1989000"/>
            <a:ext cx="3673440" cy="3673440"/>
          </a:xfrm>
          <a:prstGeom prst="rect">
            <a:avLst/>
          </a:prstGeom>
          <a:ln>
            <a:noFill/>
          </a:ln>
        </p:spPr>
      </p:pic>
      <p:pic>
        <p:nvPicPr>
          <p:cNvPr id="228" name="Рисунок 227"/>
          <p:cNvPicPr/>
          <p:nvPr/>
        </p:nvPicPr>
        <p:blipFill>
          <a:blip r:embed="rId3"/>
          <a:stretch/>
        </p:blipFill>
        <p:spPr>
          <a:xfrm>
            <a:off x="4427640" y="1989000"/>
            <a:ext cx="4149720" cy="36007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med">
    <p:cover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8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TextShape 1"/>
          <p:cNvSpPr txBox="1"/>
          <p:nvPr/>
        </p:nvSpPr>
        <p:spPr>
          <a:xfrm>
            <a:off x="457200" y="277920"/>
            <a:ext cx="8229600" cy="113976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 anchorCtr="1"/>
          <a:lstStyle/>
          <a:p>
            <a:pPr algn="ctr"/>
            <a:r>
              <a:rPr lang="en-US" sz="4000" b="0" strike="noStrike" spc="-1">
                <a:solidFill>
                  <a:srgbClr val="FF0000"/>
                </a:solidFill>
                <a:latin typeface="Arial"/>
              </a:rPr>
              <a:t>Окошко</a:t>
            </a:r>
            <a:r>
              <a:t/>
            </a:r>
            <a:br/>
            <a:r>
              <a:rPr lang="en-US" sz="2400" b="0" strike="noStrike" spc="-1">
                <a:solidFill>
                  <a:srgbClr val="CCECFF"/>
                </a:solidFill>
                <a:latin typeface="Arial"/>
              </a:rPr>
              <a:t>Улыбнись, покажи зубки.</a:t>
            </a:r>
            <a:r>
              <a:t/>
            </a:r>
            <a:br/>
            <a:r>
              <a:rPr lang="en-US" sz="2400" b="0" strike="noStrike" spc="-1">
                <a:solidFill>
                  <a:srgbClr val="CCECFF"/>
                </a:solidFill>
                <a:latin typeface="Arial"/>
              </a:rPr>
              <a:t>Открой рот.</a:t>
            </a:r>
          </a:p>
        </p:txBody>
      </p:sp>
      <p:pic>
        <p:nvPicPr>
          <p:cNvPr id="230" name="Рисунок 229"/>
          <p:cNvPicPr/>
          <p:nvPr/>
        </p:nvPicPr>
        <p:blipFill>
          <a:blip r:embed="rId2"/>
          <a:stretch/>
        </p:blipFill>
        <p:spPr>
          <a:xfrm>
            <a:off x="611280" y="2349360"/>
            <a:ext cx="3809880" cy="3143520"/>
          </a:xfrm>
          <a:prstGeom prst="rect">
            <a:avLst/>
          </a:prstGeom>
          <a:ln>
            <a:noFill/>
          </a:ln>
        </p:spPr>
      </p:pic>
      <p:pic>
        <p:nvPicPr>
          <p:cNvPr id="231" name="Рисунок 230"/>
          <p:cNvPicPr/>
          <p:nvPr/>
        </p:nvPicPr>
        <p:blipFill>
          <a:blip r:embed="rId3"/>
          <a:stretch/>
        </p:blipFill>
        <p:spPr>
          <a:xfrm>
            <a:off x="4859280" y="2349360"/>
            <a:ext cx="3529080" cy="30956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med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8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TextShape 1"/>
          <p:cNvSpPr txBox="1"/>
          <p:nvPr/>
        </p:nvSpPr>
        <p:spPr>
          <a:xfrm>
            <a:off x="457200" y="277920"/>
            <a:ext cx="8229600" cy="113976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 anchorCtr="1"/>
          <a:lstStyle/>
          <a:p>
            <a:pPr algn="ctr"/>
            <a:r>
              <a:rPr lang="en-US" sz="4000" b="1" strike="noStrike" spc="-1">
                <a:solidFill>
                  <a:srgbClr val="FF0000"/>
                </a:solidFill>
                <a:latin typeface="Arial"/>
              </a:rPr>
              <a:t>Трубочка</a:t>
            </a:r>
            <a:r>
              <a:t/>
            </a:r>
            <a:br/>
            <a:r>
              <a:rPr lang="en-US" sz="2400" b="0" strike="noStrike" spc="-1">
                <a:solidFill>
                  <a:srgbClr val="CCECFF"/>
                </a:solidFill>
                <a:latin typeface="Arial"/>
              </a:rPr>
              <a:t>Вытяни губы вперед – трубочкой</a:t>
            </a:r>
          </a:p>
        </p:txBody>
      </p:sp>
      <p:pic>
        <p:nvPicPr>
          <p:cNvPr id="233" name="Рисунок 35" descr="http://www.gou1410.ru/assets/images/gruppa1/13.jpg"/>
          <p:cNvPicPr/>
          <p:nvPr/>
        </p:nvPicPr>
        <p:blipFill>
          <a:blip r:embed="rId2"/>
          <a:stretch/>
        </p:blipFill>
        <p:spPr>
          <a:xfrm>
            <a:off x="900000" y="1989000"/>
            <a:ext cx="3673440" cy="3632400"/>
          </a:xfrm>
          <a:prstGeom prst="rect">
            <a:avLst/>
          </a:prstGeom>
          <a:ln>
            <a:noFill/>
          </a:ln>
        </p:spPr>
      </p:pic>
      <p:pic>
        <p:nvPicPr>
          <p:cNvPr id="234" name="Рисунок 233"/>
          <p:cNvPicPr/>
          <p:nvPr/>
        </p:nvPicPr>
        <p:blipFill>
          <a:blip r:embed="rId3"/>
          <a:stretch/>
        </p:blipFill>
        <p:spPr>
          <a:xfrm>
            <a:off x="4788000" y="1989000"/>
            <a:ext cx="4176720" cy="3564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med">
    <p:cover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8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TextShape 1"/>
          <p:cNvSpPr txBox="1"/>
          <p:nvPr/>
        </p:nvSpPr>
        <p:spPr>
          <a:xfrm>
            <a:off x="684000" y="765000"/>
            <a:ext cx="8002440" cy="53611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>
            <a:normAutofit/>
          </a:bodyPr>
          <a:lstStyle/>
          <a:p>
            <a:pPr marL="342720" indent="-342720" algn="ctr">
              <a:spcBef>
                <a:spcPts val="1349"/>
              </a:spcBef>
            </a:pPr>
            <a:r>
              <a:rPr lang="ru-RU" sz="4400" b="1" strike="noStrike" spc="-1">
                <a:solidFill>
                  <a:srgbClr val="FF0000"/>
                </a:solidFill>
                <a:latin typeface="Arial"/>
              </a:rPr>
              <a:t>         </a:t>
            </a:r>
            <a:r>
              <a:rPr lang="ru-RU" sz="5400" b="1" strike="noStrike" spc="-1">
                <a:solidFill>
                  <a:srgbClr val="FF0000"/>
                </a:solidFill>
                <a:latin typeface="Arial"/>
              </a:rPr>
              <a:t>Артикуляционные   упражнения для свистящих звуков (с,с</a:t>
            </a:r>
            <a:r>
              <a:rPr lang="en-US" sz="5400" b="1" strike="noStrike" spc="-1">
                <a:solidFill>
                  <a:srgbClr val="FF0000"/>
                </a:solidFill>
                <a:latin typeface="Arial"/>
              </a:rPr>
              <a:t>`</a:t>
            </a:r>
            <a:r>
              <a:rPr lang="ru-RU" sz="5400" b="1" strike="noStrike" spc="-1">
                <a:solidFill>
                  <a:srgbClr val="FF0000"/>
                </a:solidFill>
                <a:latin typeface="Arial"/>
              </a:rPr>
              <a:t>,з,з</a:t>
            </a:r>
            <a:r>
              <a:rPr lang="en-US" sz="5400" b="1" strike="noStrike" spc="-1">
                <a:solidFill>
                  <a:srgbClr val="FF0000"/>
                </a:solidFill>
                <a:latin typeface="Arial"/>
              </a:rPr>
              <a:t>`</a:t>
            </a:r>
            <a:r>
              <a:rPr lang="ru-RU" sz="5400" b="1" strike="noStrike" spc="-1">
                <a:solidFill>
                  <a:srgbClr val="FF0000"/>
                </a:solidFill>
                <a:latin typeface="Arial"/>
              </a:rPr>
              <a:t>,ц)</a:t>
            </a:r>
            <a:endParaRPr lang="en-US" sz="54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p:transition spd="med">
    <p:blinds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8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TextShape 1"/>
          <p:cNvSpPr txBox="1"/>
          <p:nvPr/>
        </p:nvSpPr>
        <p:spPr>
          <a:xfrm>
            <a:off x="539280" y="277920"/>
            <a:ext cx="8147160" cy="7747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 anchorCtr="1"/>
          <a:lstStyle/>
          <a:p>
            <a:pPr algn="ctr"/>
            <a:r>
              <a:rPr lang="en-US" sz="4000" b="1" strike="noStrike" spc="-1">
                <a:solidFill>
                  <a:srgbClr val="FF0000"/>
                </a:solidFill>
                <a:latin typeface="Arial"/>
              </a:rPr>
              <a:t>«Кто дальше загонит мяч»</a:t>
            </a:r>
            <a:r>
              <a:t/>
            </a:r>
            <a:br/>
            <a:r>
              <a:rPr lang="en-US" sz="1800" b="1" strike="noStrike" spc="-1">
                <a:solidFill>
                  <a:srgbClr val="FFFFFF"/>
                </a:solidFill>
                <a:latin typeface="Arial"/>
              </a:rPr>
              <a:t>Улыбнуться, положить широкий передний край языка на нижнюю губу и, как бы произнося длительный звук «ф», подуть на комочек ваты или на маленький мячик так, чтобы он улетел на край стола.</a:t>
            </a:r>
            <a:endParaRPr lang="en-US" sz="1800" b="0" strike="noStrike" spc="-1">
              <a:solidFill>
                <a:srgbClr val="CCECFF"/>
              </a:solidFill>
              <a:latin typeface="Arial"/>
            </a:endParaRPr>
          </a:p>
        </p:txBody>
      </p:sp>
      <p:sp>
        <p:nvSpPr>
          <p:cNvPr id="237" name="TextShape 2"/>
          <p:cNvSpPr txBox="1"/>
          <p:nvPr/>
        </p:nvSpPr>
        <p:spPr>
          <a:xfrm>
            <a:off x="1547640" y="1628280"/>
            <a:ext cx="6120000" cy="488484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238" name="Рисунок 237"/>
          <p:cNvPicPr/>
          <p:nvPr/>
        </p:nvPicPr>
        <p:blipFill>
          <a:blip r:embed="rId2"/>
          <a:stretch/>
        </p:blipFill>
        <p:spPr>
          <a:xfrm>
            <a:off x="1619280" y="1628640"/>
            <a:ext cx="5761080" cy="4429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med">
    <p:cover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</TotalTime>
  <Words>868</Words>
  <Application>Microsoft Office PowerPoint</Application>
  <PresentationFormat>Экран (4:3)</PresentationFormat>
  <Paragraphs>66</Paragraphs>
  <Slides>26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26</vt:i4>
      </vt:variant>
    </vt:vector>
  </HeadingPairs>
  <TitlesOfParts>
    <vt:vector size="33" baseType="lpstr">
      <vt:lpstr>Arial</vt:lpstr>
      <vt:lpstr>Calibri</vt:lpstr>
      <vt:lpstr>Comic Sans MS</vt:lpstr>
      <vt:lpstr>DejaVu Sans</vt:lpstr>
      <vt:lpstr>Wingdings</vt:lpstr>
      <vt:lpstr>Office Theme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УПРАЖНЕНИЕ «ГРИБОК»</dc:title>
  <dc:subject/>
  <dc:creator>Zver</dc:creator>
  <dc:description/>
  <cp:lastModifiedBy>home2</cp:lastModifiedBy>
  <cp:revision>67</cp:revision>
  <dcterms:created xsi:type="dcterms:W3CDTF">2009-11-22T14:33:01Z</dcterms:created>
  <dcterms:modified xsi:type="dcterms:W3CDTF">2021-01-14T07:07:45Z</dcterms:modified>
  <dc:language>en-US</dc:language>
</cp:coreProperties>
</file>