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55" autoAdjust="0"/>
    <p:restoredTop sz="94660"/>
  </p:normalViewPr>
  <p:slideViewPr>
    <p:cSldViewPr>
      <p:cViewPr varScale="1">
        <p:scale>
          <a:sx n="106" d="100"/>
          <a:sy n="106" d="100"/>
        </p:scale>
        <p:origin x="118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26C83B-AA80-491D-991C-83CBE2FD5542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53D6A-23BB-4076-8EC2-2E53257DF7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8844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A53D6A-23BB-4076-8EC2-2E53257DF749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267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1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9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9" y="4087563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5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6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6" y="1437449"/>
            <a:ext cx="6417735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4" y="3429001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1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2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1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3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6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4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30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5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02.09.2021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9" y="6250165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4"/>
            <a:ext cx="11618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8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Катерина\Desktop\1398790704_202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9552" y="1772816"/>
            <a:ext cx="8424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</a:rPr>
              <a:t> ИНДИВИДУАЛЬНЫЕ                       </a:t>
            </a: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</a:rPr>
              <a:t>ЗАНЯТИЯ </a:t>
            </a: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</a:rPr>
              <a:t>НА </a:t>
            </a: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</a:rPr>
              <a:t>ТРЕНАЖЁРАХ</a:t>
            </a:r>
            <a:endParaRPr lang="ru-RU" sz="6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95936" y="5733256"/>
            <a:ext cx="39629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Инструктор по физической культуре: </a:t>
            </a:r>
          </a:p>
          <a:p>
            <a:r>
              <a:rPr lang="ru-RU" dirty="0" smtClean="0"/>
              <a:t>                       Жемчужникова Е.А.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049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" y="-99392"/>
            <a:ext cx="914400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:\Users\Катерина\Downloads\лесница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555776" y="116632"/>
            <a:ext cx="6408712" cy="6980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u="sng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Веревочная лестница.</a:t>
            </a:r>
            <a:r>
              <a:rPr lang="ru-RU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/>
            </a:r>
            <a:br>
              <a:rPr lang="ru-RU" dirty="0" smtClean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Гимнастическая лестница, стандартная, укрепленная у стены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Предназначены для совершенствования навыков лазанья, развития силы рук, плечевого пояса и туловища, развития ловкости. Воспитывает чувство уверенности, самоутверждения.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лицом к стенке, ноги на нижней рейке, руки на уровне груди.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Присесть («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полувис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»).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лицом к стенке, ноги на нижней рейке, руки как можно выше.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Опустить ноги вниз («вис»).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лицом к стенке, ноги на нижней рейке, руки на уровне груди.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Поочередное и одновременное отведение прямых ног назад.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лицом к стенке, ноги на нижней рейке, руки как можно выше.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Из «виса» раскачивание ног влево – вправо («маятник»).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спиной к стенке, руки на рейке чуть выше головы, ноги на нижней рейке.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Выгнуться вперед («дуга»).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то же.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Поочередно поднимать согнутые в коленях ноги.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то же.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Поочередно поднимать прямые ноги.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спиной к стенке, ноги на полу.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Прогнуться назад, постепенно перехватывая рейки все ниже и ниже («мостик»).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9.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лицом к стенке, правая (левая) нога на рейке на удобной высоте.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Не сгибая ноги наклониться к ней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10. </a:t>
            </a:r>
            <a:r>
              <a:rPr 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то же.</a:t>
            </a:r>
            <a:b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Слегка присесть на опорной ноге несколько раз.</a:t>
            </a:r>
            <a:endParaRPr lang="ru-RU" sz="1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76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C:\Users\Катерина\Downloads\батут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243840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771800" y="197346"/>
            <a:ext cx="6192688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333333"/>
                </a:solidFill>
                <a:latin typeface="Arial"/>
                <a:ea typeface="Calibri"/>
              </a:rPr>
              <a:t> 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Батут</a:t>
            </a:r>
            <a: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– это отличный многофункциональный тренажер, который способен формировать правильную осанку. Именно с дошкольного возраста важно начать это развивать.</a:t>
            </a:r>
            <a:b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Прыжки на батуте - это еще и позитивное настроение детей на целый день. Это прекрасный способ совместить полезное с приятным.</a:t>
            </a:r>
            <a:b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               При обучении детей прыжкам на батуте следует тщательно и индивидуально подходить к начальным этапам обучения. У многих детей при виде такого тренажера как батут появляется чувство неуверенности, скованности  и даже страха перед возвышенной и пружинящей поверхностью. Предлагаемый комплекс упражнений поможет приобрести ребенку уверенность в упражнениях на новом спортивном оборудовании.</a:t>
            </a:r>
            <a:br>
              <a:rPr lang="ru-RU" sz="12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598003"/>
            <a:ext cx="8568952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</a:t>
            </a:r>
            <a:r>
              <a:rPr lang="ru-RU" sz="12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Упражнение «Высоко -низко»</a:t>
            </a: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Подъем на батут, спуск с батута</a:t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дать ребенку почувствовать подъем на возвышенную поверхность.</a:t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</a:t>
            </a:r>
            <a:r>
              <a:rPr lang="ru-RU" sz="12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Упражнение «Пружинка»</a:t>
            </a: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Встать на батут, выполнить пружинистые приседания.</a:t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</a:t>
            </a:r>
            <a:r>
              <a:rPr lang="ru-RU" sz="12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Упражнение «Фонарики»</a:t>
            </a: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Встать на батут, руки согнуть в локтях, изображая фонарики. Выполнить повороты вокруг себя вправо-влево.</a:t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</a:t>
            </a:r>
            <a:r>
              <a:rPr lang="ru-RU" sz="12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Упражнение «Собираем грибы»</a:t>
            </a: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Встать на батут, выполнить 2-3 приседания.</a:t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</a:t>
            </a:r>
            <a:r>
              <a:rPr lang="ru-RU" sz="12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.Упражнение «Раз, два, три, игрушки собери»</a:t>
            </a: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Ребенок встает на батут, взрослый выкладывает на батуте игрушки (з штуки).Ребенок наклоняется или приседает, берет игрушку и дает взрослому.</a:t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Количество игрушек можно посчитать.</a:t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6. </a:t>
            </a:r>
            <a:r>
              <a:rPr lang="ru-RU" sz="12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Упражнение «Меткий стрелок»</a:t>
            </a: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Взять маленький мячик или пластмассовый шарик. Встать на батут. Бросить мячик в корзину, стоящую от батута на расстоянии 1- 1,5 метров.</a:t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7.</a:t>
            </a:r>
            <a:r>
              <a:rPr lang="ru-RU" sz="1200" b="1" i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Упражнение «Дружная пара»</a:t>
            </a: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200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Взрослый держит ребенка за руку. Ребенок выполняет 2-3 прыжка на батуте. </a:t>
            </a:r>
            <a:endParaRPr lang="ru-RU" sz="12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33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3528" y="281865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Упражнения и игры с использованием  тренажера батут.</a:t>
            </a: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b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Эстафета «Прыг-скок».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Цели: 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развивать координацию и быстроту движений; формировать умение правильно спрыгивать с батута.</a:t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 команде первый участник  до батута, встает на него и выполняет 5 прыжков, спрыгивает  на мат, добегает  до ориентира, оббегает его и бегом возвращается к команде.</a:t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Игра «Кто быстрей?»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Цели: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развивать координацию движений, </a:t>
            </a:r>
            <a:r>
              <a:rPr lang="ru-RU" sz="1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внимание,память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равновесие; формировать правильную осанку при ходьбе.</a:t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Содержание игры: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Дети рассчитываются на первый-пятый. Запоминают свой номер. В центре физкультурного зала стоят два батута. Дети, взявшись за руки шагают по кругу и произносят слова:</a:t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i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«Раз, два, три, четыре, пять, будем весело играть!»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Инструктор (воспитатель) называет один из номеров ( например, третий). Участники с данным номером добегают </a:t>
            </a:r>
            <a:r>
              <a:rPr lang="ru-RU" sz="1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дл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батута. Первый прибежавший выполняет 5 прыжков на батуте. Игра </a:t>
            </a:r>
            <a:r>
              <a:rPr lang="ru-RU" sz="1600" dirty="0" err="1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продолжаетя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</a:t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Упражнение «Поймай комара!»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Цели: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 развивать координацию движений, формировать умение удерживать равновесие во время прыжков на батуте.</a:t>
            </a:r>
            <a:b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Ребёнок под весёлую музыку подпрыгивает на батуте, выполняет хлопки над головой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2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7504" y="21010"/>
            <a:ext cx="8928992" cy="6632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70"/>
              </a:lnSpc>
              <a:spcAft>
                <a:spcPts val="0"/>
              </a:spcAft>
            </a:pPr>
            <a:r>
              <a:rPr lang="ru-RU" b="1" i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Упражнения на снятие напряжения и усталости</a:t>
            </a:r>
            <a:endParaRPr lang="ru-RU" b="1" u="sng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ru-RU" sz="11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 п. 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стоя. Напряженные вытянутые руки упираются в воображаемое стекло. Пальцы расставлены, давят на препятствие с усилием до ощущения мелкой дрожи от перенапряжения. Далее - резкое расслабление.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 п.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- сидя на стульчике. Ноги на носках, пальцы с силой вдавливаются в пол (или: подъем пяток с усилием, носки не отрываются от пола). Далее - резкое расслабление.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«Астры». 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Инструктор предлагает детям взяться за руки так, чтобы получился круг, а затем присесть на корточки. Далее он говорит: «Представьте, что вы - астры и растете на клумбе». После этого ребята выполняют упражнения под текстовое сопровождение: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Мы астры, астры, астры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 клумбе вырастаем.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(Дети медленно привстают с корточек, затем поднимают руки.)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Нас любят не напрасно,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Когда мы расцветаем.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(Ходьба по кругу, взявшись за руки.)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Мы - красивые цветы,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Мы - веселые цветы.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(Махи руками вперед и назад, 2-3 раза.)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 «Саранча». 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 п. - лежа на спине, ноги вместе, руки вытянуты за головой.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оттянуть пальцы ног, потянуть пальцы рук;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и. п.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Выполнять 3-4 раза по 8 секунд. На вдохе вытянуть позвоночник, на выдохе расслабиться.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«Червячок». 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Сидя на пятках, руки лежат на коленях.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1 - развести колени в стороны, руки согнуть в локтях; 2 -локти положить на пол, голову наклонить;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3-4 - и. п.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Повторить 2-3 раза. Ладони рук параллельно, голову на пол не опускать.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 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«Черепашка». 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Сидя на пятках, руки опущены вдоль туловища.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руки вытянуть вперед и положить на колени;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голову опустить к коленям; 3-4 - и. п.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Повторить 2-3 раза. Туловище от пяток не отрывать. Спина круглая.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Font typeface="+mj-lt"/>
              <a:buAutoNum type="arabicPeriod" startAt="7"/>
              <a:tabLst>
                <a:tab pos="457200" algn="l"/>
              </a:tabLs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«Дерево».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Встать прямо, ноги вместе, руки опущены. Поднять руки вверх, ладони повернуть друг к другу. Тянуться всем телом вверх. Спина прямая, подбородок приподнят, живот втянут. Через 10-15 секунд, развернув ладони в стороны, спокойно опустить руки. Это упражнение способствует росту ребенка.</a:t>
            </a:r>
            <a:endParaRPr lang="ru-RU" sz="14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 </a:t>
            </a:r>
            <a:endParaRPr lang="ru-RU" sz="14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2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2" y="-377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7029" y="836712"/>
            <a:ext cx="892899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7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Занятия на </a:t>
            </a:r>
            <a:r>
              <a:rPr lang="ru-RU" sz="2800" b="1" i="1" dirty="0">
                <a:solidFill>
                  <a:srgbClr val="000000"/>
                </a:solidFill>
                <a:latin typeface="Times New Roman"/>
                <a:ea typeface="Times New Roman"/>
              </a:rPr>
              <a:t>тренажерах позволяют решать следующие </a:t>
            </a:r>
            <a:r>
              <a:rPr lang="ru-RU" sz="2800" b="1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задачи</a:t>
            </a:r>
            <a:r>
              <a:rPr lang="ru-RU" sz="2800" i="1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  <a:endParaRPr lang="ru-RU" sz="28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Развитие двигательных качеств;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Обучение основным двигательным действиям;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Развитие и совершенствование координации движений и равновесия;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Укрепление мышечного корсета, создание навыка правильной осанки;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Улучшения функционирования сердечно-сосудистой и дыхательной систем;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Нормализация работы нервной системы, стимуляция нервно-психического развития;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Улучшение кровоснабжения позвоночника, суставов и внутренних органов, устранение венозного застоя;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Улучшение коммуникативной и эмоционально-волевой сферы;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Стимуляция развития анализаторных систем, </a:t>
            </a:r>
            <a:r>
              <a:rPr lang="ru-RU" sz="1600" dirty="0" err="1">
                <a:solidFill>
                  <a:srgbClr val="2D2A2A"/>
                </a:solidFill>
                <a:latin typeface="Times New Roman"/>
                <a:ea typeface="Times New Roman"/>
              </a:rPr>
              <a:t>проприорцептивной</a:t>
            </a: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 чувствительности;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2D2A2A"/>
                </a:solidFill>
                <a:latin typeface="Times New Roman"/>
                <a:ea typeface="Times New Roman"/>
              </a:rPr>
              <a:t>Развитие мелкой моторики и речи;</a:t>
            </a:r>
            <a:endParaRPr lang="ru-RU" sz="1600" dirty="0">
              <a:latin typeface="Times New Roman"/>
              <a:ea typeface="Times New Roman"/>
            </a:endParaRPr>
          </a:p>
          <a:p>
            <a:pPr algn="ctr">
              <a:lnSpc>
                <a:spcPts val="1470"/>
              </a:lnSpc>
              <a:spcAft>
                <a:spcPts val="0"/>
              </a:spcAft>
            </a:pPr>
            <a:r>
              <a:rPr lang="ru-RU" sz="1600" b="1" i="1" dirty="0">
                <a:solidFill>
                  <a:srgbClr val="2D2A2A"/>
                </a:solidFill>
                <a:latin typeface="Times New Roman"/>
                <a:ea typeface="Times New Roman"/>
              </a:rPr>
              <a:t>Цель программы: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сохранение и укрепление физического и психического здоровья детей, создание условий для удовлетворения их естественной потребности в движении и дозирование физической нагрузки с учётом состояния здоровья и функциональных возможностей организма ребёнка.</a:t>
            </a:r>
            <a:endParaRPr lang="ru-RU" sz="1600" dirty="0">
              <a:latin typeface="Times New Roman"/>
              <a:ea typeface="Times New Roman"/>
            </a:endParaRPr>
          </a:p>
          <a:p>
            <a:pPr algn="ctr">
              <a:lnSpc>
                <a:spcPts val="1470"/>
              </a:lnSpc>
              <a:spcAft>
                <a:spcPts val="0"/>
              </a:spcAft>
            </a:pPr>
            <a:r>
              <a:rPr lang="ru-RU" sz="1600" b="1" i="1" dirty="0">
                <a:solidFill>
                  <a:srgbClr val="000000"/>
                </a:solidFill>
                <a:latin typeface="Times New Roman"/>
                <a:ea typeface="Times New Roman"/>
              </a:rPr>
              <a:t>Задачи программы: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Обеспечить тренировку всех систем и функций организма ребёнка (сердечно-сосудистой, и дыхательной систем, обменных и </a:t>
            </a:r>
            <a:r>
              <a:rPr lang="ru-RU" sz="1600" dirty="0" err="1">
                <a:solidFill>
                  <a:srgbClr val="000000"/>
                </a:solidFill>
                <a:latin typeface="Times New Roman"/>
                <a:ea typeface="Times New Roman"/>
              </a:rPr>
              <a:t>терморегляционных</a:t>
            </a: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 процессов) через специально организованные оптимальные для данного возраста физические нагрузки.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Укреплять мышечный тонус в двигательной активности.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Укрепить мышечный тонус ребёнка путём интенсификации его двигательной активности и постепенного увеличения физической нагрузки на скелетную мускулатуру.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Удовлетворять естественную потребность ребёнка в разных формах двигательной активности.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Развитие общей выносливости организма ребёнка и его физических качеств.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>
              <a:lnSpc>
                <a:spcPts val="1470"/>
              </a:lnSpc>
              <a:spcAft>
                <a:spcPts val="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600" dirty="0">
                <a:solidFill>
                  <a:srgbClr val="000000"/>
                </a:solidFill>
                <a:latin typeface="Times New Roman"/>
                <a:ea typeface="Times New Roman"/>
              </a:rPr>
              <a:t>Научить детей определённым двигательным умениям и навыкам, а также приемам страховки при работе с тренажерами.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430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C:\Users\Катерина\Downloads\маты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3347864" cy="2098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139952" y="332656"/>
            <a:ext cx="47019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Calibri"/>
                <a:ea typeface="Calibri"/>
                <a:cs typeface="Times New Roman"/>
              </a:rPr>
              <a:t>   Упражнения </a:t>
            </a:r>
            <a:r>
              <a:rPr lang="ru-RU" sz="3200" dirty="0">
                <a:latin typeface="Calibri"/>
                <a:ea typeface="Calibri"/>
                <a:cs typeface="Times New Roman"/>
              </a:rPr>
              <a:t>на матах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35896" y="1146938"/>
            <a:ext cx="1188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Ласточка</a:t>
            </a:r>
            <a:r>
              <a:rPr lang="ru-RU" sz="1600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r>
              <a:rPr lang="ru-RU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-</a:t>
            </a:r>
            <a:endParaRPr lang="ru-RU" u="sng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851678" y="1154567"/>
            <a:ext cx="41002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Из положения «стоя» наклонится, руки вытянуть в сторону, одну из ног поднять назад и тянуть, при этом спина должна быть ровной, голова смотрит вперед.</a:t>
            </a:r>
            <a:endParaRPr lang="ru-RU" sz="14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2085408"/>
            <a:ext cx="16835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u="sng" dirty="0">
                <a:solidFill>
                  <a:srgbClr val="000000"/>
                </a:solidFill>
                <a:latin typeface="Times New Roman"/>
                <a:ea typeface="Times New Roman"/>
              </a:rPr>
              <a:t>Упор </a:t>
            </a:r>
            <a:r>
              <a:rPr lang="ru-RU" sz="1600" b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присев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08646" y="2117107"/>
            <a:ext cx="39486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присед, колени вместе, руки на полу, плечи над кистями, голова прямо.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50926" y="2638779"/>
            <a:ext cx="15376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u="sng" dirty="0">
                <a:solidFill>
                  <a:srgbClr val="000000"/>
                </a:solidFill>
                <a:latin typeface="Times New Roman"/>
                <a:ea typeface="Times New Roman"/>
              </a:rPr>
              <a:t>Упор </a:t>
            </a:r>
            <a:r>
              <a:rPr lang="ru-RU" sz="1600" b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присев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56375" y="3882665"/>
            <a:ext cx="54551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присед, колени вместе, руки на полу, </a:t>
            </a:r>
            <a:r>
              <a:rPr lang="ru-RU" sz="14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плечи над </a:t>
            </a:r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кистями, голова прямо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49150" y="3167592"/>
            <a:ext cx="25894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u="sng" dirty="0">
                <a:solidFill>
                  <a:srgbClr val="000000"/>
                </a:solidFill>
                <a:latin typeface="Times New Roman"/>
                <a:ea typeface="Times New Roman"/>
              </a:rPr>
              <a:t>Перекат назад </a:t>
            </a:r>
            <a:r>
              <a:rPr lang="ru-RU" sz="1600" b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– березка - </a:t>
            </a:r>
            <a:endParaRPr lang="ru-RU" sz="1600" b="1" u="sng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623335" y="3141006"/>
            <a:ext cx="62832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перекатом назад в группировке, перекатившись до плеч, поставить локти на мат, ближе к туловищу, удерживая туловище в вертикальном положении, затем поставить кисти рук на спину, ближе к лопаткам, голени вертикально.</a:t>
            </a:r>
            <a:endParaRPr lang="ru-RU" sz="1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49150" y="3869605"/>
            <a:ext cx="32072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u="sng" dirty="0">
                <a:solidFill>
                  <a:srgbClr val="000000"/>
                </a:solidFill>
                <a:latin typeface="Times New Roman"/>
                <a:ea typeface="Times New Roman"/>
              </a:rPr>
              <a:t>Перекат назад – лечь на </a:t>
            </a:r>
            <a:r>
              <a:rPr lang="ru-RU" sz="1600" b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спину 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882522" y="2644372"/>
            <a:ext cx="65558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движения назад с последовательным касанием пола отдельными частями тела до полного положения лежа.</a:t>
            </a:r>
            <a:endParaRPr lang="ru-RU" sz="1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76214" y="4340492"/>
            <a:ext cx="202844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u="sng" dirty="0">
                <a:solidFill>
                  <a:srgbClr val="000000"/>
                </a:solidFill>
                <a:latin typeface="Times New Roman"/>
                <a:ea typeface="Times New Roman"/>
              </a:rPr>
              <a:t>Перекат на </a:t>
            </a:r>
            <a:r>
              <a:rPr lang="ru-RU" sz="1600" b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живот - </a:t>
            </a:r>
            <a:endParaRPr lang="ru-RU" sz="1600" b="1" u="sng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204654" y="4334122"/>
            <a:ext cx="640248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Не меняя положения туловища, перевернутся на живот.</a:t>
            </a:r>
            <a:endParaRPr lang="ru-RU" sz="14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76214" y="4653695"/>
            <a:ext cx="1358962" cy="4108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u="sng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Прогнутся -</a:t>
            </a:r>
            <a:r>
              <a:rPr lang="ru-RU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1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568219" y="4695981"/>
            <a:ext cx="68701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Руки у груди. Выпрямляя руки, прогнутся в поясничном отделе, голова смотрит вперед.</a:t>
            </a:r>
            <a:endParaRPr lang="ru-RU" sz="14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73982" y="5064577"/>
            <a:ext cx="10837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Лодочка -</a:t>
            </a:r>
            <a:endParaRPr lang="ru-RU" sz="1600" b="1" u="sng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328621" y="5009987"/>
            <a:ext cx="762328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достаточно плотно прижать руки к туловищу, при этом следить, чтобы они были прямыми, а локти не касались пола. Ноги необходимо свести вместе так, чтобы носки и пятки были очень плотно прижаты друг к другу. Втянуть живот и оторвать ноги и руки от мата на 30-40 градусов, при этом следить, чтобы они были на одном уровне.</a:t>
            </a:r>
            <a:endParaRPr lang="ru-RU" sz="1400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176214" y="5979453"/>
            <a:ext cx="134479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u="sng" dirty="0" smtClean="0">
                <a:solidFill>
                  <a:srgbClr val="000000"/>
                </a:solidFill>
                <a:latin typeface="Times New Roman"/>
                <a:ea typeface="Times New Roman"/>
              </a:rPr>
              <a:t>Коробочка - </a:t>
            </a:r>
            <a:endParaRPr lang="ru-RU" sz="1600" b="1" u="sng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443863" y="5979453"/>
            <a:ext cx="695924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Согнуть колени, взять руками стопы с наружной стороны, колени отвести друг от друга, прогнутся в поясничном отделе, голова смотрит вперед.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5259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https://ped-kopilka.ru/upload/blogs/25050_23a5a90610b0a0a42a15e09a587d0dd7.jpg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2880319" cy="302433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995935" y="332656"/>
            <a:ext cx="7776863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«Беговая дорожка»</a:t>
            </a:r>
            <a:endParaRPr lang="ru-RU" sz="36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75856" y="1484784"/>
            <a:ext cx="572463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Улучшает работу сердечно – сосудистой и дыхательной систем, развивает координацию движений, выносливость, укрепляет мышцы ног.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стоя, одна нога на полу, вторая – на дорожке.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Прокручивать ленту одной ногой (чередовать левую и правую ноги)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Ходьба по следам.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Ходьба с изменением темпа.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 Бег в чередовании с ходьбой.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 Бег с изменением темпа.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6. Ходьба с закрытыми глазами.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7. Ходьба спиной вперед.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924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https://ped-kopilka.ru/upload/blogs/25050_f9075fe811366cb2b2748913b95c8520.jpg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2880320" cy="2664296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4139952" y="476672"/>
            <a:ext cx="4005007" cy="72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u="sng" dirty="0">
                <a:solidFill>
                  <a:srgbClr val="000000"/>
                </a:solidFill>
                <a:latin typeface="Arial"/>
                <a:ea typeface="Times New Roman"/>
                <a:cs typeface="Times New Roman"/>
              </a:rPr>
              <a:t>«Велотренажер»</a:t>
            </a:r>
            <a:endParaRPr lang="ru-RU" sz="36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707904" y="1412776"/>
            <a:ext cx="4572000" cy="292387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solidFill>
                  <a:srgbClr val="444444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Велотренажер детский предназначен для детей от 3 до </a:t>
            </a:r>
            <a:r>
              <a:rPr lang="ru-RU" sz="1600" dirty="0" smtClean="0">
                <a:solidFill>
                  <a:srgbClr val="444444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 </a:t>
            </a:r>
            <a:r>
              <a:rPr lang="ru-RU" sz="1600" dirty="0">
                <a:solidFill>
                  <a:srgbClr val="444444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лет для укрепления мышц ног, развития выносливости.</a:t>
            </a:r>
            <a:br>
              <a:rPr lang="ru-RU" sz="1600" dirty="0">
                <a:solidFill>
                  <a:srgbClr val="444444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444444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Работа на велотренажере осуществляется путем имитации езды на велосипеде длительностью - от 3 до 5 минут, через каждую минуту детям предлагается отдых в течение 30 - 40 секунд.</a:t>
            </a:r>
            <a:br>
              <a:rPr lang="ru-RU" sz="1600" dirty="0">
                <a:solidFill>
                  <a:srgbClr val="444444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444444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Нагрузка на нем создается путем попеременного поднятия и опускания педалей, при их вращении, под собственным весом занимающихся.</a:t>
            </a:r>
            <a:endParaRPr lang="ru-RU" sz="16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27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87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 descr="https://ped-kopilka.ru/upload/blogs/25050_a3cb54dcb2bdba999b3258ba68d60551.jpg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2880320" cy="26384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4427984" y="404664"/>
            <a:ext cx="3228191" cy="7294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«Мини Твист»</a:t>
            </a:r>
            <a:endParaRPr lang="ru-RU" sz="36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19872" y="1268760"/>
            <a:ext cx="54726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Укрепляет мышцы туловища и ног, развивает координацию движений, тренирует вестибулярный аппарат.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ноги на ширине плеч, руки на рукоятках.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Делать движения ногами вправо – влево.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стоя одной ногой на диске (другая согнута). Ноги чередовать.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Выполнять вращательные движения влево – вправо.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стоя на диске на четвереньках, опереться руками на раму.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Вращаться вправо – влево.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ноги на ширине плеч.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Оттолкнуться от рукоятки и начать вращаться по кругу вправо – влево.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78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https://cdn1.ozone.ru/s3/multimedia-s/605393616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https://cdn1.ozone.ru/s3/multimedia-s/6053936164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C:\Users\Катерина\Downloads\эспандер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548680"/>
            <a:ext cx="3248905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635896" y="158749"/>
            <a:ext cx="5328592" cy="52599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«Эспандер»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Развивает мышцы плечевого пояса.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ноги вместе, эспандер на уровне бедер.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Медленно поднимать руки вперед – вверх, растягивая эспандер.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ноги слегка расставлены, эспандер на уровне груди.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Руки поднять, растянуть эспандер, сделать мах правой (левой) ногой.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сидя, ноги врозь, эспандер на бедрах.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Наклониться вперед, растянуть эспандер, стараясь зацепить за носки.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лежа на животе руки вверх.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Растянуть эспандер и приподнять туловище.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ноги на ширине плеч, правые (левые) рука и нога на ручках эспандера.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Натянуть эспандер вверх, наклониться влево (вправо).</a:t>
            </a:r>
            <a:endParaRPr lang="ru-RU" sz="1600" dirty="0">
              <a:effectLst/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61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Катерина\Downloads\диск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2520280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87824" y="177205"/>
            <a:ext cx="5904656" cy="6392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«Диск здоровье»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Укрепляет мышцы туловища и ног, развивает координацию движений, тренирует вестибулярный аппарат.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на четвереньках, опираясь руками (или ногами) на диск.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Передвигаться по кругу, раскачиваться влево – вправо.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одной ногой на диске (другая на полу).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Вращаться влево – вправо.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одной ногой на диске.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Отталкиваться другой ногой от пола, вращаться по кругу.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двумя ногами на диске.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Вращаться влево – вправо.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сидя по-турецки.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Отталкиваясь руками от пола, вращаться влево – вправо.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6.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на коленях.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Отталкиваясь руками от пола, вращаться влево – вправо.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7.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на двух дисках, руки на поясе.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Совершать вращательные движения ногами вправо – влево.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8.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стоя на двух ногах, наклониться вперед и взяться руками за опору.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Ногами вращать диск влево – вправо</a:t>
            </a:r>
            <a:r>
              <a:rPr lang="ru-RU" sz="1600" dirty="0">
                <a:solidFill>
                  <a:srgbClr val="000000"/>
                </a:solidFill>
                <a:latin typeface="Arial"/>
                <a:ea typeface="Calibri"/>
                <a:cs typeface="Times New Roman"/>
              </a:rPr>
              <a:t>.</a:t>
            </a:r>
            <a:endParaRPr lang="ru-RU" sz="16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209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Users\Катерина\Downloads\скамейка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2448272" cy="1877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347864" y="430828"/>
            <a:ext cx="496855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</a:t>
            </a:r>
            <a:r>
              <a:rPr lang="ru-RU" sz="3600" b="1" u="sng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Скамья наклонная</a:t>
            </a:r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»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3600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Развивает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мышцы брюшного пресса, сгибающие позвоночник. Рекомендуется при сутулости, плоской спине.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Лежа на спине, на скамье, ноги фиксируют держатели.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 Сгибать туловище, руки на поясе.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Руки вдоль туловища.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Руки к плечам.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88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Катерина\Downloads\скамейка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2880320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91880" y="889844"/>
            <a:ext cx="525658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u="sng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«Скамья опорная»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3600" dirty="0" smtClean="0">
              <a:solidFill>
                <a:srgbClr val="00000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Развивает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мышцы, разгибающие позвоночник, укрепляет мышцы нижней части спины, брюшного пресса. Рекомендуется при сутулости, плоской спине.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лежа на животе, туловище согнуто, руки на пояс.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Разогнуть туловище, туловище и ноги на одной линии, локти в стороны.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лежа на животе, туловище согнуто, руки вверх.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Руки к плечам, разогнуть туловище.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3. 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И.п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.: лежа на животе, туловище согнуто, руки вверх.</a:t>
            </a:r>
            <a:b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Руки согнуты вперед – вверх, пальцы на пальцы перед головой, разогнуть туловище.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74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Катерина\Desktop\Light-Background-Wallpap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Users\Катерина\Downloads\мяч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2448272" cy="242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843808" y="260648"/>
            <a:ext cx="612068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u="sng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sz="28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«Мяч гимнастический (надувной)»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Позволяют создать оптимальные условия для правильного положения туловища, гармоничной тренировки и укрепления основных групп мышц и вестибулярного аппарата. Рекомендуется при нарушениях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опорно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–двигательного аппарата, осанки и мышечного тонуса.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1.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сидя на мяче, ноги врозь, руки опущены, придерживать мяч ладонями.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Легкие покачивания на мяче вверх-вниз, не отрывая ног от пола.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2.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сидя на мяче.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Выполнять движения тазом вперед-назад, вправо-влево, не подпрыгивая. Руки опустить, слегка придерживать мяч ладонями.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3.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сидя на мяче, руки к плечам.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Руки в стороны, слегка подпрыгивая на мяче.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4.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лежа на животе, ноги и руки на полу.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«Переступая» руками, шагаем вперед, перекат корпусом в положение «ноги на мяче».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лежа на спине, ноги согнуты в коленях, опора на стопу.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Откинуть голову назад, руки развести в стороны, мышцы расслабить.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6.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то же.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Прогнуться в положение «мостик» и одновременно вытянуть одну ногу вперед – вверх.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7. </a:t>
            </a:r>
            <a:r>
              <a:rPr 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И.п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.: лежа на животе, ноги и руки на полу.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Поднять плечи вверх, руки развести в стороны, прогнуться в пояснице.</a:t>
            </a:r>
            <a:b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</a:b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237</TotalTime>
  <Words>500</Words>
  <Application>Microsoft Office PowerPoint</Application>
  <PresentationFormat>Экран (4:3)</PresentationFormat>
  <Paragraphs>89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Candara</vt:lpstr>
      <vt:lpstr>Symbol</vt:lpstr>
      <vt:lpstr>Times New Roman</vt:lpstr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Катерина</dc:creator>
  <cp:lastModifiedBy>RePack by Diakov</cp:lastModifiedBy>
  <cp:revision>22</cp:revision>
  <cp:lastPrinted>2021-09-02T19:40:26Z</cp:lastPrinted>
  <dcterms:created xsi:type="dcterms:W3CDTF">2021-08-26T10:43:45Z</dcterms:created>
  <dcterms:modified xsi:type="dcterms:W3CDTF">2021-09-02T19:47:08Z</dcterms:modified>
</cp:coreProperties>
</file>