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77" r:id="rId6"/>
    <p:sldId id="259" r:id="rId7"/>
    <p:sldId id="261" r:id="rId8"/>
    <p:sldId id="284" r:id="rId9"/>
    <p:sldId id="285" r:id="rId10"/>
    <p:sldId id="263" r:id="rId11"/>
    <p:sldId id="267" r:id="rId12"/>
    <p:sldId id="268" r:id="rId13"/>
    <p:sldId id="269" r:id="rId14"/>
    <p:sldId id="270" r:id="rId15"/>
    <p:sldId id="281" r:id="rId16"/>
    <p:sldId id="282" r:id="rId17"/>
    <p:sldId id="272" r:id="rId18"/>
    <p:sldId id="273" r:id="rId19"/>
    <p:sldId id="274" r:id="rId20"/>
    <p:sldId id="275" r:id="rId21"/>
    <p:sldId id="280" r:id="rId22"/>
    <p:sldId id="276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6.jpe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1.jpeg"/><Relationship Id="rId7" Type="http://schemas.openxmlformats.org/officeDocument/2006/relationships/image" Target="../media/image4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31.png"/><Relationship Id="rId4" Type="http://schemas.openxmlformats.org/officeDocument/2006/relationships/image" Target="../media/image82.jpeg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31.png"/><Relationship Id="rId3" Type="http://schemas.openxmlformats.org/officeDocument/2006/relationships/image" Target="../media/image85.jpeg"/><Relationship Id="rId7" Type="http://schemas.openxmlformats.org/officeDocument/2006/relationships/image" Target="../media/image88.jpeg"/><Relationship Id="rId12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10.jpeg"/><Relationship Id="rId5" Type="http://schemas.openxmlformats.org/officeDocument/2006/relationships/image" Target="../media/image86.jpeg"/><Relationship Id="rId10" Type="http://schemas.openxmlformats.org/officeDocument/2006/relationships/image" Target="../media/image43.jpeg"/><Relationship Id="rId4" Type="http://schemas.openxmlformats.org/officeDocument/2006/relationships/image" Target="../media/image2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2.jpeg"/><Relationship Id="rId7" Type="http://schemas.openxmlformats.org/officeDocument/2006/relationships/image" Target="../media/image95.png"/><Relationship Id="rId12" Type="http://schemas.openxmlformats.org/officeDocument/2006/relationships/image" Target="../media/image98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17.jpeg"/><Relationship Id="rId5" Type="http://schemas.openxmlformats.org/officeDocument/2006/relationships/image" Target="../media/image93.jpeg"/><Relationship Id="rId10" Type="http://schemas.openxmlformats.org/officeDocument/2006/relationships/image" Target="../media/image97.png"/><Relationship Id="rId4" Type="http://schemas.openxmlformats.org/officeDocument/2006/relationships/image" Target="../media/image32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0.jpeg"/><Relationship Id="rId7" Type="http://schemas.openxmlformats.org/officeDocument/2006/relationships/image" Target="../media/image103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.png"/><Relationship Id="rId5" Type="http://schemas.openxmlformats.org/officeDocument/2006/relationships/image" Target="../media/image101.png"/><Relationship Id="rId10" Type="http://schemas.openxmlformats.org/officeDocument/2006/relationships/image" Target="../media/image104.png"/><Relationship Id="rId4" Type="http://schemas.openxmlformats.org/officeDocument/2006/relationships/image" Target="../media/image100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АВТОМАТИЗАЦИЯ ЗВУКА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Л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В СЛОВАХ, СЛОВОСОЧЕТАНИЯХ, ПРЕДЛОЖЕНИЯХ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30528" cy="2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2" y="3832830"/>
            <a:ext cx="2123728" cy="3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8576" y="5201387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Автор: </a:t>
            </a:r>
            <a:r>
              <a:rPr lang="ru-RU" sz="2400" dirty="0" smtClean="0"/>
              <a:t>Кашка Э.Ю</a:t>
            </a:r>
            <a:r>
              <a:rPr lang="ru-RU" sz="2400" dirty="0" smtClean="0"/>
              <a:t>, учитель - дефектолог</a:t>
            </a:r>
            <a:endParaRPr lang="ru-RU" sz="2400" dirty="0" smtClean="0"/>
          </a:p>
          <a:p>
            <a:pPr algn="ctr"/>
            <a:r>
              <a:rPr lang="ru-RU" sz="2400" dirty="0" smtClean="0"/>
              <a:t>МБДОУ г. Керчи РК «Детский сад комбинированного</a:t>
            </a:r>
          </a:p>
          <a:p>
            <a:pPr algn="ctr"/>
            <a:r>
              <a:rPr lang="ru-RU" sz="2400" dirty="0" smtClean="0"/>
              <a:t> вида № 11 «Ручеек»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4771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62659">
            <a:off x="209850" y="398489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177">
            <a:off x="7706567" y="474466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83577" y="2636912"/>
            <a:ext cx="3160423" cy="4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156176" y="260648"/>
            <a:ext cx="24482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«Собери яблоки»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Посчитай сколько яблок  у Аллы. Щелкни мышкой по яблоку и считай: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одно яблоко,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два яблока,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три яблока, четыре яблока, пять яблок).</a:t>
            </a:r>
            <a:endParaRPr lang="ru-RU" sz="2000" i="1" dirty="0"/>
          </a:p>
        </p:txBody>
      </p:sp>
      <p:sp>
        <p:nvSpPr>
          <p:cNvPr id="1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444 0.6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441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521 0.5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9792 0.5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2517 0.5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1259632" y="692696"/>
            <a:ext cx="5976664" cy="576064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2016224" cy="18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s://im2-tub-ru.yandex.net/i?id=fbd5e0d5f0bf61930f01bf2e45e9bfce&amp;n=33&amp;h=215&amp;w=2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4437112"/>
            <a:ext cx="2019296" cy="1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Света\практика по работе\изготовить презентацию\картинки\л\0_32e78_4e392488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92896"/>
            <a:ext cx="172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ц17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1475656" y="2492896"/>
            <a:ext cx="18970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3356992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899592" y="476672"/>
            <a:ext cx="6120680" cy="5832648"/>
          </a:xfrm>
          <a:prstGeom prst="flowChartSummingJunc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D:\Света\практика по работе\изготовить презентацию\картинки\л\sadovaya_me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21088"/>
            <a:ext cx="28670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2433930" cy="18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magmebel.ru/foto/13897048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2751740" cy="14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39" t="5642" r="17991" b="6912"/>
          <a:stretch>
            <a:fillRect/>
          </a:stretch>
        </p:blipFill>
        <p:spPr bwMode="auto">
          <a:xfrm>
            <a:off x="1187624" y="234888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5832" y="3789041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21088"/>
            <a:ext cx="2373145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Света\практика по работе\изготовить презентацию\картинки\л\лось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348880"/>
            <a:ext cx="2001720" cy="21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92696"/>
            <a:ext cx="2657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6372200" y="2420888"/>
            <a:ext cx="1871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316264"/>
            <a:ext cx="2664296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D:\Света\практика по работе\изготовить презентацию\картинки\л\ил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6717"/>
            <a:ext cx="2088232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04864"/>
            <a:ext cx="20161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ttps://im0-tub-ru.yandex.net/i?id=223d468f330708b6adfcedfd6cf7de5b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933056"/>
            <a:ext cx="151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0865"/>
            <a:ext cx="2555776" cy="31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260648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4005064"/>
            <a:ext cx="72008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s://im2-tub-ru.yandex.net/i?id=c14ee667035eec75386b25d635832794&amp;n=33&amp;h=215&amp;w=1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2232248" cy="26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cliparting.com/wp-content/uploads/2016/09/T-shirt-shirt-clip-art-designs-free-clipart-images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656184" cy="18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ttp://cliparts.co/cliparts/di4/oxE/di4oxEp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2377058" cy="23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5" y="4149081"/>
            <a:ext cx="19077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scanл 3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355976" y="3717032"/>
            <a:ext cx="2088232" cy="26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228184" y="188640"/>
            <a:ext cx="2376264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422C1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«Какой? Какая? Какое? Какие?»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или о ком можно сказать </a:t>
            </a:r>
            <a:r>
              <a:rPr lang="ru-RU" sz="2000" i="1" dirty="0" smtClean="0">
                <a:solidFill>
                  <a:srgbClr val="002060"/>
                </a:solidFill>
              </a:rPr>
              <a:t>белый (белая, белое, белые).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pic>
        <p:nvPicPr>
          <p:cNvPr id="13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s://im2-tub-ru.yandex.net/i?id=8d1be30b15aafc79a89c241651a16d6e&amp;n=33&amp;h=215&amp;w=1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16573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365104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1619672" y="3933056"/>
            <a:ext cx="2372714" cy="24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https://im0-tub-ru.yandex.net/i?id=071cbb04d8f03be1c2f51126020a129c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052736"/>
            <a:ext cx="23749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0152" y="3645024"/>
            <a:ext cx="396809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ast.just.ru/good_pics/464282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931">
            <a:off x="3828538" y="814294"/>
            <a:ext cx="1368152" cy="259669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188640"/>
            <a:ext cx="2880320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«Какой? Какая? Какое? Какие?»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- Посмотри на картинки и скажи, о чем  можно сказать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голубой (голубая, голубое, голубые)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вета\практика по работе\изготовить презентацию\картинки\л\0_6ff6b_2145327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1800200" cy="22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2771800" y="2780928"/>
            <a:ext cx="814503" cy="8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previews.123rf.com/images/iimages/iimages1503/iimages150300627/37819738-Close-up-girl-in-bath-robe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3933056"/>
            <a:ext cx="1022793" cy="18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s://www.colourbox.com/preview/10014545-mn_wash1_angel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93617"/>
            <a:ext cx="1368152" cy="21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th26.st.depositphotos.com/6615378/10603/v/170/depositphotos_106037536-Little-girl-skipping-rop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/>
          <a:stretch>
            <a:fillRect/>
          </a:stretch>
        </p:blipFill>
        <p:spPr bwMode="auto">
          <a:xfrm>
            <a:off x="0" y="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1" descr="https://www.litmir.co/BookBinary/197958/1396025142/i_014.jpg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12" descr="D:\Света\практика по работе\изготовить презентацию\картинки\artikulyatsionnaya_gimnastika_po_nischevoy_so_stishkami_i_kartinkami.ppt_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68760"/>
            <a:ext cx="1368152" cy="15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979712" y="476672"/>
            <a:ext cx="2542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 скакалки Мила.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059832" y="177281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Молоко лакает котенка.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5004048" y="4221088"/>
            <a:ext cx="280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>
                <a:solidFill>
                  <a:srgbClr val="002060"/>
                </a:solidFill>
              </a:rPr>
              <a:t>Халат надел  </a:t>
            </a:r>
            <a:r>
              <a:rPr lang="ru-RU" sz="2400" b="1" dirty="0" smtClean="0">
                <a:solidFill>
                  <a:srgbClr val="002060"/>
                </a:solidFill>
              </a:rPr>
              <a:t>Ладу.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852393" y="5445224"/>
            <a:ext cx="329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Ладони вымыли  Аллу.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923928" y="2924944"/>
            <a:ext cx="276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Елка села на белку.</a:t>
            </a:r>
          </a:p>
        </p:txBody>
      </p:sp>
      <p:pic>
        <p:nvPicPr>
          <p:cNvPr id="1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52536" y="3861048"/>
            <a:ext cx="265436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188640"/>
            <a:ext cx="23762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Игра «Путаница»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Щелкни мышкой. Расставь слова по местам и скажи правильно.</a:t>
            </a:r>
            <a:endParaRPr lang="ru-RU" b="1" dirty="0" smtClean="0">
              <a:solidFill>
                <a:srgbClr val="422C16"/>
              </a:solidFill>
            </a:endParaRPr>
          </a:p>
          <a:p>
            <a:pPr algn="ctr"/>
            <a:endParaRPr lang="ru-RU" b="1" dirty="0">
              <a:solidFill>
                <a:srgbClr val="422C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60848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32656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29200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05400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44824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2656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804248" y="404664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  <p:sp>
        <p:nvSpPr>
          <p:cNvPr id="20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1" name="Заголовок 11"/>
          <p:cNvSpPr txBox="1">
            <a:spLocks/>
          </p:cNvSpPr>
          <p:nvPr/>
        </p:nvSpPr>
        <p:spPr>
          <a:xfrm>
            <a:off x="3707904" y="4437112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4499992" y="59492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2843808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3717032"/>
            <a:ext cx="125764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00808"/>
            <a:ext cx="1063625" cy="15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:\Света\практика по работе\изготовить презентацию\картинки\л\velosiped-izh-baik-planeta-sport-26-18-skor--132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2160240" cy="1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8E7"/>
              </a:clrFrom>
              <a:clrTo>
                <a:srgbClr val="F5F8E7">
                  <a:alpha val="0"/>
                </a:srgbClr>
              </a:clrTo>
            </a:clrChange>
            <a:lum bright="-6000" contrast="50000"/>
          </a:blip>
          <a:srcRect/>
          <a:stretch>
            <a:fillRect/>
          </a:stretch>
        </p:blipFill>
        <p:spPr bwMode="auto">
          <a:xfrm>
            <a:off x="6660232" y="5445224"/>
            <a:ext cx="1296144" cy="1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009347"/>
            <a:ext cx="2376264" cy="18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Documents and Settings\User\Рабочий стол\Мама\халат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7" y="131910"/>
            <a:ext cx="1368152" cy="17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844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29000"/>
            <a:ext cx="116584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scan 6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084168" y="3717032"/>
            <a:ext cx="13128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3131840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9" name="Заголовок 11"/>
          <p:cNvSpPr txBox="1">
            <a:spLocks/>
          </p:cNvSpPr>
          <p:nvPr/>
        </p:nvSpPr>
        <p:spPr>
          <a:xfrm>
            <a:off x="4788024" y="580526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4067944" y="4221088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60648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5004048" y="764704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D:\Света\практика по работе\изготовить презентацию\картинки\л\1289848_l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92696"/>
            <a:ext cx="2197649" cy="1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1812571" cy="16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989" y="3717032"/>
            <a:ext cx="1829011" cy="17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Света\практика по работе\изготовить презентацию\картинки\л\щ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16557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пгн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770" y="620688"/>
            <a:ext cx="2072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32656"/>
            <a:ext cx="2232248" cy="2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59632" y="184482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11960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68144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244408" y="2780928"/>
            <a:ext cx="0" cy="7920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6156176" y="479715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3275856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547664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88640"/>
            <a:ext cx="2520280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Павел предлагает назвать картинки. Щелкни мышкой и назови картинки: </a:t>
            </a:r>
            <a:r>
              <a:rPr lang="ru-RU" sz="2000" i="1" dirty="0" smtClean="0">
                <a:solidFill>
                  <a:srgbClr val="002060"/>
                </a:solidFill>
              </a:rPr>
              <a:t>зал, бокал, пенал, вокзал, пол, гол, кол, стол.</a:t>
            </a:r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82754"/>
            <a:ext cx="1080120" cy="13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Света\практика по работе\изготовить презентацию\картинки\л\f_4b692e9718b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88840"/>
            <a:ext cx="17621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4664"/>
            <a:ext cx="792088" cy="13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Света\практика по работе\изготовить презентацию\картинки\л\к         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229200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D:\Света\практика по работе\изготовить презентацию\картинки\л\Рисунок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13239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:\Света\практика по работе\изготовить презентацию\картинки\л\main_pic_8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361106"/>
            <a:ext cx="1152128" cy="12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Света\практика по работе\изготовить презентацию\картинки\л\img_8117-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01008"/>
            <a:ext cx="1285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1008"/>
            <a:ext cx="12858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1"/>
          <p:cNvSpPr txBox="1">
            <a:spLocks/>
          </p:cNvSpPr>
          <p:nvPr/>
        </p:nvSpPr>
        <p:spPr>
          <a:xfrm>
            <a:off x="3131840" y="27089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59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092096"/>
            <a:ext cx="1871786" cy="17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296144" cy="17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D:\Света\практика по работе\изготовить презентацию\картинки\л\Рисунок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2656"/>
            <a:ext cx="2376264" cy="16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1"/>
          <p:cNvSpPr txBox="1">
            <a:spLocks/>
          </p:cNvSpPr>
          <p:nvPr/>
        </p:nvSpPr>
        <p:spPr>
          <a:xfrm>
            <a:off x="2627784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3707904" y="41490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4427984" y="57332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84984"/>
            <a:ext cx="2304256" cy="17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948264" y="188640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d4pic.com/images/bookshelves-rack-she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056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https://im2-tub-ru.yandex.net/i?id=c85cd094cab7c3a06de2f8334bc107a4&amp;n=33&amp;h=215&amp;w=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4828">
            <a:off x="453197" y="4242123"/>
            <a:ext cx="504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lampe_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81128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scan 4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0835659">
            <a:off x="93962" y="5680203"/>
            <a:ext cx="152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klipart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1073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Света\практика по работе\изготовить презентацию\картинки\л\псв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0200">
            <a:off x="2038154" y="5856262"/>
            <a:ext cx="1440160" cy="15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645024"/>
            <a:ext cx="2267744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Jenya\Рабочий стол\женя\картинки\школьгые предметы\школьн.принадл\7d8f85c0e864t.png"/>
          <p:cNvPicPr>
            <a:picLocks noChangeAspect="1" noChangeArrowheads="1"/>
          </p:cNvPicPr>
          <p:nvPr/>
        </p:nvPicPr>
        <p:blipFill>
          <a:blip r:embed="rId9" cstate="print"/>
          <a:srcRect l="14935" r="10390" b="7637"/>
          <a:stretch>
            <a:fillRect/>
          </a:stretch>
        </p:blipFill>
        <p:spPr bwMode="auto">
          <a:xfrm>
            <a:off x="4499992" y="4365104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images.ua.prom.st/329696864_w640_h640_pencilcas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51396">
            <a:off x="5240020" y="553718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scan3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1430427">
            <a:off x="3659486" y="5830606"/>
            <a:ext cx="1442966" cy="9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20" r="16713"/>
          <a:stretch>
            <a:fillRect/>
          </a:stretch>
        </p:blipFill>
        <p:spPr bwMode="auto">
          <a:xfrm>
            <a:off x="6732240" y="5157192"/>
            <a:ext cx="72008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8438 -0.6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406 -0.6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365 -0.8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348 -0.45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6788 -0.5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1961 -0.4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2552 -0.38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6597 -0.37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4948 -0.293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8913"/>
            <a:ext cx="1214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341438"/>
            <a:ext cx="16557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275263"/>
            <a:ext cx="11906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221163"/>
            <a:ext cx="114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565400"/>
            <a:ext cx="1873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6948488" y="692150"/>
            <a:ext cx="981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Алла</a:t>
            </a:r>
          </a:p>
          <a:p>
            <a:r>
              <a:rPr lang="ru-RU"/>
              <a:t>Мила</a:t>
            </a:r>
          </a:p>
          <a:p>
            <a:r>
              <a:rPr lang="ru-RU"/>
              <a:t>Лада</a:t>
            </a:r>
          </a:p>
          <a:p>
            <a:r>
              <a:rPr lang="ru-RU"/>
              <a:t>Володя</a:t>
            </a:r>
          </a:p>
          <a:p>
            <a:r>
              <a:rPr lang="ru-RU"/>
              <a:t>Павел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вета\практика по работе\изготовить презентацию\картинки\л\Рисунок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484784"/>
            <a:ext cx="1472712" cy="11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Света\практика по работе\изготовить презентацию\картинки\л\Рисунок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53" b="22264"/>
          <a:stretch>
            <a:fillRect/>
          </a:stretch>
        </p:blipFill>
        <p:spPr bwMode="auto">
          <a:xfrm>
            <a:off x="3779912" y="-171400"/>
            <a:ext cx="20162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D:\Света\практика по работе\изготовить презентацию\картинки\л\main_pic_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052736"/>
            <a:ext cx="1536072" cy="18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D:\Света\практика по работе\изготовить презентацию\картинки\л\beet-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1381">
            <a:off x="529242" y="1634476"/>
            <a:ext cx="1762340" cy="12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ц62"/>
          <p:cNvPicPr>
            <a:picLocks noChangeAspect="1" noChangeArrowheads="1"/>
          </p:cNvPicPr>
          <p:nvPr/>
        </p:nvPicPr>
        <p:blipFill>
          <a:blip r:embed="rId6" cstate="print">
            <a:lum bright="24000" contrast="18000"/>
          </a:blip>
          <a:srcRect/>
          <a:stretch>
            <a:fillRect/>
          </a:stretch>
        </p:blipFill>
        <p:spPr bwMode="auto">
          <a:xfrm rot="21214392">
            <a:off x="6798258" y="180089"/>
            <a:ext cx="816965" cy="2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95" b="32115"/>
          <a:stretch>
            <a:fillRect/>
          </a:stretch>
        </p:blipFill>
        <p:spPr bwMode="auto">
          <a:xfrm rot="7110977">
            <a:off x="7275794" y="783027"/>
            <a:ext cx="2483045" cy="6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88640"/>
            <a:ext cx="1296144" cy="158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459"/>
            <a:ext cx="1907704" cy="27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кеп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646401">
            <a:off x="-149571" y="63392"/>
            <a:ext cx="1403648" cy="12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228184" y="260648"/>
            <a:ext cx="2664296" cy="3312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Володя и Алла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Щелкни мышкой по картинке и назови по образцу: </a:t>
            </a:r>
            <a:r>
              <a:rPr lang="ru-RU" sz="2000" i="1" dirty="0" smtClean="0">
                <a:solidFill>
                  <a:srgbClr val="002060"/>
                </a:solidFill>
              </a:rPr>
              <a:t> у  Лады метла – это </a:t>
            </a:r>
            <a:r>
              <a:rPr lang="ru-RU" sz="2000" i="1" dirty="0" err="1" smtClean="0">
                <a:solidFill>
                  <a:srgbClr val="002060"/>
                </a:solidFill>
              </a:rPr>
              <a:t>Ладына</a:t>
            </a:r>
            <a:r>
              <a:rPr lang="ru-RU" sz="2000" i="1" dirty="0" smtClean="0">
                <a:solidFill>
                  <a:srgbClr val="002060"/>
                </a:solidFill>
              </a:rPr>
              <a:t> метла;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У Володи клоун – это Володин клоун.</a:t>
            </a:r>
            <a:endParaRPr lang="ru-RU" i="1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pic>
        <p:nvPicPr>
          <p:cNvPr id="15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539194" y="4797152"/>
            <a:ext cx="160480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26 L -0.65191 0.67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2726 0.67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23368 0.527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14965 0.831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4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51128 0.58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38403 0.50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37014 0.55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3246 0.553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49080"/>
            <a:ext cx="1440160" cy="21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шщ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1656184" cy="16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961" y="1196752"/>
            <a:ext cx="1741039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тщ6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78" y="4269778"/>
            <a:ext cx="1829721" cy="19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Света\практика по работе\изготовить презентацию\картинки\л\дп 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2123728" cy="19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Света\практика по работе\изготовить презентацию\картинки\л\01labgi0l12387032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/>
          <a:stretch>
            <a:fillRect/>
          </a:stretch>
        </p:blipFill>
        <p:spPr bwMode="auto">
          <a:xfrm>
            <a:off x="4932040" y="1196752"/>
            <a:ext cx="1944216" cy="16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an3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0" y="4653136"/>
            <a:ext cx="1979711" cy="1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870" y="3573015"/>
            <a:ext cx="247115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44208" y="515719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3923928" y="501317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691680" y="4941168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39552" y="3356992"/>
            <a:ext cx="0" cy="108012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3968" y="227687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42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8640"/>
            <a:ext cx="2880320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Назови картинки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Павел предлагает назвать картинки. </a:t>
            </a:r>
            <a:r>
              <a:rPr lang="ru-RU" sz="2000" dirty="0" smtClean="0">
                <a:solidFill>
                  <a:srgbClr val="422C16"/>
                </a:solidFill>
              </a:rPr>
              <a:t>Щелкни мышкой и назови картинки: </a:t>
            </a:r>
            <a:r>
              <a:rPr lang="ru-RU" sz="2000" i="1" dirty="0" smtClean="0">
                <a:solidFill>
                  <a:srgbClr val="422C16"/>
                </a:solidFill>
              </a:rPr>
              <a:t>дул, стул, мел, факел, котел, осел, козел.</a:t>
            </a:r>
          </a:p>
        </p:txBody>
      </p:sp>
      <p:sp>
        <p:nvSpPr>
          <p:cNvPr id="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а\практика по работе\изготовить презентацию\картинки\л\80966725_25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60648"/>
            <a:ext cx="20875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19954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щш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933056"/>
            <a:ext cx="2357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щш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9142">
            <a:off x="3814906" y="5225858"/>
            <a:ext cx="1324570" cy="16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Света\практика по работе\изготовить презентацию\картинки\л\Bulochka_belosnezhka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92696"/>
            <a:ext cx="1733948" cy="17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4ц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 t="24583"/>
          <a:stretch>
            <a:fillRect/>
          </a:stretch>
        </p:blipFill>
        <p:spPr bwMode="auto">
          <a:xfrm>
            <a:off x="5436096" y="5301208"/>
            <a:ext cx="172819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348880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акй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1619672" cy="14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0232" y="188640"/>
            <a:ext cx="1944216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Что  увидел Павел?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Щелкай по стрелке и называй: Павел увидел вилку,..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851920" y="4149080"/>
            <a:ext cx="2808312" cy="360040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5292080" y="2348880"/>
            <a:ext cx="1440160" cy="1728192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6516216" y="4077072"/>
            <a:ext cx="144016" cy="115212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3779912" y="3573016"/>
            <a:ext cx="2880320" cy="50405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6588224" y="2564904"/>
            <a:ext cx="144016" cy="158417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5364088" y="4077072"/>
            <a:ext cx="1368152" cy="936104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4067944" y="2636912"/>
            <a:ext cx="2664296" cy="151216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4366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Света\практика по работе\изготовить презентацию\картинки\л\imgh896402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24744"/>
            <a:ext cx="2056671" cy="11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908720"/>
            <a:ext cx="1412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861048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412" y="3861048"/>
            <a:ext cx="1631676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13906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12001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620688"/>
            <a:ext cx="15605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97425"/>
            <a:ext cx="1438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229200"/>
            <a:ext cx="1436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4509120"/>
            <a:ext cx="14398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72483"/>
            <a:ext cx="4094673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708920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780928"/>
            <a:ext cx="864096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068961"/>
            <a:ext cx="792088" cy="12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3131840" y="2564904"/>
            <a:ext cx="2592288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3779912" y="4941168"/>
            <a:ext cx="2376264" cy="19168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6767736" y="3933056"/>
            <a:ext cx="2376264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660232" y="836712"/>
            <a:ext cx="2304256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2051720" y="332656"/>
            <a:ext cx="2592288" cy="194421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6096" y="188640"/>
            <a:ext cx="30963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«Один – много»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по облаку и  назови много: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лама – ламы – лам,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лапа - лапы -  лап…</a:t>
            </a: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практика по работе\изготовить презентацию\картинки\л\цуч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2666334" cy="26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sadovaya_meb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539"/>
            <a:ext cx="3419872" cy="32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700808"/>
            <a:ext cx="2016050" cy="2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0" name="AutoShape 9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1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2" name="AutoShape 13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AutoShape 15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4" name="AutoShape 1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077072"/>
            <a:ext cx="2880320" cy="24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52474" y="3645024"/>
            <a:ext cx="249152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645" y="404664"/>
            <a:ext cx="3569835" cy="23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084168" y="188640"/>
            <a:ext cx="2520280" cy="3744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22C16"/>
                </a:solidFill>
              </a:rPr>
              <a:t>Игра «Назови ласково»</a:t>
            </a:r>
          </a:p>
          <a:p>
            <a:pPr algn="ctr"/>
            <a:r>
              <a:rPr lang="ru-RU" sz="2000" dirty="0" smtClean="0">
                <a:solidFill>
                  <a:srgbClr val="422C16"/>
                </a:solidFill>
              </a:rPr>
              <a:t>.  Щелкни мышкой по картинке и назови предметы ласково: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лавка – лавочка, лодка – лодочка, ладонь – ладошка, </a:t>
            </a:r>
          </a:p>
          <a:p>
            <a:pPr algn="ctr"/>
            <a:r>
              <a:rPr lang="ru-RU" sz="2000" i="1" dirty="0" smtClean="0">
                <a:solidFill>
                  <a:srgbClr val="422C16"/>
                </a:solidFill>
              </a:rPr>
              <a:t>кулак – кулачок, голубь - голубок</a:t>
            </a:r>
            <a:endParaRPr lang="ru-RU" i="1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а\практика по работе\изготовить презентацию\картинки\л\оим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36712"/>
            <a:ext cx="27860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г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Света\практика по работе\изготовить презентацию\картинки\л\орп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645024"/>
            <a:ext cx="15843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D:\Света\практика по работе\изготовить презентацию\картинки\л\128984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2232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051720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User\Рабочий стол\Мама\пил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2881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пп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77072"/>
            <a:ext cx="20113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88640"/>
            <a:ext cx="2952328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 «Чего не стало?»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Щелкни мышкой  и  назови чего нет?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Не стало пилы,  скалы, палатки, салата, булавки, луны.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103" r="27898"/>
          <a:stretch>
            <a:fillRect/>
          </a:stretch>
        </p:blipFill>
        <p:spPr bwMode="auto">
          <a:xfrm>
            <a:off x="1763688" y="1700808"/>
            <a:ext cx="2088232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00808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2348880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1700808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964201" cy="24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92896"/>
            <a:ext cx="2304256" cy="184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7f270a135c6599d940ba424f5234b2ca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</p:spPr>
      </p:pic>
      <p:pic>
        <p:nvPicPr>
          <p:cNvPr id="3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2636912"/>
            <a:ext cx="2304256" cy="1847672"/>
          </a:xfrm>
          <a:prstGeom prst="rect">
            <a:avLst/>
          </a:prstGeom>
          <a:noFill/>
        </p:spPr>
      </p:pic>
      <p:pic>
        <p:nvPicPr>
          <p:cNvPr id="4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9198">
            <a:off x="6583998" y="3206448"/>
            <a:ext cx="2304256" cy="1847672"/>
          </a:xfrm>
          <a:prstGeom prst="rect">
            <a:avLst/>
          </a:prstGeom>
          <a:noFill/>
        </p:spPr>
      </p:pic>
      <p:pic>
        <p:nvPicPr>
          <p:cNvPr id="5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5617" flipH="1">
            <a:off x="2015921" y="436536"/>
            <a:ext cx="2376264" cy="1847672"/>
          </a:xfrm>
          <a:prstGeom prst="rect">
            <a:avLst/>
          </a:prstGeom>
          <a:noFill/>
        </p:spPr>
      </p:pic>
      <p:pic>
        <p:nvPicPr>
          <p:cNvPr id="6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7589" flipH="1">
            <a:off x="3037536" y="3802792"/>
            <a:ext cx="2592288" cy="1847672"/>
          </a:xfrm>
          <a:prstGeom prst="rect">
            <a:avLst/>
          </a:prstGeom>
          <a:noFill/>
        </p:spPr>
      </p:pic>
      <p:pic>
        <p:nvPicPr>
          <p:cNvPr id="7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96752"/>
            <a:ext cx="2304256" cy="1847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459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Эльмаз</cp:lastModifiedBy>
  <cp:revision>120</cp:revision>
  <dcterms:modified xsi:type="dcterms:W3CDTF">2021-06-01T08:40:34Z</dcterms:modified>
</cp:coreProperties>
</file>