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2" r:id="rId7"/>
    <p:sldId id="266" r:id="rId8"/>
    <p:sldId id="259" r:id="rId9"/>
    <p:sldId id="258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071546"/>
            <a:ext cx="6143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 организация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в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Мини-музее группы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ИЗМЕРЕНИЙ»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pic>
        <p:nvPicPr>
          <p:cNvPr id="3" name="Picture 8" descr="C:\Users\-\Downloads\P_20230301_07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483" y="1785926"/>
            <a:ext cx="6223045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500042"/>
            <a:ext cx="551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Приборы измерения массы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-\Downloads\P_20230301_071748.jpg"/>
          <p:cNvPicPr>
            <a:picLocks noChangeAspect="1" noChangeArrowheads="1"/>
          </p:cNvPicPr>
          <p:nvPr/>
        </p:nvPicPr>
        <p:blipFill>
          <a:blip r:embed="rId2" cstate="print"/>
          <a:srcRect l="13995" r="18182"/>
          <a:stretch>
            <a:fillRect/>
          </a:stretch>
        </p:blipFill>
        <p:spPr bwMode="auto">
          <a:xfrm>
            <a:off x="2857488" y="1643050"/>
            <a:ext cx="5286412" cy="4384366"/>
          </a:xfrm>
          <a:prstGeom prst="rect">
            <a:avLst/>
          </a:prstGeom>
          <a:noFill/>
        </p:spPr>
      </p:pic>
      <p:pic>
        <p:nvPicPr>
          <p:cNvPr id="3" name="Picture 2" descr="C:\Users\-\Desktop\мир.jpg"/>
          <p:cNvPicPr>
            <a:picLocks noChangeAspect="1" noChangeArrowheads="1"/>
          </p:cNvPicPr>
          <p:nvPr/>
        </p:nvPicPr>
        <p:blipFill>
          <a:blip r:embed="rId3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642918"/>
            <a:ext cx="466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Приборы измерения времени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500042"/>
            <a:ext cx="594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Приборы измерения времени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-\Downloads\P_20230301_103644.jpg"/>
          <p:cNvPicPr>
            <a:picLocks noChangeAspect="1" noChangeArrowheads="1"/>
          </p:cNvPicPr>
          <p:nvPr/>
        </p:nvPicPr>
        <p:blipFill>
          <a:blip r:embed="rId3" cstate="print"/>
          <a:srcRect l="15976" r="17455"/>
          <a:stretch>
            <a:fillRect/>
          </a:stretch>
        </p:blipFill>
        <p:spPr bwMode="auto">
          <a:xfrm>
            <a:off x="2786050" y="1571612"/>
            <a:ext cx="5357850" cy="4527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-\Downloads\P_20230301_071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6604046" cy="3714776"/>
          </a:xfrm>
          <a:prstGeom prst="rect">
            <a:avLst/>
          </a:prstGeom>
          <a:noFill/>
        </p:spPr>
      </p:pic>
      <p:pic>
        <p:nvPicPr>
          <p:cNvPr id="3" name="Picture 2" descr="C:\Users\-\Desktop\мир.jpg"/>
          <p:cNvPicPr>
            <a:picLocks noChangeAspect="1" noChangeArrowheads="1"/>
          </p:cNvPicPr>
          <p:nvPr/>
        </p:nvPicPr>
        <p:blipFill>
          <a:blip r:embed="rId3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pic>
        <p:nvPicPr>
          <p:cNvPr id="3" name="Picture 5" descr="C:\Users\-\Downloads\P_20230301_072018.jpg"/>
          <p:cNvPicPr>
            <a:picLocks noChangeAspect="1" noChangeArrowheads="1"/>
          </p:cNvPicPr>
          <p:nvPr/>
        </p:nvPicPr>
        <p:blipFill>
          <a:blip r:embed="rId3" cstate="print"/>
          <a:srcRect l="18444" r="17750" b="-7463"/>
          <a:stretch>
            <a:fillRect/>
          </a:stretch>
        </p:blipFill>
        <p:spPr bwMode="auto">
          <a:xfrm rot="16200000">
            <a:off x="2928926" y="642918"/>
            <a:ext cx="542928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1" y="357167"/>
            <a:ext cx="60722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расширение кругозора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обогащение предметно-пространственной развивающей среды через создание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мини-музея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познавательных способностей дошкольников;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создание условий для творческого сотрудничества воспитателей, детей и родителей.</a:t>
            </a:r>
          </a:p>
          <a:p>
            <a:endParaRPr lang="ru-RU" dirty="0"/>
          </a:p>
        </p:txBody>
      </p:sp>
      <p:pic>
        <p:nvPicPr>
          <p:cNvPr id="3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17693"/>
            <a:ext cx="63579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работы: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формировать у детей интерес к созданию музея в группе, к коллекционированию;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расширить кругозор детей в области измерительных приборов;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познакомить с историей возникновения и создания измерительных приборов;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дать понятия о старинных мерах измерения.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бережное отношение к экспонатам;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способствовать развитию познавательных умений и навыков по различным измерительным величинам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57148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-принцип учета возрастных и индивидуальных  особенностей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принцип взаимодействия и сотрудничества взрослых и ребенка;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принцип наглядности;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принцип целостности;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-принцип научности;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-принцип динамичности и вариативности.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pic>
        <p:nvPicPr>
          <p:cNvPr id="4" name="Picture 11" descr="C:\Users\-\Downloads\P_20230301_071732.jpg"/>
          <p:cNvPicPr>
            <a:picLocks noChangeAspect="1" noChangeArrowheads="1"/>
          </p:cNvPicPr>
          <p:nvPr/>
        </p:nvPicPr>
        <p:blipFill>
          <a:blip r:embed="rId3" cstate="print"/>
          <a:srcRect l="11800" b="9732"/>
          <a:stretch>
            <a:fillRect/>
          </a:stretch>
        </p:blipFill>
        <p:spPr bwMode="auto">
          <a:xfrm>
            <a:off x="3357555" y="333288"/>
            <a:ext cx="3429024" cy="623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pic>
        <p:nvPicPr>
          <p:cNvPr id="2054" name="Picture 6" descr="C:\Users\-\Downloads\P_20230301_072044.jpg"/>
          <p:cNvPicPr>
            <a:picLocks noChangeAspect="1" noChangeArrowheads="1"/>
          </p:cNvPicPr>
          <p:nvPr/>
        </p:nvPicPr>
        <p:blipFill>
          <a:blip r:embed="rId3" cstate="print"/>
          <a:srcRect t="6977" b="16279"/>
          <a:stretch>
            <a:fillRect/>
          </a:stretch>
        </p:blipFill>
        <p:spPr bwMode="auto">
          <a:xfrm>
            <a:off x="2928926" y="571480"/>
            <a:ext cx="3643338" cy="4970758"/>
          </a:xfrm>
          <a:prstGeom prst="rect">
            <a:avLst/>
          </a:prstGeom>
          <a:noFill/>
        </p:spPr>
      </p:pic>
      <p:pic>
        <p:nvPicPr>
          <p:cNvPr id="2059" name="Picture 11" descr="C:\Users\-\Downloads\P_20230301_071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47" y="11715808"/>
            <a:ext cx="5839960" cy="1038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pic>
        <p:nvPicPr>
          <p:cNvPr id="5" name="Picture 7" descr="C:\Users\-\Downloads\P_20230301_071742.jpg"/>
          <p:cNvPicPr>
            <a:picLocks noChangeAspect="1" noChangeArrowheads="1"/>
          </p:cNvPicPr>
          <p:nvPr/>
        </p:nvPicPr>
        <p:blipFill>
          <a:blip r:embed="rId3" cstate="print"/>
          <a:srcRect l="14651"/>
          <a:stretch>
            <a:fillRect/>
          </a:stretch>
        </p:blipFill>
        <p:spPr bwMode="auto">
          <a:xfrm>
            <a:off x="2571736" y="2071678"/>
            <a:ext cx="5826081" cy="38397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500042"/>
            <a:ext cx="650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Опасные и хрупкие ЭКЗЕМПЛЯРЫ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esktop\мир.jpg"/>
          <p:cNvPicPr>
            <a:picLocks noChangeAspect="1" noChangeArrowheads="1"/>
          </p:cNvPicPr>
          <p:nvPr/>
        </p:nvPicPr>
        <p:blipFill>
          <a:blip r:embed="rId2" cstate="print"/>
          <a:srcRect b="76923"/>
          <a:stretch>
            <a:fillRect/>
          </a:stretch>
        </p:blipFill>
        <p:spPr bwMode="auto">
          <a:xfrm rot="16200000">
            <a:off x="-1951432" y="2451440"/>
            <a:ext cx="6357982" cy="2026556"/>
          </a:xfrm>
          <a:prstGeom prst="rect">
            <a:avLst/>
          </a:prstGeom>
          <a:noFill/>
        </p:spPr>
      </p:pic>
      <p:pic>
        <p:nvPicPr>
          <p:cNvPr id="3" name="Picture 10" descr="C:\Users\-\Downloads\P_20230301_07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1982309" cy="3524104"/>
          </a:xfrm>
          <a:prstGeom prst="rect">
            <a:avLst/>
          </a:prstGeom>
          <a:noFill/>
        </p:spPr>
      </p:pic>
      <p:pic>
        <p:nvPicPr>
          <p:cNvPr id="4" name="Picture 9" descr="C:\Users\-\Downloads\P_20230301_071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71546"/>
            <a:ext cx="2370849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285728"/>
            <a:ext cx="40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Редкие экземпляры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-\Downloads\P_20230301_103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857760"/>
            <a:ext cx="3047936" cy="1714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16</cp:revision>
  <dcterms:created xsi:type="dcterms:W3CDTF">2023-03-01T05:17:32Z</dcterms:created>
  <dcterms:modified xsi:type="dcterms:W3CDTF">2023-03-01T08:31:46Z</dcterms:modified>
</cp:coreProperties>
</file>