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1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7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6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2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8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5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8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B21B-6D05-427F-AA46-79618C7E7C50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D798-B8E6-49EA-B1AB-F3060EA4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579ECC6-EC77-4F1D-8CEB-F99B56C17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7"/>
          <a:stretch/>
        </p:blipFill>
        <p:spPr>
          <a:xfrm>
            <a:off x="4762634" y="341440"/>
            <a:ext cx="1790428" cy="251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D6B8D-962F-419E-8946-5AA61D878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3" y="3112897"/>
            <a:ext cx="1680371" cy="239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6FDBED-EBB3-4F23-AAA1-46A41BAB89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r="11837" b="22662"/>
          <a:stretch/>
        </p:blipFill>
        <p:spPr>
          <a:xfrm>
            <a:off x="359965" y="300037"/>
            <a:ext cx="1713676" cy="255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84973F-8C63-4ED2-AE0F-292DAA2ACA0E}"/>
              </a:ext>
            </a:extLst>
          </p:cNvPr>
          <p:cNvSpPr txBox="1"/>
          <p:nvPr/>
        </p:nvSpPr>
        <p:spPr>
          <a:xfrm>
            <a:off x="254845" y="5576257"/>
            <a:ext cx="63816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Воспитатель Бородина Надежа Юрьевна, дети и родители группы «Фантазеры», выражаем огромную благодарность педагогу дополнительного образования Карлюке Алле Александровне за её труд!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Алла Александровна замечательный педагог, 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который тонко чувствует детские души, 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находит подход к каждому ребёнку,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всегда отзывчива! 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вклад в детей просто огромен, а полученные знания бесценны! 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Спасибо огромное за Вашу труд!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Больших Вам творческих успехов!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D78815-1C1F-43A0-BC6D-38238B673A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5914" r="17472" b="35384"/>
          <a:stretch/>
        </p:blipFill>
        <p:spPr>
          <a:xfrm>
            <a:off x="425977" y="3112897"/>
            <a:ext cx="1757328" cy="239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26F279B-6742-4AC1-ABED-DAD9E5ACA7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1" b="10723"/>
          <a:stretch/>
        </p:blipFill>
        <p:spPr>
          <a:xfrm>
            <a:off x="2402888" y="236315"/>
            <a:ext cx="2085527" cy="245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022CB-6D2F-4D71-8293-F2520113B2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56" y="2453723"/>
            <a:ext cx="2862322" cy="2862322"/>
          </a:xfrm>
          <a:prstGeom prst="ellipse">
            <a:avLst/>
          </a:prstGeom>
          <a:ln w="920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011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5C9E79-5210-46B9-812C-C25D1A88F61F}"/>
              </a:ext>
            </a:extLst>
          </p:cNvPr>
          <p:cNvSpPr txBox="1"/>
          <p:nvPr/>
        </p:nvSpPr>
        <p:spPr>
          <a:xfrm>
            <a:off x="228600" y="3996690"/>
            <a:ext cx="65008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Мама Самиры :</a:t>
            </a:r>
          </a:p>
          <a:p>
            <a:r>
              <a:rPr lang="ru-RU" i="1" dirty="0"/>
              <a:t>Хочу выразить благодарность нашему учителю рисования Карлюке Алле Александровне.</a:t>
            </a:r>
          </a:p>
          <a:p>
            <a:r>
              <a:rPr lang="ru-RU" i="1" dirty="0"/>
              <a:t>Она специалист-находка, знающий свое дело, эрудированный, творчески работающий педагог. Талантливый преподаватель, знает как вдохновить малышей. Терпеливо объясняет простыми словами, в конце урока всегда появляются маленькие шедевры. Я вижу. Что у моего ребенка развиваются творческие способности. Учителю удается расширять диапазон воображения, фантазию, пространственное мышление. Она нашла подход к детям, всем очень нравится урок рисования.</a:t>
            </a:r>
          </a:p>
          <a:p>
            <a:r>
              <a:rPr lang="ru-RU" i="1" dirty="0"/>
              <a:t>Занятия насыщенные, продуктивные, последовательные, учитель прекрасно объясняет, доходчиво, интересно понятно. Мне нравится. Что каждый урок снимается на видео, дети сидят довольные, в активном творчестве. Видно, что на уроке атмосфера радости. Моя Самира стеснительная. Но я вижу с каким вдохновением она рассказывает про рисование. Для меня, как для мамы это очень важно. Что учитель наш именно такой.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A66BC0-5B81-406B-B899-75393A34A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" b="25043"/>
          <a:stretch/>
        </p:blipFill>
        <p:spPr>
          <a:xfrm>
            <a:off x="450303" y="414338"/>
            <a:ext cx="2918932" cy="338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10A887-B00D-4909-AA7C-FC7E9C793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0" b="16697"/>
          <a:stretch/>
        </p:blipFill>
        <p:spPr>
          <a:xfrm>
            <a:off x="3740153" y="414338"/>
            <a:ext cx="2667544" cy="338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87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A22D4-BD48-4979-84D4-DBD557E46A8C}"/>
              </a:ext>
            </a:extLst>
          </p:cNvPr>
          <p:cNvSpPr txBox="1"/>
          <p:nvPr/>
        </p:nvSpPr>
        <p:spPr>
          <a:xfrm>
            <a:off x="577095" y="6457953"/>
            <a:ext cx="611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Мама Данила :</a:t>
            </a:r>
          </a:p>
          <a:p>
            <a:r>
              <a:rPr lang="ru-RU" sz="2400" i="1" dirty="0"/>
              <a:t>Огромная благодарность преподавателю рисования Алле Александровне. </a:t>
            </a:r>
          </a:p>
          <a:p>
            <a:r>
              <a:rPr lang="ru-RU" sz="2400" i="1" dirty="0"/>
              <a:t>Ваши уроки вызывают бурю позитивных эмоций у деток и в частности у Данила. Спасибо Вам за профессионализм</a:t>
            </a:r>
            <a:r>
              <a:rPr lang="ru-RU" i="1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E299C0-F6DD-443B-8468-E1EEEE50B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/>
          <a:stretch/>
        </p:blipFill>
        <p:spPr>
          <a:xfrm>
            <a:off x="3314700" y="1811236"/>
            <a:ext cx="3015352" cy="4371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FAA69D-E917-4052-B9AF-63C622EF3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" y="410847"/>
            <a:ext cx="3129652" cy="4151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538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92B8F-35E4-4480-ACE1-48681B9F351E}"/>
              </a:ext>
            </a:extLst>
          </p:cNvPr>
          <p:cNvSpPr txBox="1"/>
          <p:nvPr/>
        </p:nvSpPr>
        <p:spPr>
          <a:xfrm>
            <a:off x="328612" y="6634470"/>
            <a:ext cx="64258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Мама Насти </a:t>
            </a:r>
            <a:r>
              <a:rPr lang="ru-RU" sz="2400" i="1" dirty="0"/>
              <a:t>:</a:t>
            </a:r>
          </a:p>
          <a:p>
            <a:r>
              <a:rPr lang="ru-RU" sz="2400" i="1" dirty="0"/>
              <a:t>Нам очень нравятся уроки рисования у Аллы Александровны.</a:t>
            </a:r>
          </a:p>
          <a:p>
            <a:r>
              <a:rPr lang="ru-RU" sz="2400" i="1" dirty="0"/>
              <a:t>У каждого ребёнка свой особенный рисунок. Они учатся усидчивости, развивают фантазию. Рисунки получаются удивительные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0DA1C7-DFF3-4C6B-A327-11C5DD28B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69" y="2079929"/>
            <a:ext cx="3300414" cy="3839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15C72D-AA71-4A1F-B11A-D76F0F765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 b="12596"/>
          <a:stretch/>
        </p:blipFill>
        <p:spPr>
          <a:xfrm>
            <a:off x="328612" y="316875"/>
            <a:ext cx="3211184" cy="474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611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40366-1E8D-49E1-A90D-CFB384ED8215}"/>
              </a:ext>
            </a:extLst>
          </p:cNvPr>
          <p:cNvSpPr txBox="1"/>
          <p:nvPr/>
        </p:nvSpPr>
        <p:spPr>
          <a:xfrm>
            <a:off x="685787" y="5314361"/>
            <a:ext cx="56891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Мама Киры:</a:t>
            </a:r>
          </a:p>
          <a:p>
            <a:r>
              <a:rPr lang="ru-RU" sz="2400" i="1" dirty="0"/>
              <a:t>Хотим поблагодарить, учителя рисования Аллу Александровну, за то, что учит  детей рисовать, фантазировать и создавать свои шедевры. Ваши уроки всегда познавательны и интересны. Кира всегда в восторге после ваших уроков. Спасибо большое Вам за ваш труд и подход к детям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E823A4-99B4-41CE-94EC-045BF4050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376825"/>
            <a:ext cx="2592058" cy="4474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9243EF-2C34-41DC-8979-E8A1A0B32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/>
        </p:blipFill>
        <p:spPr>
          <a:xfrm>
            <a:off x="685787" y="376826"/>
            <a:ext cx="2743213" cy="447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622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0059F-1D82-456F-B58C-ECCFB98758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1523999"/>
            <a:ext cx="9906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16C30-D21B-4B5A-9CEC-A0704E4824A6}"/>
              </a:ext>
            </a:extLst>
          </p:cNvPr>
          <p:cNvSpPr txBox="1"/>
          <p:nvPr/>
        </p:nvSpPr>
        <p:spPr>
          <a:xfrm>
            <a:off x="428625" y="5548311"/>
            <a:ext cx="6200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Мама Алисы:</a:t>
            </a:r>
          </a:p>
          <a:p>
            <a:r>
              <a:rPr lang="ru-RU" sz="2400" i="1" dirty="0"/>
              <a:t>Хотела бы поблагодарить Аллу Александровну за её труд!</a:t>
            </a:r>
          </a:p>
          <a:p>
            <a:r>
              <a:rPr lang="ru-RU" sz="2400" i="1" dirty="0"/>
              <a:t>Нам очень нравится! Алиса про каждый рисунок рассказывает, с каким удовольствием она рисует, а мы очень рады, что вы развиваете творчество у наших деток)))</a:t>
            </a:r>
          </a:p>
          <a:p>
            <a:r>
              <a:rPr lang="ru-RU" sz="2400" i="1" dirty="0"/>
              <a:t>Спасибо большое!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F863E9-DDD9-474C-868A-69954841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249254"/>
            <a:ext cx="3081326" cy="4108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018E0-B5D6-47FD-9762-8FE0E9ABD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r="13630" b="26730"/>
          <a:stretch/>
        </p:blipFill>
        <p:spPr>
          <a:xfrm>
            <a:off x="3529012" y="1650596"/>
            <a:ext cx="3081326" cy="4175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255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4B305-69D1-4B49-A290-18CA16F8C2DB}"/>
              </a:ext>
            </a:extLst>
          </p:cNvPr>
          <p:cNvSpPr txBox="1"/>
          <p:nvPr/>
        </p:nvSpPr>
        <p:spPr>
          <a:xfrm>
            <a:off x="142875" y="4471571"/>
            <a:ext cx="6572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Мама Кости:</a:t>
            </a:r>
          </a:p>
          <a:p>
            <a:r>
              <a:rPr lang="ru-RU" sz="2400" i="1" dirty="0"/>
              <a:t>Я хочу поделиться своими впечатлениями. Когда только начинались занятия по рисованию, то не верилось, что мой сын сможет так красиво рисовать сам.</a:t>
            </a:r>
          </a:p>
          <a:p>
            <a:r>
              <a:rPr lang="ru-RU" sz="2400" i="1" dirty="0"/>
              <a:t>Детки открыли для себя удивительный мир света. Красок и теней. Понимание и стремление к прекрасному. Здесь ребенок погружается в себя в процесс творчества. Алла Александровна, спасибо Вам за неустанное желание делиться знаниями. За поддержку и мотивацию. За то, что дарите нашим детям волшебство, открывая перед ними новые горизонты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85E99F-F4E4-4236-9154-46EAF9305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"/>
          <a:stretch/>
        </p:blipFill>
        <p:spPr>
          <a:xfrm>
            <a:off x="319088" y="285750"/>
            <a:ext cx="2352304" cy="4185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949F79-1500-489F-9052-DCBBCEC09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76" y="485358"/>
            <a:ext cx="3270963" cy="3986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6793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461</Words>
  <Application>Microsoft Office PowerPoint</Application>
  <PresentationFormat>Лист A4 (210x297 мм)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19</cp:revision>
  <dcterms:created xsi:type="dcterms:W3CDTF">2023-01-19T07:50:39Z</dcterms:created>
  <dcterms:modified xsi:type="dcterms:W3CDTF">2023-01-19T11:25:45Z</dcterms:modified>
</cp:coreProperties>
</file>