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D"/>
    <a:srgbClr val="CCCCFF"/>
    <a:srgbClr val="FF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46489442_1247982706_3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4300"/>
            <a:ext cx="9144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1" descr="63637715_2caa93e66836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2" descr="лев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365625"/>
            <a:ext cx="1444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просьба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4652963"/>
            <a:ext cx="1282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кувырок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51364">
            <a:off x="3465513" y="4073525"/>
            <a:ext cx="1482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пугает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724400"/>
            <a:ext cx="13350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6" descr="смеется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868863"/>
            <a:ext cx="1549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7" descr="машет лапкой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088" y="3357563"/>
            <a:ext cx="1130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8776316_94ac70e4f77f3074a94043f2f6e6845d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9013" y="5903913"/>
            <a:ext cx="3074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D419-3410-4F23-B923-F25418C54073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DC15-9AA3-4654-8FE9-D5E92790C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1" descr="лев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508500"/>
            <a:ext cx="15906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EE8-DB44-4112-AB61-4BC957EC6F06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CFD3-E595-449C-819E-8CB9634E9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93578a989ca4d5625deac32e5a4513a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581525"/>
            <a:ext cx="15128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4D143-E83F-4CF6-95E9-334FA00B6579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EAF4-298F-42D2-80E9-5E1EEAD6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1" descr="кувырок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894138"/>
            <a:ext cx="18002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493B-11AD-4128-A7BE-65887081D3A8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6880-F610-446C-AFEF-A4C72461A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3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146217b1ded284022cfde1884793a28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508500"/>
            <a:ext cx="147637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895F-354A-4293-96E5-E74BE796A64B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2A7E-7D52-460B-997A-4F52D7834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bcf6a3f2b43bb0d7607ba6139faafab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940300"/>
            <a:ext cx="19796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F652-5874-499E-8F06-D79221AB0957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CACA-BDCC-44AC-9A58-B9B4877CF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11" descr="машет лапкой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365625"/>
            <a:ext cx="15621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1980-B2A1-4623-8957-427A1C1B34E9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442C-6A02-4391-A920-3BF7D4D80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0000">
              <a:srgbClr val="FFFFCC"/>
            </a:gs>
            <a:gs pos="99001">
              <a:srgbClr val="FFDDDD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9DEEB-6D81-44E6-81D4-A96AB79B36F6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B2D76-08BD-4F61-8347-EAB2216DB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.gif"/><Relationship Id="rId7" Type="http://schemas.openxmlformats.org/officeDocument/2006/relationships/image" Target="../media/image5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47864" y="3501008"/>
            <a:ext cx="432045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Учитель-дефектолог </a:t>
            </a:r>
          </a:p>
          <a:p>
            <a:pPr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Кашка Э.Ю.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2060848"/>
            <a:ext cx="6094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Какие игрушки необходимы детям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764704"/>
            <a:ext cx="341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Игрушки для 6-летних детей</a:t>
            </a:r>
            <a:endParaRPr lang="ru-RU" dirty="0"/>
          </a:p>
        </p:txBody>
      </p:sp>
      <p:pic>
        <p:nvPicPr>
          <p:cNvPr id="33794" name="Picture 2" descr="http://www.rodnye-igrushki.ru/Sites/shop/Uploads/sbornaya_model_sovetskii_samolet_istrebitel_mig-3_022.794CF396787249E7BF81004C5FD44C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57175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www.joystick-pro.ru/photos/img/radioupravlyaemyi_constructor_Iron_Commander_816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44824"/>
            <a:ext cx="2571750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s://encrypted-tbn1.gstatic.com/images?q=tbn:ANd9GcSfxM15LyU58CDraxWuh4tQFQiS8qxUZF4_oJ2NcmLSzVhwpD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2362200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800" name="AutoShape 8" descr="data:image/jpeg;base64,/9j/4AAQSkZJRgABAQAAAQABAAD/2wCEAAkGBhQSERQUEhQUFBUUGBkYGBgWFxcWGhgWGBkYFx4bFxgXHyceFxojHRgXHy8gIycpLCwsFx4xNTAqNSYrLCkBCQoKDgwOGg8PGiwkHyQpKSwsLCwsLCwsLCwsLCwsLCwsLCwsLCwsLCwsLCwsKSwsLCwsLCkpKSwsLCwpLCwsKf/AABEIAOEA4QMBIgACEQEDEQH/xAAcAAEAAgIDAQAAAAAAAAAAAAAABgcEBQEDCAL/xABEEAACAQIEAwYEAwUGAwkBAAABAgMAEQQSITEFBkEHEyJRYXEygZGhFEKxI1JigsFykqLR8PFTwuEIFSQzNENEc7IW/8QAGgEBAAMBAQEAAAAAAAAAAAAAAAIDBAEFBv/EACoRAAMAAgICAQMDBAMAAAAAAAABAgMREiEEMUETIlFhcYFCkbHBBSMy/9oADAMBAAIRAxEAPwC8aUpQClKUApSlAK6zOo0Jt76V2V1GQXIoDsvXNfCx220/T6V8yz5QSdANzcUB20r4ElcGb0P0oDspXV348j9DWBx3jQw+Hlmys2RSQoBFz01toL216UDNnXNanlTFtLg8PI5uzxqWO9yRW2ocT2KVxel6HTiuufEqguxAFYXFOLiLwgZnOy/1PkKj4w7zMWkYm390HyHnWe8ynpey+MO1t+jZ4rmkaiJSx8zoKyuX8e80ZZwN9LdRWgkgzssKbt8R8lqX4bDBFCroALVzHyqt79HcimZ0l7O0VzSlaTOKUpQClKUApSlAKUpQClK4NAc0qtefecZ2V0wDmMwCR5WygsViIRsgINspN721tpVSHmnFF80k8soO+Zyf7oOi/KtmLxKyLeymsyXrs9R5x5iseUeK4187VSXDeDiaFZczlWGp8Nr9fy3rSc346bCx93BJlTFq0UugzFUI8N7CwIdvka7k8VRLeyiPJ5Vpouzi3aNgMMSJMShYbon7Rvol6jvE+17DSYeY4VszqtlWQMmYkhfhYAsBe5sarzlTlVESKWaF5ElkMSZR4QwDZmIGpa6OBbbL62Msw3LsWJM+DxcEcM0TEQzxrk7xLB7m97lQRcX9qyzxT7NHJtdEIxfPnEGspxTqGuVVAqhQLaCwuBrpcmtO/HcWxJGJxJPpJJt8joK78Rwt8PiZIJd4mUm//DVrt/huK3HCOCYzHJmwioHYszAMkeWIE5RbchiN9tBtXrcoU7S/0Zly2abAcx4pZIw0+I1dLhpJBcFgCDc7Wqd8d45JG8kMiM0LzJhlXvZRmEwUmZ3JJKrcKp2vpr0rrEzzs0qYlnvFZXSS11JNrFev+1Sbh0OMxMEDxB2XDqwLFVJKHKGjDudVOW2gJqnK/tVFkp70TnkPGY6bBxLh5kVoWaFu9USRkRNlLrls+xAC5gPXztIVW/ZZxSWaXEd53aiNIwkcYsIw5YlWU/nsqn2b3FWOaw5uqL49HJrVcU4+kXhXxyHQKNfr5VA8dz5jZ8fLhMPHHHFDIyPJqzsq6XDEhUv7GpVw3AKniy2sOupY/wAR/pWPyKePpGvFCa5UYGHjeV2a/iPxOdFX0XzrO4jiliRVW5PwqBuzH/PzrE4pxhVmjjYqJJDaMW0B13NaWbmlOHSu/EFdm07lo1zKQb6W/LqNz/TXFixXdbNGS5nTr+xNeA8JMYLyayPv6egrc1VjdvEIIvhZrEAizR3sRfUE+XrW/wCW+1LDY2ZYYo8QHbzjJVRYm7spIUabmvYXjXjn0efWVW97JpSuBXNVgUpSgFKUoBSlKAUpSgFarmbjgweEmxJQuIlzFQQpOoG7aDf/ACBOlbWqa7ceZZe8XAiwiaNJnP5mbvHyj0UGMH1NvLW3DjeS1KI1XFbINx7nGTEyu6L+GR75o43JBuSxLNYE3J1FraV88scBONxCRA5F3d/JBa9h+8dh9a0hXwm3xXFr+Wt/6VJuReYo8HP3kqO4K5bRhSdwfzEDpXuJcJcyjBX5LH4LMncSwgACJ2CjyXQgfIEVWfPbm6HcI+f9Af0qSYXnaFJJmEM2SQ3tdLgZba62+hqNcXmjnYlS4Bv4XA+xUn9Kh9J0mn8mflpp/gmvCeZk/CYWIICDMylwdUDl5FYAC9yGAGo1J8rVtcRj4pOKQohtJhm76RW0d4zGUsWzeIAkG3Q2qoOG8XnwDhlPhU6Ei623swPqSQdx8yKzsRz45EpjijR5wFlk8TsyjQIubRFsBoB+uvjVjpVpnozXRsO0bjiScSeWLYIL7b2Gh/SpJ2CjvcTjJDusUaBuozMxsP7o0qqZ5DqWPifXXoN9fU1bf/Z0bXHe8J+zip5G5lSdlbeyac1dmUONiGZ8mICgd+FBLW27xb+MdN7+tQx8JxHhECxNHFLh0LOZQGKqLjwv1iVrXzWNrmrlvWn5wiV8FiEbUPGykXte+lr9KpeRtcW+i1T3tIqrkftOwcM+LmxPerNiHFyimSMqtwuUr4r663A6WqwJ+bRiUH4Yko35gDcnyUHr5+VQHl3kFWbPIgAJuq7Erp9F8zVj4KBYEuFH7q2G/oo6D9aw+Z5H3cZezXgw8Ful3+Do4Vy8sN3ZRndi2X+I+f756k13cW4wkAJYgkD5AefpXGIxRXfWVth0QeZ9arnnzj/cSxI9mjmSRZCfO62ueg39rA9DVeOHbJ3ahbZvuPYZZcLnJQylXaKwQsGYCwF/ELi4OUZrEmtb2glZeCwySkHECOMuL6hyi3G5tqvn+taHjPEsNOuGXNKkWHZXsi5pHYAiwcHKuuuYnrpawrQc4c2HFuUW4Rmvl0ORBspK6Ej/AD869PFj00kYMmTm9s0+IfW48l+ygf0r0Z2a8DggwELQgEzIsjuR4nZgDr6DYDpXnBzXo/srkvwnB+kdvoSP6V6Xm7UJFWJdkrArmlK8o0ClKUApSlAKUpQClKUAqru2nk7vYvx0d88ChZB0MIYtmt0KFmN/InyFWjXyy3Fqsx5HjpUiNLa0eWOF8v4jEf8Ap4JZfVVOU/zGy/epty32UYgN3uOjVIVUkoZgHLXFixjuAtr/AJr7VeCRgaCwHkBasbimAE0MkZ2dSv1Fac3m3ctT1/khGGdrkVlxTk3AhpkiEqyKAyWbMu1/zE5hod9ahHFOHSwDwtmjbqvhv6MN9vcVKMfjOJYSfMeHPMoiSMshMillzXYGNWa1iBYgWy1B+L8fkeS0kbRlfyHMpHuGAP1q7/j6y6fN9fuQ8/FiTX0f5MZsd5gGsOcgsLAD2r7fGX3Ws9OUcTJEMQvgVmyqtlLEW+LxOoAvpY66bVuzZJhbZlxxo0WNYqq6m5LX+Vql3YxzG2H4ksbN+zxQ7th/GLsh9PzD+b6aHmfgrwJhyxzd4CdAPC+l0OUsL9dCawYsJJhzHI/7Nw6Oik2k8JzBym6rcCxNr14/kXyra9GvGj1Vjsec3dx6t1PQe9YU8AJ/aN3hHToKhvK/PYxICAqkjEXYHe/vtUtmDILLYudLnQAeemp9utfP58tJ612evEpL7TswhKgtKoBY6Aa2XpfzNdWMxpBvbx/lH7vr6Vg8w8xLhImlfViLKp02HxH0rugTKqM/iYqrN6kgG3pvUsPj0/uZG7Udv2YbXVnYm7WAJ9SP9/pVTc+Y1pMQR4WRVAA876kn1vtU85v44MPBI/52Jy3O7toPkL3+tVtLwrFTIZwi93cxhtTdkFj8AbQEEFtr3r3/ABVGNN1+x5WW6ujTpw0ZQ2UhTcX3Gbe3vaxrhYguwrP4hgGgco9xdVZfVW6/a3npWFJIo3Ir14mdbRTtnOGw4kbKXCep9wLKOreVerOF8NTDwxwxCyRqFUegFq808vcsTYyeOOOOTKWUs+RsqoGFyWtb716hryfLtvJx+EaoSUpilKVkJilKUApSlAKUpQClKUApSlAK4rmlAfNavjnLOGxi5cTCkg6EizL6q4syn1BrbVwTXU2u0c0VXxDsMj71GgnZYswLxyDOcg3COLG5/ivv6VqeCKMZw8xqFNsjgFVdUJANmDaE3BsKt3inFEgUFzq7ZEGvicgkD00U/SoHy5ydHgoHDSyCMsHtmH5VyW2sV0103AttWj6rufvf7FNQk+iB8o8QjnxUsGJCGOHM0NlVQGDWJASwLHTLtuais0cceMmOILtlctqLlrm4vc62BG+mlbrmWaHCcSDwkshjvluC1yDYMRYa6G9c8qcLGNxD4nELfM10jA8DMLDrqQth7m5quqmFtnJl09I45Q4HiDLDMsZSJm0GYliPOx1ZfU/SrvXFKFux0UXJ2tasLB4ERKXkIv8AoPIetY34D8Wxz3WBbhgDYkm2vuB+orzG/q3vR60SsUaZAeauJnHYtIVJyu6xj+yTYn9TVn4l7k2+Xt0qOQ8lxRgyRL3c4ciN7l7AmwIUnV8ubU6Xtp0rB56wU3dSLHiGjECRCR8xzNLK3wjJbZctyLWDMa9SqlTMT8Hm1VVTqivO0TmP8TijHGT3cJaP0aS9mNuoBFh8/OpjyPhHl4SiIAXjmkFjJJDpnJ1eIFvzbWtVRa3v8wfvere7JcSXhxSG1+8zAE2vmjVvuQag09bIo3kPZ0uOeM4lmj7mMKyxsXzXJ3lcZiPWwOtTPgXJGDwgtBAgJ3dru593e5+W1YnKU8mYCZVWQxDOFN1zAn4T1GtSquvJbXHfROZR8KgGgAHtX3SlVkxSlKAUpSgFKUoBSlKAUpSgFKUoBSlKA4vVe9rHPP4aH8NC1p5lOZlNjFEdC2moY6hfYnpU/nvla29jb3qh+PQd7xASYgllAW5NhcKTudBYafNhWjxpmq3XwU5rcro0nBOKth5sO87YvEAO2eHvHspue7KlmIJtYkG3xHXepHzl2nxsloMshcCym4yD+Neh/hqKc3GBHDwOrHO6iPu7FABb4j8YLXNzrrvUV78yEDTMTb01PXyq3KpffpkJbNpx3jrYuVXZFQKLKim9gTc3bQsSatfkJIYMEMRI2puADsCDbw+RNV/xblmIQhoWCMi+POSFaw3O+Uk+W9aD/vqUIEDkKNhfT6Vhy43ZowZZjbaLgHMxxUqrGQwuFyA/B6sPqb7aVJeDxTITHN3bRLe0iErnzEfGhvkca9SD6bVW3ZlhBJHJKiK2IimUgs2XNEVAZA1ja6u2/UCrTXFK1v2TxgCzBiNTcWIZSQ236UmJnpCsjt7Z8caxJRS8QBe4VVLEXJI6gX0FzprpbrVf9pWKfD4buJGzzynv5j8Picdygyi9rKrkC+mRd96nHEOMLhiJe5edr2VEK3BI+LxkAADS/roKpjtG4xLPimMq5CbOyg5gt/Aig21sqk+7mp6K2yddm3IGDx/CVbERASd5KBMnhkADm12HxW8jcaVE+KcRhwEqJw/ESSvGGjllZV7qRTmKrk/M0fhXNtq3tUi4NzOcBy1HkIE2Ikmjj9Mzvmf+Vbn3tVWxrpbp/StODFzT2K0Xh2N83nFGaPEuhxCnMgChLxWANh1s2/uKtEV5O4Xjnws0eIgOV4mzKenkVPoQSD716d5Y4/HjcLHiI9pFuR1VtmU+oNx8qhmwVi02Sitm1pSlZyYpSlAKUpQClKUApSlAKUpQClKUApSlAazmHGPFh3eMqGFrZrkam3TrVH81cX7vEQkFSVBfKwzKSSLBl6rcajrarV54x1gkf85/Qf1rz/zBj++nkcbXIX2Ggrd4s7foyZfurRhz4d5sQT4VBJYlRZVvvYdNTXfx4xgLEqjMo36qP3SRo3vWPBKykHXTr1FJEVAX+I36+tXZsHbrekQ32dM2ItHkLEsLWXcDzF+hFc8P4dNI+WOMuy62GXT3zEU4bhjLiUCJcls+XfQHMdTuBVkdnHARmklcGypZjsGcuTp6AC3uaw0+X7Fy66IfwjmLFcPzZRkLG7rKjEE7DUEW36Grd5c47+KwsUrWzNcnJmygg2t4rnSxrTzNBOyxEWMt1AJDX0JNr67An5VXPMWLmw7x4WGaVRDEikRyMmaRrsb5SLkgrv51BnUWBzrxmeN1TCKGYglsylrDW1tlGvn9KrvjPB8WqPPMtxcFmzLu5yDQa32Gg0Bqw+XnYRYhnPeGJ40UuS2ixojE33OYE69TWm4hi2xsOLw4ZV7vunBJAU2Ylh6ahQPW1d+DnyRbj3G4ZYMFBCJQMLG6O0mWzvIUZmRRqozAjXpl8q0ytY++3vWODcX89a7o/Fv0rT497+1EmZca3B1t/q9SHlLnTFcOEi4ZoistmKyqzqGUWzKFZbEiwPsPKotNOVIAr6w+Iu6q7BAWAZyCQoJ1JA1YDyG9arzY98K7Id+0equVOOfjMHDiCuQyLdlvezbEA+VxW4qieRuZJuGTPh5Vd0NmyAGzKRm7yCw8TFbHKPiF+oIN4YXFLIiuhDKwBUjYg615eSUqevRdFbR3UpSoExSlKAUpSgFKUoBSlKAUpSgFcXrmtfxvE5IW828I+f8A0uaI43orTtC43aOaQHVvCn8xyj7XNU8f+tTbtKx95I4R0Gdvc3A+wvUKO9e34sanZhb29nZElzX3xAC8aEb+Jrb22A+t/rXbgobmphh+yfF4mOPFwvEc6sMjllICkgMrAENm3tYb71Hymm5hvRKNttkL5VxeTFMxFmKOFHkTsPsKt/H/APhOFnu1zM9o0UEAmwCaXPozfWqckidHOmWSJiGDaEMrZSra9GH61ZvHea4zg8GcrNExMNzEs4aUCxDRtqQTmsV1Neflx/Sei1dmi5MxRaafFT5gMJE5Nx8JIIOnnYH61itwaCdn4gPxssPfZyVhRUurCyEswNgQovbarK5G5VQjEpMkZEjjOiAogCoigZcxK6hjluamUPLeHjwzYaOJUhcMCiiw8d7n31qlslMvRUXKSs0OJQkB5Ukk9AxYt9s32qN8I4G6u41aLGQyxBrMAZO7Mq5SwGceAm40qR8Hm/C4mUs4eON2UEdMoyMPXxgn511JhJxicWHRFeCNZopCzzSSKXIzd450UL3g7sBVBO3UyfsgirlS65ht19K+4CBcn3+QrPxMQE80drWkYW/hJ0+osaxo4bFiNQhv7gf9Kvc8OOSTu/gkvHey/GQYT8azQvFZXIjZ2dUe1mIKAWFxex0386i2DwJlbIqMzZWY5QWOVVLMSPIAf6NejuyzHLiOGLEwDdwWw7qdbqACt773jdPqa3PA+SsHg2kfDQJG0nxEXOn7q3Jyr/CLCs1Vum2WceuiAdnvB/xmDwrNYSYSRTCxOYmBX1RrAAFfEFIvYEa6mrYhSwta2p/Wo1wDlN8LPJkZe4ZsyLrdb7i21unyFSmuV+h2V+RSlKiTFKUoBSlKAUpSgFKUoBSlKAVGeacUMwUmwUXPz3PyA+5qSmoZ2sYwRcPdtMzHKD11B2qeNbpIhf8A5KN4ljDisTJJ++1l9AdB9Bc1rjYsxG1zb2Gg+1duHmCrp8QBt/bbwi3sCT9K+kww2HQgH1OpNvSwNfRRPFJHnt69m14Tg2KgqLuxsg83O33sPnXpDh2CEMMcS7Rqqj+UAVQ3CuKwYOfDPiiwjRrnKpc5gCw0Gts2U/IVN+Z+2fCfgZnwUwbEaJGjKyMCxAz5XALBRc6X1AFeJ5d8sj/Q1eOtTt/JC+2THYD8U4w13xRYCfIR3SlLg5jbWW9gQNsuuor44Fx6CLCcND3/AGUsuIlAXOVu80a6DrmYW66baGq6gYlnYksSrkk6kltyT563re8JgyoCGOZnDeErqqaAWYi65mOgsdKz1b49/BbEcrSXyelOWuJYeeAPhGjdCTcpp+0/NmG4bW5vrrWNztzWuAwrSkBpG8ESXtnkI016AaknyFVr2FcQlGMx0LMWQhZDcZbPcrt0uLDf8orD7aeYFkxKRA3MDFR6eEFz7klF/kau4Z50tksj4bSIRjJ3hDNI5LTZmBXW0pObNYm1rk1Ipua5cSYJIWWGWOIwOzjNmEnS235AVv1NQbieKLvfcKAAD9T9a2OAxCIsxJI1VlFlJyggggsCL6ka+V6t8iuVNIqxLWnX8mBi5W7zMzEvsxIsTbwg/QCtjwGESPkP/uIR8xcVjcRZpgZ1icRCymQ3YFjoPFbLffRa6eGYwxujj8jA/wCdUS38ksiW3xLi7C+Lg5o9B3sYe3XvIrI9/wCVov8AQq3q82dmPFxDjENyAswa3mkt4CCPIZ0b5Dyr0mK7X5JR6Fq5pSokxSlKAUpSgFKUoBSlKAUpSgFKV8sTQHJqv+1QCeNYAdVOY+5BsD9L/SpfzFi2iwsrpoyoSPceXr0+dVUvFXYMZLvIfEToMxsNPTr9BVuNd8jPmvX2kY4T2bYjFFu4K+Ea94bDMALgMoPUgbVxJyhisLNGuKiKByRHYrIHIGdsuQk/CvUDSrw5O4WIcMmniYXJ99f1JrSc8TRpj8A0xtH3WLAOukjCAC1uuXOPYmta8209EPopx2U9xYd88id2GjC+JypLRte3g6g6gHT8tRrEcMaM5WGv6+o+Vj8xVtYrhkcME/cTKO+naKY6AnOxuc5BYBS6jNsLDpVf80YtfxLqnwxsyC5B+HKmpAsdYzWR9vZL10iMqcoY+Qt/X+gq18T2LRGJGE0qymNCwYIymQqLhdAwFztc1XHCcOZcTBHv3k6C3o0ij9L16TLi+bopv8l2++WoE12Q7kTlg8GfiMskqPGkCuMtwbIZT4l+Wlt9apOXFNI7u/xyMzt/adix+5NTHnnm+VsVjYomHdSBIJDYFmWI3IDflGZnBHvUKUi996ulcOw3vo6n3q1eybg2HeGSSaOOWaF1Klhmyxtc5QDodQxvb81VbKx+XQdNasvsaxYM+T/iRFSPWNrj/CzfSqWu2ESrtbwt+HzAfCjqwA2ADjYVT+H4QRCJTsxNv5bE/Yn5rV29oEObh2L/APpLfNVufupqiY8c2QR9ATb2N9PW9zRCj6hnEUwOcqGVlJBGaxBF1v62Pyr01DxR8TwpZ4wwklw6uAu4ZkBIHsb1WfZLjsJhoJmxoQSPKDGHjzuECLqNCVBbN5bGrJj7RMBb/wA8AeoIt9qm5evTCa/JrezHjpkiaCVy0sbFhmJLMjG+51NmNvTSpxeqm5l4xg1d8TgZQ841EaZ0Dk6HLItspO5qQcKdJo7x8RdZHys6mXNlaw0XvNVGlrDTfzNcqH7OxXWic3peo1/3fjQWKYtWzKAAyIQpF/EtgDc3G5I8I0rXjjuNXGjCkxSN3XeECMjMCwGbNnsLagj+Ie1Q4k+RMcRiFRSzGwG5r5wczOoZly31A626X8jbp0rp/BZ7GWxsbhR8II//AER5n6VmCuHTmlKUOilKUApSlAK4IpeuaAwOLcME6CNiQtwWt+YDp6a2r6wXCYoltHGqj21PuTqazaV3ZzS3s4tUT7S+WXxmD/Yi88DCWIbZmUEFL/xKWXXS5FS2uDXDp5wxvaFkR0/DsuJDG5kUL3bkAFmW/ibQEaW06VBFkJPUn1NyfMmrd/7Q3C7PhpwPiDRMfMizr9s1U+oqxrST/JS/wTHszwPecUgO4iV5T/KpUf4nH0q6uI4kQwSOTYRqWJPkoLn75fpVa9jGG/bYuToscSD3dnOnyQfapF2q8R7vh4jHxYhwn8rXkb/AoX50lbegvRSclzq5JZvEx82Y3N/W96+RF5VkmCjJYV6dYPyV8jEnXQVKOzbF5MbAb2AksfZ0ZP1atK3DJXgaZYpDFHbNJlOQXOUeI6HXTS9ZHKjgTG5ysBdTa4DKb6229DWLJH/ZxXySb1Oy9+YsrYaVX2kSSK25JcEAAdSc21Qbl/kWHBosmJIaW2tzoPQDqa7f/wCrcjO+rqMoYjwrpYsB1dup+grQYrjglY3kLsfdv9qLHx9lbycvRsOITI0hMQCp/rpWDO+lwpt69favnA4tS6rm3Pkd623G2AUaam/+VX/Ua6RTw+SNzoD+Q1rOJYkRKLfEdtf8636KwHUD2rQ8cw+eS37o8/8AXW9WO3wb+RCXLRq04tMrZlllR11BV2Fuulj7VLuVe1DGQ4gzSEYhu7EZMungBzABlAsb+YNQyGIuRbQKLE1sU8NgosBtVeDFWR8q9f5NTevR6b5N5pGPw/fd08VmKFWKm5AVrqQfh8XWx0Nb6qz7DuKB8LNDmzPHIWO+iuosL+6n61ZlYssqbaRdD2uxSlKrJClKUApSlAcWrmlKAUrGixgJIOhufoGZf+X71wMYTsN2su+ouRfb0J9rUBlUrpGLXTW17aEa6i9ve1fZkFwOpuR7C3+Y+tAa7mHluDHQmHEoHQkEdCrC4DKRqp1IuPM15x7QeRxw7FCGKRpw6d6BkOdEzFQHto1yDqLbbV6Wkx1iwtfoPU6b+l2ArzX2lcY/F4+bERvdFSNUIBW6h2TTXa9zfqK7sjSN32ec4YXCQSxTO6SSy5icjFQuVUGo8vEfnUo4twQ8ddWweIjEEAN3KswMjn4QARYqgF/7YqoeB4Az4iGPKTnkjuTf4C4ufUW+teq+DcGgw0eTDxpEhNyEUKC3mQOtSmnD5IglvorTAdggv+3xbMPKKIJ/idm/SpZwrsq4dBY9wsrDUGY95qOoDaD5CpX3osTfRd/lXRjcWFFgfEdB1tfqR5DfXyqd+RkpdskolGg53WN8HLhSukq5CFsMgOxt56aCoJw/leCNMqRqATY3XMT6sx1NWFiMCrG177G5uSSb/c2P0rBxnBo4lzscqqCxNztsdOu4+ZrP42Srnf6kMi/JC5uSEkyk3ALBFufCW3sFa/SvniPZ66qclkI3PdBxrtfI4t9K1fEeZppJi0TPGqHwKt7qPNrfmO5PrbYVPOXzi0iviZmZnscpVCygg2GYLfMQPlb0rfkx1jXJszRc09JFb8Q5NxOq94oB3MfgYem1x9ax4eVHAswL+rOWP1J+1WwWHwhdB+Uef8R86xsXw1iLsFUeVtfPoOgrJeecfdF3BvpFaDhyw+OS6ptuSb72CnztvUax85zXAHiJJ36m41qUc6q25YZFawXbz111JNRIlmKx2sSdLgjfW/metexhU/TT/komd1s6nxBI16VkcKwLYiVYxpe5P9kW+5JA+dYUgINjoR51JOBq8UJliW0sjKI+twnivY7XcAnp4RXcuTjPRbrRZ/Y7w2OFsV3ZN2ERYMRdWs2YD+EEb1ZlQPkXllVnOMikvBJEqxr4rlh8UjX3udh5VPK8an2aZ9ClKVEkKUpQClKUApSlAa5b3O+jDT+1MwN/PQV84ZWIUtfRjbU/vt/y2+VbERi5Nhc7m29v96+RAot4RpoNBoPTyoDX4ZLDXNvdgLklsib21PWu2CYFfFrax89VCk6jS+Y/M13fgVvoFym5K20JIUe35fKu7uRYCwsLWFhpba3lQGkxchVHbqiMf5rZrf3nH9yqD5bhgSKQzuDfDwhVC5gf2j9egvavS3cLtYWBvsN/P31NdMvC4m+KKNtt0U6jbcdKaT9hNp7RSfZFwdjj55G8QCxsGUg+Bu8IAtt0Gm+U1dEE/itqB5WJI1ULfqL+I69K7MLwqKPN3cUaZ/iyIq5rbZrDXc713JAoFgAAegAFGcS0YcoOum+YemrA3J2AtrUU4jxF0mkckhI3cAKcq/F4mkO5JOnT4amskagXIWy+YGgH6VQXHucS84Ro1aEyNkA1IJbdgdGve/S1W4sbt/oVZb4ok3GOdJwc8ayhe9yBYrXKgObsG39h0Fazj3PkskLRyuACsZOhRge9scxXMNsvTcGtPJzJhpUWMnu8rhiSNCVDKbH1zHpWNPhw7lkdLHoCNANgL20FbseCEtT8GSstf1G75Vx0EbxyuHdVzECNlIMt93NxewtuN6nmH52wsjEZ3sXC6I2tkYmxXpmvVXrwLvnCBQwAttZdd2boBW3ifDYBMseV5B5bKT0HkP1rmXDyf5Yx5NLotOJjkDWNyBe2t/2ObYaXJNYXMPGlhw3efCxV7ZtCGyt5+Vjr6VWnCuacTJMq9+yoTqt7Ajyt10rI5t5zizsn/msoKEb2b1J8tvrWGvAp5Eqe/wAmj66cvSIzxrHmZ0AJYK721J1yjr6EnWtLg5nugdCn7QWzSM7ba2v+X51JOTmvM2IbMDEwc2W6EWI7tvINce2UHpatFwLhHeTTRomY5rKACcozbLbprb5VruuGTXwjiepOvBcJZ3JcNlUjNuSSdlHmTare5U7PxKBJjU8LLZItRZdPit8O+x8623JXZ0mHCyzgNILFVIFk+X71TXuB5DU32G/n7+tUZs3N6RZEb7YggCKFUBVUWAGgAHQV2UpWcuFKUoBSlKAUpSgFKUoBSlKAUpSgFKUoBSlKA1vMeGeTCzJF8bIwX3NUfieAoCA2aOVDs4sPL5V6CrGxnD45RaRFcfxAH6eVaMOd4ujPlw83vZ5RxfDHhYrIOuh3BB9RXQg8jb2NejeI9mWHkuY2eK/QWZfo2v3qK8S7GXPwNC/uCh+16u5Y67T0V8bXtFWDjkipkjYoOutyT6k184nEsBmXdgDrrUyxPZLik/8AjM/9mVCPpmBrFxHJeLXVsLMNLaLcW8vDetOHjO/uX9ytv9CLcA4rMJe83Cg9ABcgga+h1p3j65muWJ1Gma58rae9b5OX5icow8t/Lu3P2tWwwPZjj5jpAYgbXeVlBt6KDcaelTXCO6rv9ySpv0ju5Ex8EUMv4jKylhlQamRxeyFbahjlAPmDtVscr8kYfCWkWMCdlHePdjdzqzAE2Ukk7WrD5Y7M8NhBGzL3s0eveN0P8K7C3nvUxry81qrbk1ROl2cCuaUqksFKUoBSlKAUpSgFKUoBSlKAUpSgFKUoBSlKAUpSgFcGlK4wDXFKV34OI5rilKI4wN65pSjJI4r6pSuIClKV0ClKUApSlAKUpQH/2Q=="/>
          <p:cNvSpPr>
            <a:spLocks noChangeAspect="1" noChangeArrowheads="1"/>
          </p:cNvSpPr>
          <p:nvPr/>
        </p:nvSpPr>
        <p:spPr bwMode="auto">
          <a:xfrm>
            <a:off x="0" y="-12668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data:image/jpeg;base64,/9j/4AAQSkZJRgABAQAAAQABAAD/2wCEAAkGBhQSERQUEhQUFBUUGBkYGBgWFxcWGhgWGBkYFx4bFxgXHyceFxojHRgXHy8gIycpLCwsFx4xNTAqNSYrLCkBCQoKDgwOGg8PGiwkHyQpKSwsLCwsLCwsLCwsLCwsLCwsLCwsLCwsLCwsLCwsKSwsLCwsLCkpKSwsLCwpLCwsKf/AABEIAOEA4QMBIgACEQEDEQH/xAAcAAEAAgIDAQAAAAAAAAAAAAAABgcEBQEDCAL/xABEEAACAQIEAwYEAwUGAwkBAAABAgMAEQQSITEFBkEHEyJRYXEygZGhFEKxI1JigsFykqLR8PFTwuEIFSQzNENEc7IW/8QAGgEBAAMBAQEAAAAAAAAAAAAAAAIDBAEFBv/EACoRAAMAAgICAQMDBAMAAAAAAAABAgMREiEEMUETIlFhcYFCkbHBBSMy/9oADAMBAAIRAxEAPwC8aUpQClKUApSlAK6zOo0Jt76V2V1GQXIoDsvXNfCx220/T6V8yz5QSdANzcUB20r4ElcGb0P0oDspXV348j9DWBx3jQw+Hlmys2RSQoBFz01toL216UDNnXNanlTFtLg8PI5uzxqWO9yRW2ocT2KVxel6HTiuufEqguxAFYXFOLiLwgZnOy/1PkKj4w7zMWkYm390HyHnWe8ynpey+MO1t+jZ4rmkaiJSx8zoKyuX8e80ZZwN9LdRWgkgzssKbt8R8lqX4bDBFCroALVzHyqt79HcimZ0l7O0VzSlaTOKUpQClKUApSlAKUpQClK4NAc0qtefecZ2V0wDmMwCR5WygsViIRsgINspN721tpVSHmnFF80k8soO+Zyf7oOi/KtmLxKyLeymsyXrs9R5x5iseUeK4187VSXDeDiaFZczlWGp8Nr9fy3rSc346bCx93BJlTFq0UugzFUI8N7CwIdvka7k8VRLeyiPJ5Vpouzi3aNgMMSJMShYbon7Rvol6jvE+17DSYeY4VszqtlWQMmYkhfhYAsBe5sarzlTlVESKWaF5ElkMSZR4QwDZmIGpa6OBbbL62Msw3LsWJM+DxcEcM0TEQzxrk7xLB7m97lQRcX9qyzxT7NHJtdEIxfPnEGspxTqGuVVAqhQLaCwuBrpcmtO/HcWxJGJxJPpJJt8joK78Rwt8PiZIJd4mUm//DVrt/huK3HCOCYzHJmwioHYszAMkeWIE5RbchiN9tBtXrcoU7S/0Zly2abAcx4pZIw0+I1dLhpJBcFgCDc7Wqd8d45JG8kMiM0LzJhlXvZRmEwUmZ3JJKrcKp2vpr0rrEzzs0qYlnvFZXSS11JNrFev+1Sbh0OMxMEDxB2XDqwLFVJKHKGjDudVOW2gJqnK/tVFkp70TnkPGY6bBxLh5kVoWaFu9USRkRNlLrls+xAC5gPXztIVW/ZZxSWaXEd53aiNIwkcYsIw5YlWU/nsqn2b3FWOaw5uqL49HJrVcU4+kXhXxyHQKNfr5VA8dz5jZ8fLhMPHHHFDIyPJqzsq6XDEhUv7GpVw3AKniy2sOupY/wAR/pWPyKePpGvFCa5UYGHjeV2a/iPxOdFX0XzrO4jiliRVW5PwqBuzH/PzrE4pxhVmjjYqJJDaMW0B13NaWbmlOHSu/EFdm07lo1zKQb6W/LqNz/TXFixXdbNGS5nTr+xNeA8JMYLyayPv6egrc1VjdvEIIvhZrEAizR3sRfUE+XrW/wCW+1LDY2ZYYo8QHbzjJVRYm7spIUabmvYXjXjn0efWVW97JpSuBXNVgUpSgFKUoBSlKAUpSgFarmbjgweEmxJQuIlzFQQpOoG7aDf/ACBOlbWqa7ceZZe8XAiwiaNJnP5mbvHyj0UGMH1NvLW3DjeS1KI1XFbINx7nGTEyu6L+GR75o43JBuSxLNYE3J1FraV88scBONxCRA5F3d/JBa9h+8dh9a0hXwm3xXFr+Wt/6VJuReYo8HP3kqO4K5bRhSdwfzEDpXuJcJcyjBX5LH4LMncSwgACJ2CjyXQgfIEVWfPbm6HcI+f9Af0qSYXnaFJJmEM2SQ3tdLgZba62+hqNcXmjnYlS4Bv4XA+xUn9Kh9J0mn8mflpp/gmvCeZk/CYWIICDMylwdUDl5FYAC9yGAGo1J8rVtcRj4pOKQohtJhm76RW0d4zGUsWzeIAkG3Q2qoOG8XnwDhlPhU6Ei623swPqSQdx8yKzsRz45EpjijR5wFlk8TsyjQIubRFsBoB+uvjVjpVpnozXRsO0bjiScSeWLYIL7b2Gh/SpJ2CjvcTjJDusUaBuozMxsP7o0qqZ5DqWPifXXoN9fU1bf/Z0bXHe8J+zip5G5lSdlbeyac1dmUONiGZ8mICgd+FBLW27xb+MdN7+tQx8JxHhECxNHFLh0LOZQGKqLjwv1iVrXzWNrmrlvWn5wiV8FiEbUPGykXte+lr9KpeRtcW+i1T3tIqrkftOwcM+LmxPerNiHFyimSMqtwuUr4r663A6WqwJ+bRiUH4Yko35gDcnyUHr5+VQHl3kFWbPIgAJuq7Erp9F8zVj4KBYEuFH7q2G/oo6D9aw+Z5H3cZezXgw8Ful3+Do4Vy8sN3ZRndi2X+I+f756k13cW4wkAJYgkD5AefpXGIxRXfWVth0QeZ9arnnzj/cSxI9mjmSRZCfO62ueg39rA9DVeOHbJ3ahbZvuPYZZcLnJQylXaKwQsGYCwF/ELi4OUZrEmtb2glZeCwySkHECOMuL6hyi3G5tqvn+taHjPEsNOuGXNKkWHZXsi5pHYAiwcHKuuuYnrpawrQc4c2HFuUW4Rmvl0ORBspK6Ej/AD869PFj00kYMmTm9s0+IfW48l+ygf0r0Z2a8DggwELQgEzIsjuR4nZgDr6DYDpXnBzXo/srkvwnB+kdvoSP6V6Xm7UJFWJdkrArmlK8o0ClKUApSlAKUpQClKUAqru2nk7vYvx0d88ChZB0MIYtmt0KFmN/InyFWjXyy3Fqsx5HjpUiNLa0eWOF8v4jEf8Ap4JZfVVOU/zGy/epty32UYgN3uOjVIVUkoZgHLXFixjuAtr/AJr7VeCRgaCwHkBasbimAE0MkZ2dSv1Fac3m3ctT1/khGGdrkVlxTk3AhpkiEqyKAyWbMu1/zE5hod9ahHFOHSwDwtmjbqvhv6MN9vcVKMfjOJYSfMeHPMoiSMshMillzXYGNWa1iBYgWy1B+L8fkeS0kbRlfyHMpHuGAP1q7/j6y6fN9fuQ8/FiTX0f5MZsd5gGsOcgsLAD2r7fGX3Ws9OUcTJEMQvgVmyqtlLEW+LxOoAvpY66bVuzZJhbZlxxo0WNYqq6m5LX+Vql3YxzG2H4ksbN+zxQ7th/GLsh9PzD+b6aHmfgrwJhyxzd4CdAPC+l0OUsL9dCawYsJJhzHI/7Nw6Oik2k8JzBym6rcCxNr14/kXyra9GvGj1Vjsec3dx6t1PQe9YU8AJ/aN3hHToKhvK/PYxICAqkjEXYHe/vtUtmDILLYudLnQAeemp9utfP58tJ612evEpL7TswhKgtKoBY6Aa2XpfzNdWMxpBvbx/lH7vr6Vg8w8xLhImlfViLKp02HxH0rugTKqM/iYqrN6kgG3pvUsPj0/uZG7Udv2YbXVnYm7WAJ9SP9/pVTc+Y1pMQR4WRVAA876kn1vtU85v44MPBI/52Jy3O7toPkL3+tVtLwrFTIZwi93cxhtTdkFj8AbQEEFtr3r3/ABVGNN1+x5WW6ujTpw0ZQ2UhTcX3Gbe3vaxrhYguwrP4hgGgco9xdVZfVW6/a3npWFJIo3Ir14mdbRTtnOGw4kbKXCep9wLKOreVerOF8NTDwxwxCyRqFUegFq808vcsTYyeOOOOTKWUs+RsqoGFyWtb716hryfLtvJx+EaoSUpilKVkJilKUApSlAKUpQClKUApSlAK4rmlAfNavjnLOGxi5cTCkg6EizL6q4syn1BrbVwTXU2u0c0VXxDsMj71GgnZYswLxyDOcg3COLG5/ivv6VqeCKMZw8xqFNsjgFVdUJANmDaE3BsKt3inFEgUFzq7ZEGvicgkD00U/SoHy5ydHgoHDSyCMsHtmH5VyW2sV0103AttWj6rufvf7FNQk+iB8o8QjnxUsGJCGOHM0NlVQGDWJASwLHTLtuais0cceMmOILtlctqLlrm4vc62BG+mlbrmWaHCcSDwkshjvluC1yDYMRYa6G9c8qcLGNxD4nELfM10jA8DMLDrqQth7m5quqmFtnJl09I45Q4HiDLDMsZSJm0GYliPOx1ZfU/SrvXFKFux0UXJ2tasLB4ERKXkIv8AoPIetY34D8Wxz3WBbhgDYkm2vuB+orzG/q3vR60SsUaZAeauJnHYtIVJyu6xj+yTYn9TVn4l7k2+Xt0qOQ8lxRgyRL3c4ciN7l7AmwIUnV8ubU6Xtp0rB56wU3dSLHiGjECRCR8xzNLK3wjJbZctyLWDMa9SqlTMT8Hm1VVTqivO0TmP8TijHGT3cJaP0aS9mNuoBFh8/OpjyPhHl4SiIAXjmkFjJJDpnJ1eIFvzbWtVRa3v8wfvere7JcSXhxSG1+8zAE2vmjVvuQag09bIo3kPZ0uOeM4lmj7mMKyxsXzXJ3lcZiPWwOtTPgXJGDwgtBAgJ3dru593e5+W1YnKU8mYCZVWQxDOFN1zAn4T1GtSquvJbXHfROZR8KgGgAHtX3SlVkxSlKAUpSgFKUoBSlKAUpSgFKUoBSlKA4vVe9rHPP4aH8NC1p5lOZlNjFEdC2moY6hfYnpU/nvla29jb3qh+PQd7xASYgllAW5NhcKTudBYafNhWjxpmq3XwU5rcro0nBOKth5sO87YvEAO2eHvHspue7KlmIJtYkG3xHXepHzl2nxsloMshcCym4yD+Neh/hqKc3GBHDwOrHO6iPu7FABb4j8YLXNzrrvUV78yEDTMTb01PXyq3KpffpkJbNpx3jrYuVXZFQKLKim9gTc3bQsSatfkJIYMEMRI2puADsCDbw+RNV/xblmIQhoWCMi+POSFaw3O+Uk+W9aD/vqUIEDkKNhfT6Vhy43ZowZZjbaLgHMxxUqrGQwuFyA/B6sPqb7aVJeDxTITHN3bRLe0iErnzEfGhvkca9SD6bVW3ZlhBJHJKiK2IimUgs2XNEVAZA1ja6u2/UCrTXFK1v2TxgCzBiNTcWIZSQ236UmJnpCsjt7Z8caxJRS8QBe4VVLEXJI6gX0FzprpbrVf9pWKfD4buJGzzynv5j8Picdygyi9rKrkC+mRd96nHEOMLhiJe5edr2VEK3BI+LxkAADS/roKpjtG4xLPimMq5CbOyg5gt/Aig21sqk+7mp6K2yddm3IGDx/CVbERASd5KBMnhkADm12HxW8jcaVE+KcRhwEqJw/ESSvGGjllZV7qRTmKrk/M0fhXNtq3tUi4NzOcBy1HkIE2Ikmjj9Mzvmf+Vbn3tVWxrpbp/StODFzT2K0Xh2N83nFGaPEuhxCnMgChLxWANh1s2/uKtEV5O4Xjnws0eIgOV4mzKenkVPoQSD716d5Y4/HjcLHiI9pFuR1VtmU+oNx8qhmwVi02Sitm1pSlZyYpSlAKUpQClKUApSlAKUpQClKUApSlAazmHGPFh3eMqGFrZrkam3TrVH81cX7vEQkFSVBfKwzKSSLBl6rcajrarV54x1gkf85/Qf1rz/zBj++nkcbXIX2Ggrd4s7foyZfurRhz4d5sQT4VBJYlRZVvvYdNTXfx4xgLEqjMo36qP3SRo3vWPBKykHXTr1FJEVAX+I36+tXZsHbrekQ32dM2ItHkLEsLWXcDzF+hFc8P4dNI+WOMuy62GXT3zEU4bhjLiUCJcls+XfQHMdTuBVkdnHARmklcGypZjsGcuTp6AC3uaw0+X7Fy66IfwjmLFcPzZRkLG7rKjEE7DUEW36Grd5c47+KwsUrWzNcnJmygg2t4rnSxrTzNBOyxEWMt1AJDX0JNr67An5VXPMWLmw7x4WGaVRDEikRyMmaRrsb5SLkgrv51BnUWBzrxmeN1TCKGYglsylrDW1tlGvn9KrvjPB8WqPPMtxcFmzLu5yDQa32Gg0Bqw+XnYRYhnPeGJ40UuS2ixojE33OYE69TWm4hi2xsOLw4ZV7vunBJAU2Ylh6ahQPW1d+DnyRbj3G4ZYMFBCJQMLG6O0mWzvIUZmRRqozAjXpl8q0ytY++3vWODcX89a7o/Fv0rT497+1EmZca3B1t/q9SHlLnTFcOEi4ZoistmKyqzqGUWzKFZbEiwPsPKotNOVIAr6w+Iu6q7BAWAZyCQoJ1JA1YDyG9arzY98K7Id+0equVOOfjMHDiCuQyLdlvezbEA+VxW4qieRuZJuGTPh5Vd0NmyAGzKRm7yCw8TFbHKPiF+oIN4YXFLIiuhDKwBUjYg615eSUqevRdFbR3UpSoExSlKAUpSgFKUoBSlKAUpSgFcXrmtfxvE5IW828I+f8A0uaI43orTtC43aOaQHVvCn8xyj7XNU8f+tTbtKx95I4R0Gdvc3A+wvUKO9e34sanZhb29nZElzX3xAC8aEb+Jrb22A+t/rXbgobmphh+yfF4mOPFwvEc6sMjllICkgMrAENm3tYb71Hymm5hvRKNttkL5VxeTFMxFmKOFHkTsPsKt/H/APhOFnu1zM9o0UEAmwCaXPozfWqckidHOmWSJiGDaEMrZSra9GH61ZvHea4zg8GcrNExMNzEs4aUCxDRtqQTmsV1Neflx/Sei1dmi5MxRaafFT5gMJE5Nx8JIIOnnYH61itwaCdn4gPxssPfZyVhRUurCyEswNgQovbarK5G5VQjEpMkZEjjOiAogCoigZcxK6hjluamUPLeHjwzYaOJUhcMCiiw8d7n31qlslMvRUXKSs0OJQkB5Ukk9AxYt9s32qN8I4G6u41aLGQyxBrMAZO7Mq5SwGceAm40qR8Hm/C4mUs4eON2UEdMoyMPXxgn511JhJxicWHRFeCNZopCzzSSKXIzd450UL3g7sBVBO3UyfsgirlS65ht19K+4CBcn3+QrPxMQE80drWkYW/hJ0+osaxo4bFiNQhv7gf9Kvc8OOSTu/gkvHey/GQYT8azQvFZXIjZ2dUe1mIKAWFxex0386i2DwJlbIqMzZWY5QWOVVLMSPIAf6NejuyzHLiOGLEwDdwWw7qdbqACt773jdPqa3PA+SsHg2kfDQJG0nxEXOn7q3Jyr/CLCs1Vum2WceuiAdnvB/xmDwrNYSYSRTCxOYmBX1RrAAFfEFIvYEa6mrYhSwta2p/Wo1wDlN8LPJkZe4ZsyLrdb7i21unyFSmuV+h2V+RSlKiTFKUoBSlKAUpSgFKUoBSlKAVGeacUMwUmwUXPz3PyA+5qSmoZ2sYwRcPdtMzHKD11B2qeNbpIhf8A5KN4ljDisTJJ++1l9AdB9Bc1rjYsxG1zb2Gg+1duHmCrp8QBt/bbwi3sCT9K+kww2HQgH1OpNvSwNfRRPFJHnt69m14Tg2KgqLuxsg83O33sPnXpDh2CEMMcS7Rqqj+UAVQ3CuKwYOfDPiiwjRrnKpc5gCw0Gts2U/IVN+Z+2fCfgZnwUwbEaJGjKyMCxAz5XALBRc6X1AFeJ5d8sj/Q1eOtTt/JC+2THYD8U4w13xRYCfIR3SlLg5jbWW9gQNsuuor44Fx6CLCcND3/AGUsuIlAXOVu80a6DrmYW66baGq6gYlnYksSrkk6kltyT563re8JgyoCGOZnDeErqqaAWYi65mOgsdKz1b49/BbEcrSXyelOWuJYeeAPhGjdCTcpp+0/NmG4bW5vrrWNztzWuAwrSkBpG8ESXtnkI016AaknyFVr2FcQlGMx0LMWQhZDcZbPcrt0uLDf8orD7aeYFkxKRA3MDFR6eEFz7klF/kau4Z50tksj4bSIRjJ3hDNI5LTZmBXW0pObNYm1rk1Ipua5cSYJIWWGWOIwOzjNmEnS235AVv1NQbieKLvfcKAAD9T9a2OAxCIsxJI1VlFlJyggggsCL6ka+V6t8iuVNIqxLWnX8mBi5W7zMzEvsxIsTbwg/QCtjwGESPkP/uIR8xcVjcRZpgZ1icRCymQ3YFjoPFbLffRa6eGYwxujj8jA/wCdUS38ksiW3xLi7C+Lg5o9B3sYe3XvIrI9/wCVov8AQq3q82dmPFxDjENyAswa3mkt4CCPIZ0b5Dyr0mK7X5JR6Fq5pSokxSlKAUpSgFKUoBSlKAUpSgFKV8sTQHJqv+1QCeNYAdVOY+5BsD9L/SpfzFi2iwsrpoyoSPceXr0+dVUvFXYMZLvIfEToMxsNPTr9BVuNd8jPmvX2kY4T2bYjFFu4K+Ea94bDMALgMoPUgbVxJyhisLNGuKiKByRHYrIHIGdsuQk/CvUDSrw5O4WIcMmniYXJ99f1JrSc8TRpj8A0xtH3WLAOukjCAC1uuXOPYmta8209EPopx2U9xYd88id2GjC+JypLRte3g6g6gHT8tRrEcMaM5WGv6+o+Vj8xVtYrhkcME/cTKO+naKY6AnOxuc5BYBS6jNsLDpVf80YtfxLqnwxsyC5B+HKmpAsdYzWR9vZL10iMqcoY+Qt/X+gq18T2LRGJGE0qymNCwYIymQqLhdAwFztc1XHCcOZcTBHv3k6C3o0ij9L16TLi+bopv8l2++WoE12Q7kTlg8GfiMskqPGkCuMtwbIZT4l+Wlt9apOXFNI7u/xyMzt/adix+5NTHnnm+VsVjYomHdSBIJDYFmWI3IDflGZnBHvUKUi996ulcOw3vo6n3q1eybg2HeGSSaOOWaF1Klhmyxtc5QDodQxvb81VbKx+XQdNasvsaxYM+T/iRFSPWNrj/CzfSqWu2ESrtbwt+HzAfCjqwA2ADjYVT+H4QRCJTsxNv5bE/Yn5rV29oEObh2L/APpLfNVufupqiY8c2QR9ATb2N9PW9zRCj6hnEUwOcqGVlJBGaxBF1v62Pyr01DxR8TwpZ4wwklw6uAu4ZkBIHsb1WfZLjsJhoJmxoQSPKDGHjzuECLqNCVBbN5bGrJj7RMBb/wA8AeoIt9qm5evTCa/JrezHjpkiaCVy0sbFhmJLMjG+51NmNvTSpxeqm5l4xg1d8TgZQ841EaZ0Dk6HLItspO5qQcKdJo7x8RdZHys6mXNlaw0XvNVGlrDTfzNcqH7OxXWic3peo1/3fjQWKYtWzKAAyIQpF/EtgDc3G5I8I0rXjjuNXGjCkxSN3XeECMjMCwGbNnsLagj+Ie1Q4k+RMcRiFRSzGwG5r5wczOoZly31A626X8jbp0rp/BZ7GWxsbhR8II//AER5n6VmCuHTmlKUOilKUApSlAK4IpeuaAwOLcME6CNiQtwWt+YDp6a2r6wXCYoltHGqj21PuTqazaV3ZzS3s4tUT7S+WXxmD/Yi88DCWIbZmUEFL/xKWXXS5FS2uDXDp5wxvaFkR0/DsuJDG5kUL3bkAFmW/ibQEaW06VBFkJPUn1NyfMmrd/7Q3C7PhpwPiDRMfMizr9s1U+oqxrST/JS/wTHszwPecUgO4iV5T/KpUf4nH0q6uI4kQwSOTYRqWJPkoLn75fpVa9jGG/bYuToscSD3dnOnyQfapF2q8R7vh4jHxYhwn8rXkb/AoX50lbegvRSclzq5JZvEx82Y3N/W96+RF5VkmCjJYV6dYPyV8jEnXQVKOzbF5MbAb2AksfZ0ZP1atK3DJXgaZYpDFHbNJlOQXOUeI6HXTS9ZHKjgTG5ysBdTa4DKb6229DWLJH/ZxXySb1Oy9+YsrYaVX2kSSK25JcEAAdSc21Qbl/kWHBosmJIaW2tzoPQDqa7f/wCrcjO+rqMoYjwrpYsB1dup+grQYrjglY3kLsfdv9qLHx9lbycvRsOITI0hMQCp/rpWDO+lwpt69favnA4tS6rm3Pkd623G2AUaam/+VX/Ua6RTw+SNzoD+Q1rOJYkRKLfEdtf8636KwHUD2rQ8cw+eS37o8/8AXW9WO3wb+RCXLRq04tMrZlllR11BV2Fuulj7VLuVe1DGQ4gzSEYhu7EZMungBzABlAsb+YNQyGIuRbQKLE1sU8NgosBtVeDFWR8q9f5NTevR6b5N5pGPw/fd08VmKFWKm5AVrqQfh8XWx0Nb6qz7DuKB8LNDmzPHIWO+iuosL+6n61ZlYssqbaRdD2uxSlKrJClKUApSlAcWrmlKAUrGixgJIOhufoGZf+X71wMYTsN2su+ouRfb0J9rUBlUrpGLXTW17aEa6i9ve1fZkFwOpuR7C3+Y+tAa7mHluDHQmHEoHQkEdCrC4DKRqp1IuPM15x7QeRxw7FCGKRpw6d6BkOdEzFQHto1yDqLbbV6Wkx1iwtfoPU6b+l2ArzX2lcY/F4+bERvdFSNUIBW6h2TTXa9zfqK7sjSN32ec4YXCQSxTO6SSy5icjFQuVUGo8vEfnUo4twQ8ddWweIjEEAN3KswMjn4QARYqgF/7YqoeB4Az4iGPKTnkjuTf4C4ufUW+teq+DcGgw0eTDxpEhNyEUKC3mQOtSmnD5IglvorTAdggv+3xbMPKKIJ/idm/SpZwrsq4dBY9wsrDUGY95qOoDaD5CpX3osTfRd/lXRjcWFFgfEdB1tfqR5DfXyqd+RkpdskolGg53WN8HLhSukq5CFsMgOxt56aCoJw/leCNMqRqATY3XMT6sx1NWFiMCrG177G5uSSb/c2P0rBxnBo4lzscqqCxNztsdOu4+ZrP42Srnf6kMi/JC5uSEkyk3ALBFufCW3sFa/SvniPZ66qclkI3PdBxrtfI4t9K1fEeZppJi0TPGqHwKt7qPNrfmO5PrbYVPOXzi0iviZmZnscpVCygg2GYLfMQPlb0rfkx1jXJszRc09JFb8Q5NxOq94oB3MfgYem1x9ax4eVHAswL+rOWP1J+1WwWHwhdB+Uef8R86xsXw1iLsFUeVtfPoOgrJeecfdF3BvpFaDhyw+OS6ptuSb72CnztvUax85zXAHiJJ36m41qUc6q25YZFawXbz111JNRIlmKx2sSdLgjfW/metexhU/TT/komd1s6nxBI16VkcKwLYiVYxpe5P9kW+5JA+dYUgINjoR51JOBq8UJliW0sjKI+twnivY7XcAnp4RXcuTjPRbrRZ/Y7w2OFsV3ZN2ERYMRdWs2YD+EEb1ZlQPkXllVnOMikvBJEqxr4rlh8UjX3udh5VPK8an2aZ9ClKVEkKUpQClKUApSlAa5b3O+jDT+1MwN/PQV84ZWIUtfRjbU/vt/y2+VbERi5Nhc7m29v96+RAot4RpoNBoPTyoDX4ZLDXNvdgLklsib21PWu2CYFfFrax89VCk6jS+Y/M13fgVvoFym5K20JIUe35fKu7uRYCwsLWFhpba3lQGkxchVHbqiMf5rZrf3nH9yqD5bhgSKQzuDfDwhVC5gf2j9egvavS3cLtYWBvsN/P31NdMvC4m+KKNtt0U6jbcdKaT9hNp7RSfZFwdjj55G8QCxsGUg+Bu8IAtt0Gm+U1dEE/itqB5WJI1ULfqL+I69K7MLwqKPN3cUaZ/iyIq5rbZrDXc713JAoFgAAegAFGcS0YcoOum+YemrA3J2AtrUU4jxF0mkckhI3cAKcq/F4mkO5JOnT4amskagXIWy+YGgH6VQXHucS84Ro1aEyNkA1IJbdgdGve/S1W4sbt/oVZb4ok3GOdJwc8ayhe9yBYrXKgObsG39h0Fazj3PkskLRyuACsZOhRge9scxXMNsvTcGtPJzJhpUWMnu8rhiSNCVDKbH1zHpWNPhw7lkdLHoCNANgL20FbseCEtT8GSstf1G75Vx0EbxyuHdVzECNlIMt93NxewtuN6nmH52wsjEZ3sXC6I2tkYmxXpmvVXrwLvnCBQwAttZdd2boBW3ifDYBMseV5B5bKT0HkP1rmXDyf5Yx5NLotOJjkDWNyBe2t/2ObYaXJNYXMPGlhw3efCxV7ZtCGyt5+Vjr6VWnCuacTJMq9+yoTqt7Ajyt10rI5t5zizsn/msoKEb2b1J8tvrWGvAp5Eqe/wAmj66cvSIzxrHmZ0AJYK721J1yjr6EnWtLg5nugdCn7QWzSM7ba2v+X51JOTmvM2IbMDEwc2W6EWI7tvINce2UHpatFwLhHeTTRomY5rKACcozbLbprb5VruuGTXwjiepOvBcJZ3JcNlUjNuSSdlHmTare5U7PxKBJjU8LLZItRZdPit8O+x8623JXZ0mHCyzgNILFVIFk+X71TXuB5DU32G/n7+tUZs3N6RZEb7YggCKFUBVUWAGgAHQV2UpWcuFKUoBSlKAUpSgFKUoBSlKAUpSgFKUoBSlKA1vMeGeTCzJF8bIwX3NUfieAoCA2aOVDs4sPL5V6CrGxnD45RaRFcfxAH6eVaMOd4ujPlw83vZ5RxfDHhYrIOuh3BB9RXQg8jb2NejeI9mWHkuY2eK/QWZfo2v3qK8S7GXPwNC/uCh+16u5Y67T0V8bXtFWDjkipkjYoOutyT6k184nEsBmXdgDrrUyxPZLik/8AjM/9mVCPpmBrFxHJeLXVsLMNLaLcW8vDetOHjO/uX9ytv9CLcA4rMJe83Cg9ABcgga+h1p3j65muWJ1Gma58rae9b5OX5icow8t/Lu3P2tWwwPZjj5jpAYgbXeVlBt6KDcaelTXCO6rv9ySpv0ju5Ex8EUMv4jKylhlQamRxeyFbahjlAPmDtVscr8kYfCWkWMCdlHePdjdzqzAE2Ukk7WrD5Y7M8NhBGzL3s0eveN0P8K7C3nvUxry81qrbk1ROl2cCuaUqksFKUoBSlKAUpSgFKUoBSlKAUpSgFKUoBSlKAUpSgFcGlK4wDXFKV34OI5rilKI4wN65pSjJI4r6pSuIClKV0ClKUApSlAKUpQH/2Q=="/>
          <p:cNvSpPr>
            <a:spLocks noChangeAspect="1" noChangeArrowheads="1"/>
          </p:cNvSpPr>
          <p:nvPr/>
        </p:nvSpPr>
        <p:spPr bwMode="auto">
          <a:xfrm>
            <a:off x="0" y="-12668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4" name="Picture 12" descr="http://images.ua.prom.st/14613757_w640_h640_transform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04864"/>
            <a:ext cx="257175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806" name="AutoShape 14" descr="data:image/jpeg;base64,/9j/4AAQSkZJRgABAQAAAQABAAD/2wCEAAkGBhQSEBUUEhQVFRUUFBYUFRUQFRQUFBUUFBQXFBUUFRUYHCYeFxkkGhcUHy8gJCcpLSwtFx4xNTAqNSYrLCkBCQoKDgwOGg8PGiwkHyQsLCwsLCwsLCwsLCwsLCwpKSwsLCwsLC8sLCwsLCkpLCwpLCwsLCksLCwsKSkpLCwsLP/AABEIALsBDgMBIgACEQEDEQH/xAAcAAAABwEBAAAAAAAAAAAAAAAAAQIEBQYHAwj/xAA+EAACAQIEBQIEBAUDAwMFAAABAgMAEQQFEiEGEzFBUSJhMnGBkQcUocEjQlLR8GKx4YKy8RYzchUkQ1OS/8QAGgEAAwEBAQEAAAAAAAAAAAAAAAIDAQQFBv/EACsRAAICAgICAQIEBwAAAAAAAAABAhEDIRIxBEFRYXETIjKRFCOhsdHh8P/aAAwDAQACEQMRAD8A0mhRihamMBajFCjoAKjAoUKAABQtR0KwAqOhQoAFChQoAFC1HQoATR0dqKgAULUKOgAqI0ZoqACNEaVSDWgFRE0Rakk0poCaTRFqTqoA6CjpCml0ACio6FaAVqKjojQAVqSRSqS1ADsUdAUK0wOhQtR0AFR0KFYAKOio6ABQoUKABQoUKABQoWowKACoUoikXoAg+LOJfykRKLrkIuoN9Ki4Gprb2udhtfyNyMwxnF+LmN3mkW52WJjGu2+wXe3z/wDNo/EbForktcroVGtvpIYkG3exbp71n81kJDWHW5bY3PQDppG46+K4fIlK69Hd4yg19SawPGuMh6Ss3bTMeYmx/wBR1Wt4IP6VqfDefjFwCTToaw1pe9iRcFT3U72PsR2rBpMcXOmK8jkWCqNe5NrkdgNhetV/DeW0W6sossQLkEs0ZbUdiQBcm1j3PTpT4OXvoXyeHrsvBpDUC9IZ66zjEk0hnoMKLTWGiSaAFKC0sLQASilgUapS7UAItQpRpJrQCpJpVEaAEmiNHRGsAd0KFHamFBR0KFYaCjoqOgAUdFR0ACio6AoAAFHahSgKwBrmGOSCJ5ZDpSNGdj1sqi5sO59q8/8AFP4u4zEyMIJGw8PRUiOmQjy8g9Wo+AQP9zuHGWTNisBiII/jkjITe12UhlUnsCVt9a8szwMjFHUqykqyuCrKRsQQdwfagCbwPHuPibUmMnv4kkaVfqkl1P2rbvw74+GYwNrUJPFYSBb6WDX0ut+gNiCO1vcV5yrVfwSwhX8xIdriNQPa7Et+g/Wi6NL9DhosZC7v6bSTQk2DBXSQxnmKeqNY1neefhvii5KLHIvQOkjKxttuDt+pqVxnEZwMeJdGCl5Z7KwJWR2cgi3nUVY+ytbfeq5nP4npiMM8QhZHkS19YIU37bA+KSlLZqdD3J+BcTE4Ejw4dHIVruzyOL/+2ASBvuLA/etIwcYUoqbBfkOnTp71g2Tx+k4prP8AlXjZ0LMrvqYLH67Gyggf4a1bg/jWPFmx9E380W5sNVr67AHa3yvW1QN2XxpK6IaZnFKO9LXHCmMHdqGmuaT0rm0AdAtLCVyElJbE0AODRXpp+Zpay0AdiaTRaqBNaAdEaTzBQDVgANFR3oqAHlHRUDTGB0KAoVgAo6TejFACqFFeiMlACqOkg0l5be5PQf8APYVgHUUtRXIPXVTWAHaoLjfgzCYtdc0CM9gOYLo9h0BdbE/I1NzxakZempSLjqLi16isvzkTw8mUhcTCAk0Z9JJAtzUF/VG9tQIv1sdwQObyLq0NHsxrM+EsPCx0RfLUWb/uJpvkPEv5V3X+u3T/AE3/AL1aeLFVNTHYAEm/tWPY/HmRy3Qdh7VzeNznK2+i0mkqJnPs3M6uCTpWR2AFvjeRrEjr0uL+9VulBz5O/X3oq9JKlRFnSKQ2KgmxIuoNtVul/P16VduGsfBHLEYVdJFg0YgSbhpA4Kuhv0INrG1tI2qj8z6fLap7hfo23j1efalm6izYq2alhs/D96l8DmI6VnuEJqbwRm25SF2Y2UHYE+3n/N6gsldlHD4NCixAIrr+YAqIKSwqvNUE2GvlkkKx7C/Ue9cZczFdTTXZEmHxYppLix5qHfHk9KpfH+cSEJhYj6pvisd9HSx8Am9/ZTSp2bRacX+IuCicqZrkdeWruB/1KLfrUplHFsGJB5Egcjqu6sPmrWIHvasFxWWBPSpLsOpAAQHuB3Pz2rpgcRLh3VxdXT1oT3t1U+QRcEU8UpaRtG2cXcdjAQhtOuRzpRCbDb4mY/0jbp3I+YzaX8YMwZr6owP6ViGn9bn9ajOLeIxjGU72RDa/Ykgkf54pngMAGAI71k3xSZqjZonDf4tLKQuKAjPaRL6L/wCpTug97kebVoOFzAHcEEe1Z3gPw7ixOFDA6JQPS48+GH8w/WoTJc5nwUxw8u2g6bXuFNr2XypG4pmvy8kZV6NwSS4pVQHD2dLMux+YqepE7Feh/QoUKcUYZlnsMH/uuqeksNZAuFFyfNve21NcPxdhH2XEQ6rBtPMW+kmwI33FyN/eq1+LeUrJh0kIa6FozoNvTJpNj5GpErDsfDed1jW4uEFt+ng/9J38XoMR6dlzNV3LAAXuSQOnX7WrPOMPxcljDDBRq0fwjFOCyF+/LHQgXAudr32qo8N5G80Eqy4iQw2jCqjsUZwwLISw07Dew9r9qsuBw5kg2hw5g/Lxfl45kJ9bXe8h9QAAJJ6klgfN4SypOi0cd7JvhX8R2YJFjgqTOLpIu0cgIuNXaNv0+R2qZxvE4Acx3fQbMyi6BrgaQehbfp2qlMI+ePzGF1ooRpJZZCsI1XXlr01tcldOm57gC1SmIjlmEqOVihsnKSH+HyYlYg6nKizsLAhQNIPnepyytrWho497Hq8XTHodW4Cqqglr/IdPrXb/ANZ6ArTKy76boL9TpNweljaqrNgwxkMchQyKYy8bnlx2sLRrqKq3bz1ta9NM5gjaArizLhQl4IZr8wyhQBqkRAL3Ci/y2tvdIzl8jPGkaxgs5RwCpvf2N/qLXrpDn8bS8tWBYfEp6hbE6h7X0g//ACFY6/Cep1ijzOR5yvMKnWCFtqBKarx+kjqfp0FQ2c4rGYNo3lnjkLbDlnUWUdSWKg+B/hqyk30Tca7PROExoYWvcgkHz7foQfrTbOciw+KAE8auVvpbdXW/XQ62Zfoa844L8QMXC5aOS3pKgMAwsWDb36m4O58mrPlf4wY1nhVhEwZwrnQwOkuF20tYGx8VTfsRovecfhVg5EYXmvpbQXmlcK1tmAZjex81gma5VJhpWimUq69j0I7Mp7g+a9If+oI26OKieIYIJ4EEqRvZbqXUG1wN1PUfStsw881K5TkLTBibqALghS19/bt71P4rKYI3OhF6+S321E06y3MzDJcdxp/f9qm8hRRK/Bwxfqx69lPTyS1qsuV5Jy10qP03/wCTU9gsbzDuoqfwiKnqCi/+bDxWKLye9G/pI/LOETZTK2gN0UbuQOp9h0HfqK0jKMlWBL2Gq2wFvSp3sPfuaqvDhMmNBk3Lb77D0AlVUdh029q0C977Xt02PXpVsWJcuVddf5EnN1RC5tAN+pNuxHm4AHkkiqdmmSCHVLK/q8ICAqi+3Xf6+fnWhyruTt079hexbpud7CoXFZYHJd1Jt0XqfIsPPxX+ddrSkiSdGcx5v6iChW39XeqXnOZaswdh2h0KfBPW33athzfh8SLcgoASL267giwN7bX7XO/msj4p4e0yGWASMyn1AgMLXtYWGx67XP7VxzxuJZNMVk2WhpBf51KcbZOq4ZZFG6MCbf0n0kfqPtUZkGZKSGB9j5B8GrbimE2HeM/zKV+Vxa9TwumUn8mOk6WI87b/AD61MZPJpOnzuPY9GH+1RGIHq369/mNqdwvdQR8Q3HzHX7iqyXK4ix0zY+AM0uDGe3T5VA/i/hlSfDSLYMxKnyQrKR9tTD61WuHeL0hkV2uLdQBf/wA1z4i4nbMcYjWIjjFo1PUDqWa3cm30ApYNxg7B/q0WjgvHlMQo7E2Na0lZVwrlp1r5JFaqg2FSxdBk7JCgRQqNz/iGDBQmbEPoQGw7szHoqqNydv8AcnarkSjfjbj2WCCJNZZ5C55er4UUooa3l5EsO9qy7LeGcS0cjaeXvpLS3V3LfyqDvbrvbfp5q54DipsxzJC+HVlbaMn4sOiBn1DY2Y7XPnTa3d7h8ekjzSjWYkYl3kChbC4bQ6+lh/MA3qUX8ioZJuPRWEU+xeBw0UEMauxthSJGtdI3LsWdmFiCqhjsfAt1tTfG5hJiPyrQzcmKSNQkUsDMZHUMHDN0J2BG4vquKhsRxAJG5utVw7MYItcWpRJpH8WTV8Sr+48GrDluMZcOIJHRpUjlux9YLRlmexYW9OuIditjbyOfrbL/AERGZfnMsizSIk14SqRQS8uK7yAxm0zDUCoIbSLWIXe1d8DlKkqiRYUQgK+MVSX/APulVjyhqLBVUgA3Ntye5pUGVXMZlUtHz3n1zzHVCQnoNrj0cywIJ9JO/epDLoF5LI4hDs8n5hUUshkf4uovurQ7XvYgbE6gWq0ZTvZG5tlRR2+HSRqwwilXCvziVAw5Kka7qbqbXFrbX35w41BYTCCFZ1IeDExacX6AVF3vZySCAzgE6ibHvL5lpL8zRzDDFK/Mw+8yNLoULHGR8bHUwYrYBdu9N4co2QswKxxk3xC83FqxB1tzixA072VQRcHbrbU9bBrZC4XOklaaLllZeWRKk4Gt0Rbsuv8AmANzpuLgVUeLsQOasSALHCgVUUMApb1MfVuSSQbmrfmGF5OgPJKebMirMz/xxrARlLaRso/kPUAbi9hnePJ5r3OohiNVgL6Ta9hsOlVxLdoTI/Q3owbUVCrkR9hs1nB0pI929IGom99rb1fc3z0DDDDT+ieFQhB2EoXZZEPQhh22N71Q8iW+Ji9nVt/9J1ftWo5gcPiFtMiv4v1HyPUUraWjdme4fFW3JsPc07y0NPOpUEol9/6mItt9L1aMPwRgmNwrfIsxFWfK+Ho0toAAHSwG1TUUPyGuV5ToXVJ6R46k+wAp/BA7XPwjoB2A8Cp18FrA6XAtanmGyq3X/iruul0JZC5VG0UodRcg/wA3Q3Fj+hq7Q40OotcXNrHtfr/5qOiwW/SpCCC1Vg6Jy2OJCCLfI7jb2+3X7Ul8PvfYAAgbHvY3P2P6Usx9/l+n+XpJffvsL9vO33/arfYQjM0g1jcMBsNla4DNpJ27nz2BJNUPi7GJFEUiUNb03vZdRt6d/iIsST26davWa42ykXspBLsvv6QoJsdydiOuk+1Y9x1npDcsAXddT3NzF6vSi2uALD9+pNcvk5uC4rtnThx8tvooGYTsspkT0knfT3Pnwb0uXiicoU12B2OkWJHi/b6U7wmF1mxG3g+9SCcIo3kfKuaOT5KThXRUCa7wPZgfkf7ip7NuCJI0LodQHVbWa3kf2qBgW49xuPkev7feruXslQl47sQu++1XXhDhs2DWux+wqu5NDcn5gf71t/A+XL+WVrdf2qcpOcqG6Vjjh/JNHqPWrDagq0dOlRMdmsL/ABnTGfmhzmDYcg8jliyC5F1a/WTYEnuOm1wN0NVrjbJziMPyrFlLB5FQ2kZI/Voj7ambQu5FgSb7bu2q2Z7Mu4JWTD4GTElXklktDBGi6n5P87gX+G9gPdLbjpI5vqVYYeWqpicMTKm8UeHiQ8yWSQKvxkmxbf4B3apLLMKrT62UwtEhjWEujGGJFGlUSNjou53Zrk37XoZ+J5MWwiaIYf8ALOixkrqnldGHK33BJIO3YDyK4nK5HSo0it4I65JMThwxhLLHBh2RVUA6lujSem6AMdu5sT5m8BhHijgVm1ctiZDIgjaUyEIEEgLLzFYBTcm4F96XlHEKyRQNiE/LWdolE2pA59JDR6VF+pBGkdetxu/lxSIgM5jCB2LGSxVS1hZvVY9WF9r22Bvsrb6GVdnF8feNFxWHKGZSkhccyNEGkkNIhIS+7XtbuR1o+ax0spd9SaSBy1uVHNin2O5K6U6kHUPhosTEkakqzqBInOBKLEECG1kcFVTQwvYA2sOtqGdYWflwnBOkclysnNVSrIdOxurbDSNvHSlNERYUIoMgVmX+K55TRytMQp1qsd1kVEfTsHsR1uK7YzMWDsii8gGuMyssfOj3LWC6nJUXI9Nx03p/KVEyab31O5VSgPLC6G2cXKF7D0kH1Jue8fl08UQhjZWw5WNpNEwsqRh/UDKb6ipBb4ujXtuRR2BFYpOZqHMeNcRCSoV47RyKLtyIWCSs1l9Vgp/iHaqNLlMbwRvFe6uI2WcCJpNY1JoIJBtYi/utabiIw4itpPdWYRndblHUgi+++oeB07VrOniOGl5ZbFcmVGeKZtfKDlwyxuigjYEWubaQdqrCfpCSj7ZQ8blTRlgdgp/m2Nvf37U0eIjr/l9xWiZ6qIH5zlFMka4aXRzHQJGBIk2nZrEKLG59Le1QHF2BWOcxoFAKIWsAFDD/APX/AEgjew81RZPkTh8ERlER1agDsLX/AM/zerjlOCLC57+ai+GcPtuNSWu+/wALC4AsNxcftV14YyQya330X0p9DU2+U6HceMReDw2mpfDYoinUeRW808gysDtVUmRbHuUvqO9PM2zhYB2vpLMT0VR1JqDPEkEDWJLG9jyxcAjqCelP8cIsWiyRs3/SWU7ENY6bEbgV24Mdv8xzeRzjG0OYc5Ni11cL8Wg3I2B/2IP1qdwU6yIHU3BFwaoeLneNGWJHdpGN3YCy6j3NhdR26nterfw7h+Vh0S9yBc/U3qmeKi9E/HlKUXyJlTXHEw6lNja/7UYeiL1FSo6KKVxlA6rcIWFyxsdwQulLfIF/vWHGGSZmYKWYm5IHpF/7dLe1em8VGGFjVazPh1DewH0rlyY+UuR1Y8vGPEybLMq0L6vrTvC50AxDIVW9g43/AP6Hb6XFSeLwo5pjU3ANi25F9/G5G1r7D59Kjs9yFXAFyLH0jVaxP9J/Y3HyqahR6mPw3PG5M7T5rq2G9/tVMzzKmhk5oHoc728n/PvTvBmWDUXIHT09Rv209QduxtUwMUMXhmQ2uRe3dWG9vmKI2ns4MuJxSdFayWZdTr50sPoSCPs36VuPAswbBp7Fh9jXn2OXlyrsQVNnN9juQTbt1/Stn/DXG3V4z2sw+uxp+pnP3EvtA0AKO1VJjuqH+JnFAwkmH+PV63Qp0JUqLML7g36Hber5WP8A4rQNiMcF5qokMSqQRe7O3Mbv4Ef2rRJC87zSPFl2y/lnEGBXLFAJQjAhvUyg2ANjuR0vt14YqTUmHxE0byHCxfmHVSoV5YxHHJqIuA6sNWkAXBHWzVG5Pl0WCMeLaQyjlOjKiG8bOpDM2+w03ttverZkXDKpgZAzO8coeaYaWBLyxjmKi21AadGxGrUOu23FKovR1xbkrK9h4jpljGLZ2ZUxuFM0TSLDAhPrUN0OljsBty9h0qWXBjU0kWlUnUyPaFo8SznUU3v6SGu+ykkEbHc02ymSWSGGeKKPClHEClr878hFpY6Qbs7GQMuw31H505lzeOXmGAPLJEBJLFB1PqVeo2dvSo3uyjYdLUS+hsfqImRYU1agZAnIWXEWZ3aVttUijUVDMDt2t0tupFb+IQZVVAVRldSJGuGmePVqYMsi6QWJFpCLbVHyZizszI0byrEL4VigaGaRkQvzWIHpIAIS1r727zmBgCIqqum7ajpupDWOth3vfe5N7tbrayO12MtnASxueXiEQRzDWkct2l1i8s0bXuqhfSbC246dbnmcbfxjC5SVmWRVkLSRGwPo0ubLqJ0HT2tcC9NMVMUc6THAZpIyj3DM2IZ0E6bbWKIi7AXJv5p1FmqSMpVhEWaVQkrIGcxkxnYkljdVIKntvej6oPuQDyRelonwyRxl2wMjO8ZSfmXeJgdmS7lulrBQbg0zlWcxrHAyRY6MtLPDAAok3VFLAehms1yOljfya7YiKa2LTEQI+Hh1TRegDTKXDhAQdVjqfV1+21dcmRWcY7kycyTDSPIihtAZXChlB3bWCoVL9Lnwar6sT3RccVEqYduaRGrR65FUhkjaweW3ldfnY6veqxxHl0c2GXEMoJK6BLCbgMNo2sdip2BG53G+165ZTj8RjFhmLnD6cQI2F2KTIoUWKtuzXOnc/qNnmIzOPDLNgkw6gPdgVIPrkUeo+bDb22t0qTVfcrF2Vrh+B76VICtsdYufmBetf4dy5cPhd2uqgszW+p2qg5NlhBBIrR8Fhubg3QdStvqN/wBqpBNJtdk5NSaT6K5mHGLawECov+oamI7d7ClrxKdJD7agQrr03FgbfPvUDj8p1PZjpK3DAgbH3B3FvFcjFzNEEe4uFZuyKNzc9L2vtXn4fIzOa3bvo9XN4+CGJyrpWNhGi2U7EGzA7eNxVm4URzJIEN1VGIK3C67Wt9ifsKS/LeV4yEZI0TQNBuNz0c+lh7Dp9amco4gMcOnlrfUQLAKpUdCQO9fUPKonzkfLXkRlBKmMsHLKJO5AcXsoGpHWx1Mx3ZWBO1rg9KksszEjMOUm6GPU4HRW3sR4vam2JnZxqv1JBC2Fr9LG1OeGcOkKuUBLG7uzHU7D+Y39u48UubPGapEcOCUJcmW3XRF64wzhgCDcHpalE1zWdYHaqXxpxOY/4EBvK49RFiY19v8AUffpe57AveMeKvyyaI/VO49I66Bv62A69DZept4BIzHFxyDcmxdtTytZiLer03Fg5O2+wvtekk/R6fieLy/mTWiZwl4xpte/8wP/AHAm/te5vTbGQlpNchAiiFwL7M3dm9h0A81EZLxCz6EYh2ctfTs0SqOsgta99r2A3ptm2YvO4Ea6oI2u25USsO2rpbxfYn6Uh7H8RBwuP7f98dkjDhDMec4stiI1I3UX+I+5/SozHxcl+Yp0noR/WPBHf59qmcVniJAJCrKWHpjcaXuOxHYDzVRR3xMup+l/p8h7VN6F8ieNQp7sj87T16wLBhf61o/4VYrVKN/ijP3BF/3qAx+ScyIjuBcVz/DfHGPEBTsVexHs21vuKa7SZ85JU2jexR1xw0l1rtViI7NeceM8+dswxLhbrznVNe4HKtG2w69B969HWrKMd+EUmp2ukpZ3k1FdJJdtRFrn5dd6YVjThLOlxcTwoeROiKxk5YdLKQplW/U2J9LdNZ6gGpbH8Z/lIS88MiIZ+Wil1eWVOWAZT2Hw+fb5VGbgrM4JXMEUqq+lW5WjSyj1EkE9jba3mpvJpMWqcvHQyTqkgKGSMtKF02NpOhsd/Vvt1rnli3ZWOTR0zLIeZihOYZuZAoEUhkUYd+VdkZyn8RGOwOwFwfNMcwzUx4ZP/qeuCSScsBgSitJGACHkKk3XUTupvYCpp+G1gM2NhXEShtRaIltybB3Ebi5cBiBc99u1WfH5JhsXEnPVW5ZJTWTYHoCyg2ZdvhO3mo8qdMtV7M/zNZ5JZIpvy2JazSwRRlldrNzU5qenUmn+Uk9qdS46QxiWPDnn8skwkrqW7qXvvfTqAb5BL9DRYmLDc442HlMrSGNp5JXUxMgtdAQQQVsL7drHe9O8k4Pw665ItZdv/wAhkbUY5D8fWwJ8kfK96VtGpMhlkKktykTDJCWaU2laHFSetjHILktqIF7dNttqgs2xMSvhefH+bYxj+IhKiVeYVUALuxWxXfrpFXLB8IYbDQSX1SAhmfnMG1Itm0bCyi5U3Avex7VD5ZOHgWSEOplUxhZQnJjiRj6owNzZiwAJuSOgG9byS2g4+h7kXCk4xc887qwKyRRKDckM1kLDoqhQLDr0rlxTgvzWMjghxDRTpGrKj3ETlWLKdQ3L7Buh2G17V3w+cEOGbEQRwO1v4lw5XoxRtYHfa42+lKzyZsDF+bm5c+JV2jw8pvflybhWItqYDXvbp8zRFtuwaSVFc49zVmxiwRlgIirMBdQ0l9Zdfqb/ADPtUlw/lbPIHYli3diSdz5NVbAY1sXi2kYAEhVsvQdvuSL/AFNbLwzle6DTsB1p+FtITnSse5Nw+Q128VZMJhdAsKcrHaqJxZn8nMdVJWNGZQFOkyFEu9ybbbldg3UHYgA9NKKI7Za81wELoWmiRwilrsoJsBfY15dz7PnxUrOwCJf0RJ8Ea9gB3Nu/etTyziGdDcu5UtpkilN9Sln5hGpgQQWe52ty/Y2oPE3AWIw8hMcbSQt6o3jBb0tuAwG4IH0pY8XtDyckqbInJs2eFvS7KtwWCkgMLjVt5tex61tWHkuo9rfbtWM5Vw3PNIFET2vvdSNvrW75TwzKMMmoguqgEfzWHw38m230pr3QiS7KljY5sTiRGyyRJC3Mjmic6ZPh9DL0J+m1j5q15VizHIreCPsdiKW2BZTuLH32oLg2b0xgk+ewJ73pehqskODpiVmX+VJmCey3NgPYU54m4hXCwlranbaNfLeT7D2ufANFEI8DhiXOw3NtyzHoo8k1m2e52XkE8gLNI2iKNSpFrElbk6VFhue57nsy0qOvxsCyy5S/SgonLyM8zEysdXqup/6d7FbW2F+m/t2BuaY5ZxBHiDYAq25CuBuBsWRhsw9xTbOszCuIlvqYgO6gtyw2wvboT28UjPoY5IKFp6OeMi5rtDDdU6Ssvw+6L4Pm21MsXg4sI4e/Qfw4lLbk9WkN9x4FPcfmseFj0RgFrWA8e7e/tVahied9TEm53J71NyojneOO2thJG873bp4HQDso8AVZssyywG1dMtysKBtU1h8N4pUrPIy5eTChw19qr+ZZE2GxaSqDpluDbs6jWPuFP2960DLctqYkyNJVCuNgysLbG6MGH6irRjqjhlLY7yl9USsOjKD9xentN8twPKjCDcLsPlfYfanNqoiY7oA0KFMYCjAoqUKAOOIwoI6XHQjsR8u9U7NMEsETLYvGzHSFZtwTrOs3uSWv082q8A02xGARwQQKhPEpOyscjjozMCN5UV8LHoBWxcroj7alUrpFutulSmH4ZgfEyvGzc1oyjSa2ayEC5S91uDpFvfapp+Exq9r0/XIwBYbbW22pfwhvxCpT5Ciw3M35nlQuh5rBmPMdTZrWvsumxH73zPNssxuINm0qiiyoh0qFGwFvlYVtCcKqpJA3t/f+9M14eJJuP0rVj4uzHO1RhsOQYhGBKhrbC+9h7A11zHLsbIoDpKyp8IFygH+kda2peGxqG36VasFlqKgGkfaqrZMwj8McieTFFWVhoAJ1KRbY2BuK33LsvCKK7pEB0AHyFd1rVGnZjZwxc4RSx2Cgk/IbmqXm8GpWuTqI9Iv6CS+uzjqRuw2IPqPmrnjIAysp6MLVUcyS1166bgEjcexol0CKTiMM6xAMVHd+WD62uWO56C5JsBfci+k2p7lfGV0CE7pZD9tv0oZzF/DJJ2+wt71W+FcAZHkk30EhV/1EdSPaue2ui/a2aTl+NDb/ALVMwY23eqjho2Hwg2qVwyt3qqZNotcU+ob71zx2OjhjaSRgiKLknYf8n2pth5giFmNlUEknoAKy3jTPTiXLSMUw8bWVeliejMvUsfltfYd6dukWweO8r+i7HOZ8QNj5wd1hQ+hNr/8AzYHqfbt79QMdgEkB7Hf1ADuLG46Hbbz71E4eEowKn0/0n9vHyp/jM0WNNR77Ko6s3YCks+lx44whxrRCLlbQMihmklVWXDhrctA2zMbDVsLbH9aYzTHCqyFw87vrZlv6CQNgTuSe/b2rpmWfmBWNw2Ik6kdI17IvyqHy7LXkOpiSWO/9qm26s48k8eKSjHv+3+w8Jg2la57nc+at2W5WFA2rpluWBANqmcNhSelIkefly2xGHw19hU9l+WV0y/LbVP4XCWq0YnFKQnCYO1PwlGq0qqkhFqFKoiK0BxR0KFaYChR0LVgAor70qiIoAOitQtQvWAFahyxSqFAHMwCugFHQrQDpYNc6OgDoRemmMy9ZFZTcahYlTY2/f604Bo70AUwfhZhr+uTESj+meZnX7GpWPhyNBZFAA2AAFTppNLSGtkIcrtQXAVMlaTyxW0YV3PYnEQCgkFhqt/TVJz7hBpJI3EpVIhdQkatZv6nQ7bDuBt7Vqzx1G4nKr3KbHx2+ninrR6Xi5oKPCf7mUNg5ofXLIksVjpITTIzfygWOkjrvVPzTNyZCwN3tYW+GMeF/v1q7cd4WeR5EghkOgDVy0Y9gWaw6ncDbxWZwYZnfQoOq5uO4t1LVzSWzuz51BKMX/WxzlmBaaUfct/bxV9y/LAoG3SuWQZMIox5O5NT+HwxNLVnmTn8B4TB6jVjwGW27UMqy61WGDDWqsYnNKVnHD4S1OwtLC0LVQmJoUdqFABUVGaKgBxQoUK0wOhRUdAB0KKhQADR0KFYAKFChQAdCio6AABQoUKADoXoqFBodFQoUAA0VCioAOkFKVQoNTo4SwAiq3m3DiM+vSuu2nXpGvTe9i1rkfOrUa5yDah7Cykx5EB1qSw2WW7VNMg8UpFpOJrkIwmGsKd2oJSqcUK1ERR0VABGiNHRVoBUQFqM0RrAP/9k="/>
          <p:cNvSpPr>
            <a:spLocks noChangeAspect="1" noChangeArrowheads="1"/>
          </p:cNvSpPr>
          <p:nvPr/>
        </p:nvSpPr>
        <p:spPr bwMode="auto">
          <a:xfrm>
            <a:off x="0" y="-1092200"/>
            <a:ext cx="2571750" cy="1781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8" name="Picture 16" descr="http://podarok-svoimi-rukami.ru/wp-content/uploads/2012/11/%D0%BD%D0%B0%D0%B1%D0%BE%D1%80-%D0%B4%D0%BB%D1%8F-%D1%88%D0%B8%D1%82%D1%8C%D1%8F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293096"/>
            <a:ext cx="2571750" cy="178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&amp;rcy;&amp;acy;&amp;zcy;&amp;dcy;&amp;iecy;&amp;lcy;&amp;icy;&amp;tcy;&amp;iecy;&amp;lcy;&amp;softcy; &amp;tcy;&amp;iecy;&amp;kcy;&amp;s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10795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sm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373216"/>
            <a:ext cx="982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7" descr="smile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517232"/>
            <a:ext cx="86518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8" descr="smi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517232"/>
            <a:ext cx="7921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9" descr="smi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661248"/>
            <a:ext cx="7191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0" descr="smil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25144"/>
            <a:ext cx="100806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1" descr="smil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941168"/>
            <a:ext cx="863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339752" y="1556792"/>
            <a:ext cx="453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"Нельзя всю жизнь в игрушки играть</a:t>
            </a:r>
            <a:r>
              <a:rPr lang="ru-RU" sz="2400" b="1" dirty="0" smtClean="0">
                <a:latin typeface="Monotype Corsiva" pitchFamily="66" charset="0"/>
              </a:rPr>
              <a:t>"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321297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Спасибо за внимание!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 descr="data:image/jpeg;base64,/9j/4AAQSkZJRgABAQAAAQABAAD/2wCEAAkGBhISEBUUEhQUFBQVFRQVFBUUFBQUFBQVFBQVFBQUFRQXHCYeFxokGRQUHy8gJCcpLCwsFR4xNTAqNSYrLCkBCQoKDgwOGg8PGiwkHCQpKSksKSkpLCksKSwpLCwpKSksKSwpLCksLCwpKSkpKSwsLCwsKSksLCwsKSkpKSwpLP/AABEIAL0BCwMBIgACEQEDEQH/xAAbAAACAwEBAQAAAAAAAAAAAAADBQIEBgEAB//EADoQAAEDAgQDBQYGAgICAwAAAAEAAhEDBAUSITFBUWEGIjJxgRORobHB0RQjQlLh8GLxBzNyshVDU//EABoBAAMBAQEBAAAAAAAAAAAAAAECAwQABQb/xAApEQACAgICAQQBAwUAAAAAAAAAAQIRAyESMQQTIkFRcTJCgQUUI6Hh/9oADAMBAAIRAxEAPwDBtaphq8ApgLzzSdaFMBcaEQBKE8GqYavAKQCBx0NUwF4KQQYToaq1Nn5p6tA9ytgKzVsO6Kg228iEjdMtBWmiVsIj/wAf5QnFHpHSf2/L7IN2ANR4SJB+nmggSKd5espiXHfYDUnyCRYo/wBpBcIjwjlPHzXKU1ape7UAmEZtL2h10WhLiTUeQqZaZjAHqnuHdnXHfQ8jsrth2ckgg/D5LUi1LGgcRy5rpZLKRxJC+xw5rWwI+JHVUr+7ZQn5Il1VqNdoTxgdUmxGiXau1iSZ+MpEhpaI1e0sAw3fbr5KliGPVXNEAN5Rv68D7lVeyXz7vJCuwZA5D56/JWUVZFykMbTFHBgzzma0xAPe1EFx5ATom9DGmuiRHCeXmklCrDW9IHoZRKlMDvNGnEf3glkrDbZtbm2DqTXDeCfULOlpp1jGgJn3plheJD2I5NJ9ARHzVPExr9R8FmWnRe/knXM689/P+VVqUl2lWlruY19QjTIHkqxZGa2UXMQnMV1zEF7FREmUajUEhXn00E006YtFcBcIRyxQyphQBCgjuYo5EQDIBSAXmhSAWYsdaEUBRaEQLjjsLq8F5AJNqkAohTaEAkgr9jf5AWuaHsduPqFSAUwEjV9hTado7s7uTl5HlyVXFq0UiBudB6q2Doll++XAcBr9kYoZtyKVKlkYBz0+6ZWFuG6oPswdTw09UKttAnkI3KMnZaMaGlTG203cCeA39TyTTCcTLzJiDwWYpdnqhExqr1s2tR1ykj1Xa+BqY3xO1MyB8vmkVekQIdx+icsxAVG6yD6qrc05Go9VyYGjPG11JXK9jMO9fhCvv3Uaggaen1CopEnAWfhjt0/0jMMDXbY+SuOZIVSpxC6xeFFvDIh7BxBj0GyNVuYbB/aPdxS6xdlqDkj3sFw55T6/3kkcbY37QFcw08NfqFZsb4ElhIkfEKjeO/KnnHzSpl0faZhzCeMbQk3ujWvCA5FpvzNDuYQ3hFE2Bco5VNwXEwoNzENzFYK4WonUU3NUYVh7FDImsWi2FMKClKiUCBTCGFMFBnE11qiFJqAUTAU2hcaERoShJNCjcXDWCXFEJgSUpxR3cL36ftb9+q5bGQK57Qn/AOsAdXan3L1s9z4J3OsouDdn6dWi4vkVC3M0TAaD4dOJ0VMVCxvXZG49IooSjTZcr1JMDWPmnGDWAkOIkpNhduXGYK1uHUoClJ1o0wXyxzQp7K3TtmncBVGaQrtGoppjtCnEezoJzMEHpxSS7tXjQiFtXVQqdzSDhwVbEUTA17QnX/arBsbrZVsLaZ4JPdYXHCUbO42Ki7RVLqjCZVLeFTq1gSU0WTkV2UgdeQULx3eB6D5aow+ioB5Lh0B+SdEZEb6qDQI9PjMpTZ0JOqtXRJ7vJWLC36cJVE+MSVcpDrDG/lqVQImHshn95BeqBJFnS7KzgowiuCjCYQguEKULhCJxAhQyIpC8iA8urwC6FMJIKQXAFNoQCdCIxRARGBAKJtCM0IbQjNCQY5WbMA7DU9Y2CTXZFWs0Hw5gPPiU5uYy6pdahrrinGzdfMmfoAuT7LRjdFsvNNxfME7j/HglthZG4rwPDuVaxpu56CPM/wBKd9jMPysznd2vpwSL2xs1zVyof2WDsa0AADRc/CZSp3WIZNFUfjo4wp0FIM+pBUReQqDsZbsfsvPuGnUFMkEYuvkI3pKpe0EINWtGyehRo6603VerXBEJVUuCom80XUcdv2brLVaRa48k8uLmUtuRITRJTQAVdAo4fSzOKC90JhhtHuQN3bnkE7dIzPsXvoS5x2E7q9ZUO7JG+3r/AArdxYAQ3hu49P5Uy3QRudGj5uSOeh4xrYag3ue9BepU3QS3kuOCeG1ZCXYFzVzKjFqjCcUCQoQjPCEQiAgVxSIXExxwFTCipNUwhAptauNCm1A5EgERgUQptSjBGogCG1EBQCUsbdFIkbpLgl1+fT6uCZ4+0mnI2B1S/BcLeHio5jms3a4tIBPMHimS9rKW00abE8PNQxGXKCR5nmtBgdOGgDhASZ+IOdAy8hOi0mFUsrRKzbrZ6FqW0DxjCC9kt0K+e4paXAL+AYCSZPDlC+vNhzYWOxy2yuJI0IIIM5XA8J4KmOVPZOcHKLSZ82t8cqAwTOscxpvodeK0Nk8OEjQ8pXGYPbsfmgk8GnLGm3eG/qj2Vm4OnaXHQGdJkbeq0ZODXtM2H1Iupl+nUMKDrpWbq2yt5JPcVGjcqKNTLodKHUCUDE6ebR8e+Ffo1SROYOHRFprsVNPo9VCX3dWEwfqErxCn3SV0SU3RWo03VHADiU/bWaxscumvvS/B4B104TyThwnffnzTS3oz9FFlR1QyfDOvL7lTtrke1n0HRWqrtI+CW1LcjXbVJKCcWgrI7Lbnd6SIMkIhVd9TUAjX9ysBLg/Qdn/WSLVBwRYQ3K5EC4IRR3BAcETiBXJXiuJhToUmrzQpMUxgjVNqg1SagcECIwIbQjMC5d7GXZNoU4XmsU8q7i+ikY26A1IjXbj5LY2VJr6AkAiBpwiFj7hvdWlsK+WkB0C0Yo6tno4MdQ5fb/0Kbqy9nUAHhJ0+y01nGULO43dQzN+0h3uP2VzD8RloWXNDi9FVhUevk0rWjgUK6sm1BDgFQbfr1TFICgjnEqnspSzaiUwt8DpjYD0CXUb6pVqZWeZPILTYfShsndU5fBBxMn2tohjYCxD6AcRm1Gsjny/0t52qqDNrtKUUMGFRsgJ4ySJzhao+cVMGf7SOE77aRG/LimFEexqZWuzNMa8J4hay6wF43ZPwS1+FwfDCtLLyVMhDxuDtM5mnVLsVfoG89T5BMyICTMaa1UkbD/1H3+qjFDZWMcLoGMx0J26BMGvjQqnQrGZVt+qYzN2eLlCudFIhCrnSBvyR+BV2DDiYJEK20Km936h4Rv0KsiqANZUsXthsfNJOQaFBymx4I0K45UuySdgXoD1YegOCdBAuKipuaowmFJBTYohSYpjBApsCiAiUwgwomwI7QhNCM1AZHRUgK1Z2bqh7o05nb+V2wwzOZd4eXP8AhaS2pgQAFtik9no4o17irb4Cz9RLvgAr3/xjQIEq9RtnHh79ESpQgd4gLpZoR7ZdzbZk8XwJz2OAcNQd1nbGu6n3H6PboR9RzC3tw4fyNisx2jw3O3OzR7dQfoeinOMckbRRNlcX5RGXBeYWXp4qTLSMrhuCi0sWq03AgBw6aFZfTZOU/o1d3Wq2zc1KCXCHTy4IVn2xe0Q7fly6IdPtbRrN9m9ppu/y5pTe2LTydru08PRLx+yVyitjC8xE3URwIjXfVbHCLUMpgdFiez2FBtQOjQdT8lra+LBrYQloMfdsLiDxqNFl75mqsXeLTxS24vQlRSSpCfGq+VsDdxyj6qVnbMDBGhGs8deHkusoirVk65Np2BO5+S0VjhM5QdSdT0HlzVHJJHk5MlyYhpmP5XRcjWNRr6FbAYA2ppl058yi0+wdOdJbz1ka9ClWSPyJyVdGCrXk0WOAMB4720mVY734kAkNLmSCFvh2AtxRNLI94Osl0GebY2WF7UYJXtqtM5XOAMNcAe83kY4rRDJCWiVv4BWrWmlXBcczCYA4rn4ljqbHCTIgieKqCzr+0c5tKoQ8ajI7f3KNvgdyGw2hWAn9THaJpyi06K4oz5Ky8GFp7oIELte7Okb8Uf8ACvDBnDmkDiCPmlrqrvawNViwNuxs6jCSaGO4QyESkNNV1zFrJFdwUYRnNUcqJwJTahojUgQrURpQ2ogQYQjSntvhvs6Dq9UcAKbDxc7QE9OMdEbszgAdFWr4J7gP6o/Ueie4pYsrlrST7NrsxG2YxA9NSpuSTKY1ykvozPZ01a9Q5R+W0w552J5N5lba3s2s+6nZ27GNAAAA0AA0ARajwhPJKWvg9DkwjabTupOoCPCI8kEXK4++IGqmzlfwAq1GTGVvrCq3NrScPCPTRSuX0qniAMbGYI8iNVSr2NM+Cq9vmQ4e46/FFSa6GMD20wEW9RlWmczXktLeIP1CVigDq0x7yPUgQtH2lw+sBL3B7ARlc2d/8mnb4rNvvzSgAnQbNOk/JejgSlC5dlo441yZVuKmoDhttHHycFXbduYe68+RghGr34fq5oHX7rthhZuKmVujR4nfQdUs4qP4M2R2/bsuWGO1i7KBnPJgJPryT6lhN5VEnIwf5EuPubp8U4wXBadFoDWgfM+a0FFghYJ5LftRSEHFbZiX9kq//wC49Gfyll/2WumtOWo154SMq+lVKSpVqCRZZIMoKS/6YjDrI04ZrJyzPEl2U/Na/C290kbl2UeQ3QKtmD6EEeiLhDzTeQ7VpJIPAE7goSlyPPyeM4O1tGhs2BoE7CJTWmwBud+kaxvA8uaX2NUGTI018+S5iN34Wzv3z8h9VK7ZGMOUuJOtWe/fut4NHLqeKCaAClRcXaDXrwTChY89SrJG9RUFoXtoE7CfkiiwPH4Jq2lCkQE6RzkILnDJEELHY32aawl9MBruX6T9l9HrAQkuIUwRCa6ElBSWz5uGniIPEcl6FosRw0RpvwSKoyDqrqVmKcHAA8IaO8IcJhSqAphcaEQNSnEmBOMCwgVSXv0ptieb3bhg+qWUaRJA56LW2TQxoaNht5nc+ZU5OimOHNjbPI5AAANGzQNgFYotlUWV9F43sKJuSSVIb5wOKA+pKWDEweKPRueqIQzqsdEJz84iVx9yB1VC+xgMBO0cUGh0AucMuJmnleOWbK746H3qlWdcUhNSlUaOeWR72yFxnasE6GfIq+O1vd3T8Wgck2ZXEO0Be0sBmSPmPsshiDSJIkgn3Ef34LUY/XpPuGOYACQS/LoCZ0J6wlde2ltUb+EgHadfuvV8fH/i5IMncaMy2o/Ycfmvo/Zi1FOmBx3J5k7rJ0bPKRIaBIO8kytZYVtBCw55uSol4y222aq3dorYrQkltcqzVqEjRYTWNXYhTaJe4NHMrjXNfqxwcOi+WdqaNxVe4kH2TIgTo4mdXdJAGvNbjspdl1Bk0mUiBl/LGUOECCROpBkTx0V5Yax87Msc95XjoaVqKrTEjnomVdmiXlhcYaJJ4BZjWcbcFjcx03BAMiOBBTKxw91V4ee6zKAObtST5DVW8OwLQGrrGob+kfdO2UwE8YGaajz5Lsjb0A0QEchDNWFWrXY5qyE7LNStCq1LlU6t3KrVa8rrDQe5u0ruLpeua0JNeXUIDJE7y7CQ1q4c4gKviWInXVVMLcXZnHyH1VYojmriXXoSI9yCXKqMJUpXDTx96u0ws61ye9nLFzjnJOQbD9x+wUeRtl46XTH2G2uUZjvw6Dmr7aiB7RSzKb2UilFUgrrohVbm9gKFxUCTXt4BxTRQ/FsM6/h26s0cXcF8+xXE3ufALgB5hBp4vWGznH0laPRtEfUSdH1EYzI1Qxi/DQjqvnlLtDXHAHzBCMO0FU8Gj0JQ9Eb1DbXVpaVQS5oa79zO6fgspeVH0nZQ8ubwmJjzQRjDyIgT5kfBUnPLj3t08MbT2dpl+3qyQTzVj8R+W925zDy3Jj3QqNu+BPKT9l6rVhrWjiST5L0HLjD+DpSSC1635WaIhw+aa4VdyEiucPeacgOAOsQYd5GFzBb2DB0IXltcotnRvHJJm4NzlEpjg2Jte6CsBivaF3tMrTDGEBxESTxA5LRXVBlL2dSi5xZUZmh8BzCHOa5riNN26HkVKWGSjyHj5MJz4I3VS3aASABPlrPRUhcNYVDsxYPrAVXt1I8RJgDk3n5rWW+GU2kOygu5nf05LPTZobjEW2tnUqDUZR139yc2eHMpjQeZ4lFzAIdW6hOlRJybLJeAq1W6hUK18qNW7lMKkMa14qb7jqqLrmUJ1zCIS8K0IVS6hKq1+BxS65xRdQUrGN3ehZ+/xBVrvE+sJbSL63/WMwnV0jKPMp4xFm1EHVJe6BqSnFGiGNDRw+J4lRtbEUxzcdz9ApPcqmDJPkyD3IOZdqOQM6YiUcMw81Xx+keI8h91sGQxoa3QAaJbh1EUmBo33ceZR311no9KU7DG5hHs7erXMUxAG7j4R9z0Sgd57W/uIHvK3FGoynTAbpGgaBr/AGeKtDHfYYbZ6z7NUm6vJqO/y8Po0fWUwFrTb4WNHk1s/JUPb1N9B594/RTFwY8ZnyH9C1Ril0aU0g1zYUn+JjT5j7pBinZCi8HK0NPRMK2JQZLj6xCkyuS0GJB4gz8N01JlVTWz5tiGFOovII04Hgg0rfjC+jVcJFU96I0J69EOr2Ypngl4iemjBNoDeAvYjh2dgc3cb9WrV1uxz57uoVq27B1qghpDRxLpiPmVy7JT4QVzdI+ZVaoAyj15K92dwS4uaoNGi+o1pHDugDm46fFfWsL/AOMLGi7PWb+Ifv8Amf8AWPKmN/WVqW3AaAGtaxg2AAA9GjZVcHNUzwM3nxUvbsy1h2LrOINZ7Wf4tGcjzO0+9PKfZGjpmGaObWfZMKV/OyP7dD+3xr4Msv6hnn+6vwhTc9kLV4h1KmfOmw/GJVGt2EoCMrQQ0ABpLogGQIJiFoxVXi5CXjwao6HnZou7v+BMKhZ3SMscNtF197CZV6IeIOqzuK2j6XeOrTs7l0Kw5fHcNraPX8fzI5dPTD1sQVGviOqU1sRS+tiPVR4m6xzVveqB+KSV2IITr4o8QjitfgKjVxEnZLLjEGt8RASy5xlx/wCtjj1doPdumUGw3FdjivdcSdOqUXNS4eCaNCq5v78jsvwCJY0M7gahk8jsPIL6R2fvqQYGjSFWMPsLdrR8gp2b6rocSemwHondp2d9n3g4tPMGP9pn2twx1C4dUaw+zfDswHdDuIJGgXsMrZmglTySlF0JHGn2DOYeLXqgPTas0FKa4ynohCf2ZsuGtxK1VyrFyNXKpl60JGJjI3C8K6o5yu51KjVyLlK4y1GHk4LRUcV0PAcufUnisXdP0KuYbduczXcGJ5+avj6GhOnRqn4rO243VKriZ6wlD6pHUJVj1csp6F2pEd4wPRVNDyUrNIa5JOqd2lxJA4abcea+aYTitUGS4uHEO1+K+3dmsBpmkwnNL2gzI0nbSNVwY50lbAUHkiIj59FbpWTnxGjeJO38pXbPcaxaTIbmJ4TlnTpsm+BXbqgfm17xjoIGg6KsI2Y/O89+P7YL3NX+Cy1lNm/ePM7e5WvxnJU7xsCQu0Nh1CskkfM5M+TK7m7LD3+qiGSdUIyisCJIOxoGyM0qNGiiFcMjkBeJQXuUM6A6YfOh1Gtc1zXCQdCEI1TKgahlKOmfMMdpOoV3U3cNWn9zT4T/AHkUqqXoG5Wt/wCVKeW1FYeNjmgHm15gg+uq+Z4Uz20moSYO2w9ywyxU2fQ4PIc4L7GdbGmDQS48m/fZXcGsK11VDD3WkE6EyI4k/Zavsn2Lt3Um1XDMTqBEAfcrTOsGUXdxoGnAcEvFG1JvbZg6fYqsx+VtMu5PgmfUpvQ7AkjvvAOnhl3yC0lHH6jXtpuDXDgQMpjkRqCnT7zKIAA28vKE1WI5NOqMrQ/46phoLnvHUho+B1XG9ksrtKndHGNT5DgtBVrkmTqhvqlGkPBy+xViNUW7W7lh7pnUeoWZv7Skx4NIgMeCcoPhI3jotVidAVaTmO2cCJG4PAhfLcFtnG4Ic8ujMPOD8FLKvaWia5lMEJPijAJT2lTEJLjDNCscezmKKhkA9FSITlmGzTYc0S0E6ShnCh+4+5b4rR4suz//2Q=="/>
          <p:cNvSpPr>
            <a:spLocks noChangeAspect="1" noChangeArrowheads="1"/>
          </p:cNvSpPr>
          <p:nvPr/>
        </p:nvSpPr>
        <p:spPr bwMode="auto">
          <a:xfrm>
            <a:off x="0" y="-11001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7" name="AutoShape 7" descr="data:image/jpeg;base64,/9j/4AAQSkZJRgABAQAAAQABAAD/2wCEAAkGBhISEBUUEhQUFBQVFRQVFBUUFBQUFBQVFBQVFBQUFRQXHCYeFxokGRQUHy8gJCcpLCwsFR4xNTAqNSYrLCkBCQoKDgwOGg8PGiwkHCQpKSksKSkpLCksKSwpLCwpKSksKSwpLCksLCwpKSkpKSwsLCwsKSksLCwsKSkpKSwpLP/AABEIAL0BCwMBIgACEQEDEQH/xAAbAAACAwEBAQAAAAAAAAAAAAADBQIEBgEAB//EADoQAAEDAgQDBQYGAgICAwAAAAEAAhEDBAUSITFBUWEGIjJxgRORobHB0RQjQlLh8GLxBzNyshVDU//EABoBAAMBAQEBAAAAAAAAAAAAAAECAwQABQb/xAApEQACAgICAQQBAwUAAAAAAAAAAQIRAyESMQQTIkFRcTJCgQUUI6Hh/9oADAMBAAIRAxEAPwDBtaphq8ApgLzzSdaFMBcaEQBKE8GqYavAKQCBx0NUwF4KQQYToaq1Nn5p6tA9ytgKzVsO6Kg228iEjdMtBWmiVsIj/wAf5QnFHpHSf2/L7IN2ANR4SJB+nmggSKd5espiXHfYDUnyCRYo/wBpBcIjwjlPHzXKU1ape7UAmEZtL2h10WhLiTUeQqZaZjAHqnuHdnXHfQ8jsrth2ckgg/D5LUi1LGgcRy5rpZLKRxJC+xw5rWwI+JHVUr+7ZQn5Il1VqNdoTxgdUmxGiXau1iSZ+MpEhpaI1e0sAw3fbr5KliGPVXNEAN5Rv68D7lVeyXz7vJCuwZA5D56/JWUVZFykMbTFHBgzzma0xAPe1EFx5ATom9DGmuiRHCeXmklCrDW9IHoZRKlMDvNGnEf3glkrDbZtbm2DqTXDeCfULOlpp1jGgJn3plheJD2I5NJ9ARHzVPExr9R8FmWnRe/knXM689/P+VVqUl2lWlruY19QjTIHkqxZGa2UXMQnMV1zEF7FREmUajUEhXn00E006YtFcBcIRyxQyphQBCgjuYo5EQDIBSAXmhSAWYsdaEUBRaEQLjjsLq8F5AJNqkAohTaEAkgr9jf5AWuaHsduPqFSAUwEjV9hTado7s7uTl5HlyVXFq0UiBudB6q2Doll++XAcBr9kYoZtyKVKlkYBz0+6ZWFuG6oPswdTw09UKttAnkI3KMnZaMaGlTG203cCeA39TyTTCcTLzJiDwWYpdnqhExqr1s2tR1ykj1Xa+BqY3xO1MyB8vmkVekQIdx+icsxAVG6yD6qrc05Go9VyYGjPG11JXK9jMO9fhCvv3Uaggaen1CopEnAWfhjt0/0jMMDXbY+SuOZIVSpxC6xeFFvDIh7BxBj0GyNVuYbB/aPdxS6xdlqDkj3sFw55T6/3kkcbY37QFcw08NfqFZsb4ElhIkfEKjeO/KnnHzSpl0faZhzCeMbQk3ujWvCA5FpvzNDuYQ3hFE2Bco5VNwXEwoNzENzFYK4WonUU3NUYVh7FDImsWi2FMKClKiUCBTCGFMFBnE11qiFJqAUTAU2hcaERoShJNCjcXDWCXFEJgSUpxR3cL36ftb9+q5bGQK57Qn/AOsAdXan3L1s9z4J3OsouDdn6dWi4vkVC3M0TAaD4dOJ0VMVCxvXZG49IooSjTZcr1JMDWPmnGDWAkOIkpNhduXGYK1uHUoClJ1o0wXyxzQp7K3TtmncBVGaQrtGoppjtCnEezoJzMEHpxSS7tXjQiFtXVQqdzSDhwVbEUTA17QnX/arBsbrZVsLaZ4JPdYXHCUbO42Ki7RVLqjCZVLeFTq1gSU0WTkV2UgdeQULx3eB6D5aow+ioB5Lh0B+SdEZEb6qDQI9PjMpTZ0JOqtXRJ7vJWLC36cJVE+MSVcpDrDG/lqVQImHshn95BeqBJFnS7KzgowiuCjCYQguEKULhCJxAhQyIpC8iA8urwC6FMJIKQXAFNoQCdCIxRARGBAKJtCM0IbQjNCQY5WbMA7DU9Y2CTXZFWs0Hw5gPPiU5uYy6pdahrrinGzdfMmfoAuT7LRjdFsvNNxfME7j/HglthZG4rwPDuVaxpu56CPM/wBKd9jMPysznd2vpwSL2xs1zVyof2WDsa0AADRc/CZSp3WIZNFUfjo4wp0FIM+pBUReQqDsZbsfsvPuGnUFMkEYuvkI3pKpe0EINWtGyehRo6603VerXBEJVUuCom80XUcdv2brLVaRa48k8uLmUtuRITRJTQAVdAo4fSzOKC90JhhtHuQN3bnkE7dIzPsXvoS5x2E7q9ZUO7JG+3r/AArdxYAQ3hu49P5Uy3QRudGj5uSOeh4xrYag3ue9BepU3QS3kuOCeG1ZCXYFzVzKjFqjCcUCQoQjPCEQiAgVxSIXExxwFTCipNUwhAptauNCm1A5EgERgUQptSjBGogCG1EBQCUsbdFIkbpLgl1+fT6uCZ4+0mnI2B1S/BcLeHio5jms3a4tIBPMHimS9rKW00abE8PNQxGXKCR5nmtBgdOGgDhASZ+IOdAy8hOi0mFUsrRKzbrZ6FqW0DxjCC9kt0K+e4paXAL+AYCSZPDlC+vNhzYWOxy2yuJI0IIIM5XA8J4KmOVPZOcHKLSZ82t8cqAwTOscxpvodeK0Nk8OEjQ8pXGYPbsfmgk8GnLGm3eG/qj2Vm4OnaXHQGdJkbeq0ZODXtM2H1Iupl+nUMKDrpWbq2yt5JPcVGjcqKNTLodKHUCUDE6ebR8e+Ffo1SROYOHRFprsVNPo9VCX3dWEwfqErxCn3SV0SU3RWo03VHADiU/bWaxscumvvS/B4B104TyThwnffnzTS3oz9FFlR1QyfDOvL7lTtrke1n0HRWqrtI+CW1LcjXbVJKCcWgrI7Lbnd6SIMkIhVd9TUAjX9ysBLg/Qdn/WSLVBwRYQ3K5EC4IRR3BAcETiBXJXiuJhToUmrzQpMUxgjVNqg1SagcECIwIbQjMC5d7GXZNoU4XmsU8q7i+ikY26A1IjXbj5LY2VJr6AkAiBpwiFj7hvdWlsK+WkB0C0Yo6tno4MdQ5fb/0Kbqy9nUAHhJ0+y01nGULO43dQzN+0h3uP2VzD8RloWXNDi9FVhUevk0rWjgUK6sm1BDgFQbfr1TFICgjnEqnspSzaiUwt8DpjYD0CXUb6pVqZWeZPILTYfShsndU5fBBxMn2tohjYCxD6AcRm1Gsjny/0t52qqDNrtKUUMGFRsgJ4ySJzhao+cVMGf7SOE77aRG/LimFEexqZWuzNMa8J4hay6wF43ZPwS1+FwfDCtLLyVMhDxuDtM5mnVLsVfoG89T5BMyICTMaa1UkbD/1H3+qjFDZWMcLoGMx0J26BMGvjQqnQrGZVt+qYzN2eLlCudFIhCrnSBvyR+BV2DDiYJEK20Km936h4Rv0KsiqANZUsXthsfNJOQaFBymx4I0K45UuySdgXoD1YegOCdBAuKipuaowmFJBTYohSYpjBApsCiAiUwgwomwI7QhNCM1AZHRUgK1Z2bqh7o05nb+V2wwzOZd4eXP8AhaS2pgQAFtik9no4o17irb4Cz9RLvgAr3/xjQIEq9RtnHh79ESpQgd4gLpZoR7ZdzbZk8XwJz2OAcNQd1nbGu6n3H6PboR9RzC3tw4fyNisx2jw3O3OzR7dQfoeinOMckbRRNlcX5RGXBeYWXp4qTLSMrhuCi0sWq03AgBw6aFZfTZOU/o1d3Wq2zc1KCXCHTy4IVn2xe0Q7fly6IdPtbRrN9m9ppu/y5pTe2LTydru08PRLx+yVyitjC8xE3URwIjXfVbHCLUMpgdFiez2FBtQOjQdT8lra+LBrYQloMfdsLiDxqNFl75mqsXeLTxS24vQlRSSpCfGq+VsDdxyj6qVnbMDBGhGs8deHkusoirVk65Np2BO5+S0VjhM5QdSdT0HlzVHJJHk5MlyYhpmP5XRcjWNRr6FbAYA2ppl058yi0+wdOdJbz1ka9ClWSPyJyVdGCrXk0WOAMB4720mVY734kAkNLmSCFvh2AtxRNLI94Osl0GebY2WF7UYJXtqtM5XOAMNcAe83kY4rRDJCWiVv4BWrWmlXBcczCYA4rn4ljqbHCTIgieKqCzr+0c5tKoQ8ajI7f3KNvgdyGw2hWAn9THaJpyi06K4oz5Ky8GFp7oIELte7Okb8Uf8ACvDBnDmkDiCPmlrqrvawNViwNuxs6jCSaGO4QyESkNNV1zFrJFdwUYRnNUcqJwJTahojUgQrURpQ2ogQYQjSntvhvs6Dq9UcAKbDxc7QE9OMdEbszgAdFWr4J7gP6o/Ueie4pYsrlrST7NrsxG2YxA9NSpuSTKY1ykvozPZ01a9Q5R+W0w552J5N5lba3s2s+6nZ27GNAAAA0AA0ARajwhPJKWvg9DkwjabTupOoCPCI8kEXK4++IGqmzlfwAq1GTGVvrCq3NrScPCPTRSuX0qniAMbGYI8iNVSr2NM+Cq9vmQ4e46/FFSa6GMD20wEW9RlWmczXktLeIP1CVigDq0x7yPUgQtH2lw+sBL3B7ARlc2d/8mnb4rNvvzSgAnQbNOk/JejgSlC5dlo441yZVuKmoDhttHHycFXbduYe68+RghGr34fq5oHX7rthhZuKmVujR4nfQdUs4qP4M2R2/bsuWGO1i7KBnPJgJPryT6lhN5VEnIwf5EuPubp8U4wXBadFoDWgfM+a0FFghYJ5LftRSEHFbZiX9kq//wC49Gfyll/2WumtOWo154SMq+lVKSpVqCRZZIMoKS/6YjDrI04ZrJyzPEl2U/Na/C290kbl2UeQ3QKtmD6EEeiLhDzTeQ7VpJIPAE7goSlyPPyeM4O1tGhs2BoE7CJTWmwBud+kaxvA8uaX2NUGTI018+S5iN34Wzv3z8h9VK7ZGMOUuJOtWe/fut4NHLqeKCaAClRcXaDXrwTChY89SrJG9RUFoXtoE7CfkiiwPH4Jq2lCkQE6RzkILnDJEELHY32aawl9MBruX6T9l9HrAQkuIUwRCa6ElBSWz5uGniIPEcl6FosRw0RpvwSKoyDqrqVmKcHAA8IaO8IcJhSqAphcaEQNSnEmBOMCwgVSXv0ptieb3bhg+qWUaRJA56LW2TQxoaNht5nc+ZU5OimOHNjbPI5AAANGzQNgFYotlUWV9F43sKJuSSVIb5wOKA+pKWDEweKPRueqIQzqsdEJz84iVx9yB1VC+xgMBO0cUGh0AucMuJmnleOWbK746H3qlWdcUhNSlUaOeWR72yFxnasE6GfIq+O1vd3T8Wgck2ZXEO0Be0sBmSPmPsshiDSJIkgn3Ef34LUY/XpPuGOYACQS/LoCZ0J6wlde2ltUb+EgHadfuvV8fH/i5IMncaMy2o/Ycfmvo/Zi1FOmBx3J5k7rJ0bPKRIaBIO8kytZYVtBCw55uSol4y222aq3dorYrQkltcqzVqEjRYTWNXYhTaJe4NHMrjXNfqxwcOi+WdqaNxVe4kH2TIgTo4mdXdJAGvNbjspdl1Bk0mUiBl/LGUOECCROpBkTx0V5Yax87Msc95XjoaVqKrTEjnomVdmiXlhcYaJJ4BZjWcbcFjcx03BAMiOBBTKxw91V4ee6zKAObtST5DVW8OwLQGrrGob+kfdO2UwE8YGaajz5Lsjb0A0QEchDNWFWrXY5qyE7LNStCq1LlU6t3KrVa8rrDQe5u0ruLpeua0JNeXUIDJE7y7CQ1q4c4gKviWInXVVMLcXZnHyH1VYojmriXXoSI9yCXKqMJUpXDTx96u0ws61ye9nLFzjnJOQbD9x+wUeRtl46XTH2G2uUZjvw6Dmr7aiB7RSzKb2UilFUgrrohVbm9gKFxUCTXt4BxTRQ/FsM6/h26s0cXcF8+xXE3ufALgB5hBp4vWGznH0laPRtEfUSdH1EYzI1Qxi/DQjqvnlLtDXHAHzBCMO0FU8Gj0JQ9Eb1DbXVpaVQS5oa79zO6fgspeVH0nZQ8ubwmJjzQRjDyIgT5kfBUnPLj3t08MbT2dpl+3qyQTzVj8R+W925zDy3Jj3QqNu+BPKT9l6rVhrWjiST5L0HLjD+DpSSC1635WaIhw+aa4VdyEiucPeacgOAOsQYd5GFzBb2DB0IXltcotnRvHJJm4NzlEpjg2Jte6CsBivaF3tMrTDGEBxESTxA5LRXVBlL2dSi5xZUZmh8BzCHOa5riNN26HkVKWGSjyHj5MJz4I3VS3aASABPlrPRUhcNYVDsxYPrAVXt1I8RJgDk3n5rWW+GU2kOygu5nf05LPTZobjEW2tnUqDUZR139yc2eHMpjQeZ4lFzAIdW6hOlRJybLJeAq1W6hUK18qNW7lMKkMa14qb7jqqLrmUJ1zCIS8K0IVS6hKq1+BxS65xRdQUrGN3ehZ+/xBVrvE+sJbSL63/WMwnV0jKPMp4xFm1EHVJe6BqSnFGiGNDRw+J4lRtbEUxzcdz9ApPcqmDJPkyD3IOZdqOQM6YiUcMw81Xx+keI8h91sGQxoa3QAaJbh1EUmBo33ceZR311no9KU7DG5hHs7erXMUxAG7j4R9z0Sgd57W/uIHvK3FGoynTAbpGgaBr/AGeKtDHfYYbZ6z7NUm6vJqO/y8Po0fWUwFrTb4WNHk1s/JUPb1N9B594/RTFwY8ZnyH9C1Ril0aU0g1zYUn+JjT5j7pBinZCi8HK0NPRMK2JQZLj6xCkyuS0GJB4gz8N01JlVTWz5tiGFOovII04Hgg0rfjC+jVcJFU96I0J69EOr2Ypngl4iemjBNoDeAvYjh2dgc3cb9WrV1uxz57uoVq27B1qghpDRxLpiPmVy7JT4QVzdI+ZVaoAyj15K92dwS4uaoNGi+o1pHDugDm46fFfWsL/AOMLGi7PWb+Ifv8Amf8AWPKmN/WVqW3AaAGtaxg2AAA9GjZVcHNUzwM3nxUvbsy1h2LrOINZ7Wf4tGcjzO0+9PKfZGjpmGaObWfZMKV/OyP7dD+3xr4Msv6hnn+6vwhTc9kLV4h1KmfOmw/GJVGt2EoCMrQQ0ABpLogGQIJiFoxVXi5CXjwao6HnZou7v+BMKhZ3SMscNtF197CZV6IeIOqzuK2j6XeOrTs7l0Kw5fHcNraPX8fzI5dPTD1sQVGviOqU1sRS+tiPVR4m6xzVveqB+KSV2IITr4o8QjitfgKjVxEnZLLjEGt8RASy5xlx/wCtjj1doPdumUGw3FdjivdcSdOqUXNS4eCaNCq5v78jsvwCJY0M7gahk8jsPIL6R2fvqQYGjSFWMPsLdrR8gp2b6rocSemwHondp2d9n3g4tPMGP9pn2twx1C4dUaw+zfDswHdDuIJGgXsMrZmglTySlF0JHGn2DOYeLXqgPTas0FKa4ynohCf2ZsuGtxK1VyrFyNXKpl60JGJjI3C8K6o5yu51KjVyLlK4y1GHk4LRUcV0PAcufUnisXdP0KuYbduczXcGJ5+avj6GhOnRqn4rO243VKriZ6wlD6pHUJVj1csp6F2pEd4wPRVNDyUrNIa5JOqd2lxJA4abcea+aYTitUGS4uHEO1+K+3dmsBpmkwnNL2gzI0nbSNVwY50lbAUHkiIj59FbpWTnxGjeJO38pXbPcaxaTIbmJ4TlnTpsm+BXbqgfm17xjoIGg6KsI2Y/O89+P7YL3NX+Cy1lNm/ePM7e5WvxnJU7xsCQu0Nh1CskkfM5M+TK7m7LD3+qiGSdUIyisCJIOxoGyM0qNGiiFcMjkBeJQXuUM6A6YfOh1Gtc1zXCQdCEI1TKgahlKOmfMMdpOoV3U3cNWn9zT4T/AHkUqqXoG5Wt/wCVKeW1FYeNjmgHm15gg+uq+Z4Uz20moSYO2w9ywyxU2fQ4PIc4L7GdbGmDQS48m/fZXcGsK11VDD3WkE6EyI4k/Zavsn2Lt3Um1XDMTqBEAfcrTOsGUXdxoGnAcEvFG1JvbZg6fYqsx+VtMu5PgmfUpvQ7AkjvvAOnhl3yC0lHH6jXtpuDXDgQMpjkRqCnT7zKIAA28vKE1WI5NOqMrQ/46phoLnvHUho+B1XG9ksrtKndHGNT5DgtBVrkmTqhvqlGkPBy+xViNUW7W7lh7pnUeoWZv7Skx4NIgMeCcoPhI3jotVidAVaTmO2cCJG4PAhfLcFtnG4Ic8ujMPOD8FLKvaWia5lMEJPijAJT2lTEJLjDNCscezmKKhkA9FSITlmGzTYc0S0E6ShnCh+4+5b4rR4suz//2Q=="/>
          <p:cNvSpPr>
            <a:spLocks noChangeAspect="1" noChangeArrowheads="1"/>
          </p:cNvSpPr>
          <p:nvPr/>
        </p:nvSpPr>
        <p:spPr bwMode="auto">
          <a:xfrm>
            <a:off x="0" y="-1100138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9" name="AutoShape 9" descr="data:image/jpeg;base64,/9j/4AAQSkZJRgABAQAAAQABAAD/2wCEAAkGBhISEBUUEhQUFBQVFRQVFBUUFBQUFBQVFBQVFBQUFRQXHCYeFxokGRQUHy8gJCcpLCwsFR4xNTAqNSYrLCkBCQoKDgwOGg8PGiwkHCQpKSksKSkpLCksKSwpLCwpKSksKSwpLCksLCwpKSkpKSwsLCwsKSksLCwsKSkpKSwpLP/AABEIAL0BCwMBIgACEQEDEQH/xAAbAAACAwEBAQAAAAAAAAAAAAADBQIEBgEAB//EADoQAAEDAgQDBQYGAgICAwAAAAEAAhEDBAUSITFBUWEGIjJxgRORobHB0RQjQlLh8GLxBzNyshVDU//EABoBAAMBAQEBAAAAAAAAAAAAAAECAwQABQb/xAApEQACAgICAQQBAwUAAAAAAAAAAQIRAyESMQQTIkFRcTJCgQUUI6Hh/9oADAMBAAIRAxEAPwDBtaphq8ApgLzzSdaFMBcaEQBKE8GqYavAKQCBx0NUwF4KQQYToaq1Nn5p6tA9ytgKzVsO6Kg228iEjdMtBWmiVsIj/wAf5QnFHpHSf2/L7IN2ANR4SJB+nmggSKd5espiXHfYDUnyCRYo/wBpBcIjwjlPHzXKU1ape7UAmEZtL2h10WhLiTUeQqZaZjAHqnuHdnXHfQ8jsrth2ckgg/D5LUi1LGgcRy5rpZLKRxJC+xw5rWwI+JHVUr+7ZQn5Il1VqNdoTxgdUmxGiXau1iSZ+MpEhpaI1e0sAw3fbr5KliGPVXNEAN5Rv68D7lVeyXz7vJCuwZA5D56/JWUVZFykMbTFHBgzzma0xAPe1EFx5ATom9DGmuiRHCeXmklCrDW9IHoZRKlMDvNGnEf3glkrDbZtbm2DqTXDeCfULOlpp1jGgJn3plheJD2I5NJ9ARHzVPExr9R8FmWnRe/knXM689/P+VVqUl2lWlruY19QjTIHkqxZGa2UXMQnMV1zEF7FREmUajUEhXn00E006YtFcBcIRyxQyphQBCgjuYo5EQDIBSAXmhSAWYsdaEUBRaEQLjjsLq8F5AJNqkAohTaEAkgr9jf5AWuaHsduPqFSAUwEjV9hTado7s7uTl5HlyVXFq0UiBudB6q2Doll++XAcBr9kYoZtyKVKlkYBz0+6ZWFuG6oPswdTw09UKttAnkI3KMnZaMaGlTG203cCeA39TyTTCcTLzJiDwWYpdnqhExqr1s2tR1ykj1Xa+BqY3xO1MyB8vmkVekQIdx+icsxAVG6yD6qrc05Go9VyYGjPG11JXK9jMO9fhCvv3Uaggaen1CopEnAWfhjt0/0jMMDXbY+SuOZIVSpxC6xeFFvDIh7BxBj0GyNVuYbB/aPdxS6xdlqDkj3sFw55T6/3kkcbY37QFcw08NfqFZsb4ElhIkfEKjeO/KnnHzSpl0faZhzCeMbQk3ujWvCA5FpvzNDuYQ3hFE2Bco5VNwXEwoNzENzFYK4WonUU3NUYVh7FDImsWi2FMKClKiUCBTCGFMFBnE11qiFJqAUTAU2hcaERoShJNCjcXDWCXFEJgSUpxR3cL36ftb9+q5bGQK57Qn/AOsAdXan3L1s9z4J3OsouDdn6dWi4vkVC3M0TAaD4dOJ0VMVCxvXZG49IooSjTZcr1JMDWPmnGDWAkOIkpNhduXGYK1uHUoClJ1o0wXyxzQp7K3TtmncBVGaQrtGoppjtCnEezoJzMEHpxSS7tXjQiFtXVQqdzSDhwVbEUTA17QnX/arBsbrZVsLaZ4JPdYXHCUbO42Ki7RVLqjCZVLeFTq1gSU0WTkV2UgdeQULx3eB6D5aow+ioB5Lh0B+SdEZEb6qDQI9PjMpTZ0JOqtXRJ7vJWLC36cJVE+MSVcpDrDG/lqVQImHshn95BeqBJFnS7KzgowiuCjCYQguEKULhCJxAhQyIpC8iA8urwC6FMJIKQXAFNoQCdCIxRARGBAKJtCM0IbQjNCQY5WbMA7DU9Y2CTXZFWs0Hw5gPPiU5uYy6pdahrrinGzdfMmfoAuT7LRjdFsvNNxfME7j/HglthZG4rwPDuVaxpu56CPM/wBKd9jMPysznd2vpwSL2xs1zVyof2WDsa0AADRc/CZSp3WIZNFUfjo4wp0FIM+pBUReQqDsZbsfsvPuGnUFMkEYuvkI3pKpe0EINWtGyehRo6603VerXBEJVUuCom80XUcdv2brLVaRa48k8uLmUtuRITRJTQAVdAo4fSzOKC90JhhtHuQN3bnkE7dIzPsXvoS5x2E7q9ZUO7JG+3r/AArdxYAQ3hu49P5Uy3QRudGj5uSOeh4xrYag3ue9BepU3QS3kuOCeG1ZCXYFzVzKjFqjCcUCQoQjPCEQiAgVxSIXExxwFTCipNUwhAptauNCm1A5EgERgUQptSjBGogCG1EBQCUsbdFIkbpLgl1+fT6uCZ4+0mnI2B1S/BcLeHio5jms3a4tIBPMHimS9rKW00abE8PNQxGXKCR5nmtBgdOGgDhASZ+IOdAy8hOi0mFUsrRKzbrZ6FqW0DxjCC9kt0K+e4paXAL+AYCSZPDlC+vNhzYWOxy2yuJI0IIIM5XA8J4KmOVPZOcHKLSZ82t8cqAwTOscxpvodeK0Nk8OEjQ8pXGYPbsfmgk8GnLGm3eG/qj2Vm4OnaXHQGdJkbeq0ZODXtM2H1Iupl+nUMKDrpWbq2yt5JPcVGjcqKNTLodKHUCUDE6ebR8e+Ffo1SROYOHRFprsVNPo9VCX3dWEwfqErxCn3SV0SU3RWo03VHADiU/bWaxscumvvS/B4B104TyThwnffnzTS3oz9FFlR1QyfDOvL7lTtrke1n0HRWqrtI+CW1LcjXbVJKCcWgrI7Lbnd6SIMkIhVd9TUAjX9ysBLg/Qdn/WSLVBwRYQ3K5EC4IRR3BAcETiBXJXiuJhToUmrzQpMUxgjVNqg1SagcECIwIbQjMC5d7GXZNoU4XmsU8q7i+ikY26A1IjXbj5LY2VJr6AkAiBpwiFj7hvdWlsK+WkB0C0Yo6tno4MdQ5fb/0Kbqy9nUAHhJ0+y01nGULO43dQzN+0h3uP2VzD8RloWXNDi9FVhUevk0rWjgUK6sm1BDgFQbfr1TFICgjnEqnspSzaiUwt8DpjYD0CXUb6pVqZWeZPILTYfShsndU5fBBxMn2tohjYCxD6AcRm1Gsjny/0t52qqDNrtKUUMGFRsgJ4ySJzhao+cVMGf7SOE77aRG/LimFEexqZWuzNMa8J4hay6wF43ZPwS1+FwfDCtLLyVMhDxuDtM5mnVLsVfoG89T5BMyICTMaa1UkbD/1H3+qjFDZWMcLoGMx0J26BMGvjQqnQrGZVt+qYzN2eLlCudFIhCrnSBvyR+BV2DDiYJEK20Km936h4Rv0KsiqANZUsXthsfNJOQaFBymx4I0K45UuySdgXoD1YegOCdBAuKipuaowmFJBTYohSYpjBApsCiAiUwgwomwI7QhNCM1AZHRUgK1Z2bqh7o05nb+V2wwzOZd4eXP8AhaS2pgQAFtik9no4o17irb4Cz9RLvgAr3/xjQIEq9RtnHh79ESpQgd4gLpZoR7ZdzbZk8XwJz2OAcNQd1nbGu6n3H6PboR9RzC3tw4fyNisx2jw3O3OzR7dQfoeinOMckbRRNlcX5RGXBeYWXp4qTLSMrhuCi0sWq03AgBw6aFZfTZOU/o1d3Wq2zc1KCXCHTy4IVn2xe0Q7fly6IdPtbRrN9m9ppu/y5pTe2LTydru08PRLx+yVyitjC8xE3URwIjXfVbHCLUMpgdFiez2FBtQOjQdT8lra+LBrYQloMfdsLiDxqNFl75mqsXeLTxS24vQlRSSpCfGq+VsDdxyj6qVnbMDBGhGs8deHkusoirVk65Np2BO5+S0VjhM5QdSdT0HlzVHJJHk5MlyYhpmP5XRcjWNRr6FbAYA2ppl058yi0+wdOdJbz1ka9ClWSPyJyVdGCrXk0WOAMB4720mVY734kAkNLmSCFvh2AtxRNLI94Osl0GebY2WF7UYJXtqtM5XOAMNcAe83kY4rRDJCWiVv4BWrWmlXBcczCYA4rn4ljqbHCTIgieKqCzr+0c5tKoQ8ajI7f3KNvgdyGw2hWAn9THaJpyi06K4oz5Ky8GFp7oIELte7Okb8Uf8ACvDBnDmkDiCPmlrqrvawNViwNuxs6jCSaGO4QyESkNNV1zFrJFdwUYRnNUcqJwJTahojUgQrURpQ2ogQYQjSntvhvs6Dq9UcAKbDxc7QE9OMdEbszgAdFWr4J7gP6o/Ueie4pYsrlrST7NrsxG2YxA9NSpuSTKY1ykvozPZ01a9Q5R+W0w552J5N5lba3s2s+6nZ27GNAAAA0AA0ARajwhPJKWvg9DkwjabTupOoCPCI8kEXK4++IGqmzlfwAq1GTGVvrCq3NrScPCPTRSuX0qniAMbGYI8iNVSr2NM+Cq9vmQ4e46/FFSa6GMD20wEW9RlWmczXktLeIP1CVigDq0x7yPUgQtH2lw+sBL3B7ARlc2d/8mnb4rNvvzSgAnQbNOk/JejgSlC5dlo441yZVuKmoDhttHHycFXbduYe68+RghGr34fq5oHX7rthhZuKmVujR4nfQdUs4qP4M2R2/bsuWGO1i7KBnPJgJPryT6lhN5VEnIwf5EuPubp8U4wXBadFoDWgfM+a0FFghYJ5LftRSEHFbZiX9kq//wC49Gfyll/2WumtOWo154SMq+lVKSpVqCRZZIMoKS/6YjDrI04ZrJyzPEl2U/Na/C290kbl2UeQ3QKtmD6EEeiLhDzTeQ7VpJIPAE7goSlyPPyeM4O1tGhs2BoE7CJTWmwBud+kaxvA8uaX2NUGTI018+S5iN34Wzv3z8h9VK7ZGMOUuJOtWe/fut4NHLqeKCaAClRcXaDXrwTChY89SrJG9RUFoXtoE7CfkiiwPH4Jq2lCkQE6RzkILnDJEELHY32aawl9MBruX6T9l9HrAQkuIUwRCa6ElBSWz5uGniIPEcl6FosRw0RpvwSKoyDqrqVmKcHAA8IaO8IcJhSqAphcaEQNSnEmBOMCwgVSXv0ptieb3bhg+qWUaRJA56LW2TQxoaNht5nc+ZU5OimOHNjbPI5AAANGzQNgFYotlUWV9F43sKJuSSVIb5wOKA+pKWDEweKPRueqIQzqsdEJz84iVx9yB1VC+xgMBO0cUGh0AucMuJmnleOWbK746H3qlWdcUhNSlUaOeWR72yFxnasE6GfIq+O1vd3T8Wgck2ZXEO0Be0sBmSPmPsshiDSJIkgn3Ef34LUY/XpPuGOYACQS/LoCZ0J6wlde2ltUb+EgHadfuvV8fH/i5IMncaMy2o/Ycfmvo/Zi1FOmBx3J5k7rJ0bPKRIaBIO8kytZYVtBCw55uSol4y222aq3dorYrQkltcqzVqEjRYTWNXYhTaJe4NHMrjXNfqxwcOi+WdqaNxVe4kH2TIgTo4mdXdJAGvNbjspdl1Bk0mUiBl/LGUOECCROpBkTx0V5Yax87Msc95XjoaVqKrTEjnomVdmiXlhcYaJJ4BZjWcbcFjcx03BAMiOBBTKxw91V4ee6zKAObtST5DVW8OwLQGrrGob+kfdO2UwE8YGaajz5Lsjb0A0QEchDNWFWrXY5qyE7LNStCq1LlU6t3KrVa8rrDQe5u0ruLpeua0JNeXUIDJE7y7CQ1q4c4gKviWInXVVMLcXZnHyH1VYojmriXXoSI9yCXKqMJUpXDTx96u0ws61ye9nLFzjnJOQbD9x+wUeRtl46XTH2G2uUZjvw6Dmr7aiB7RSzKb2UilFUgrrohVbm9gKFxUCTXt4BxTRQ/FsM6/h26s0cXcF8+xXE3ufALgB5hBp4vWGznH0laPRtEfUSdH1EYzI1Qxi/DQjqvnlLtDXHAHzBCMO0FU8Gj0JQ9Eb1DbXVpaVQS5oa79zO6fgspeVH0nZQ8ubwmJjzQRjDyIgT5kfBUnPLj3t08MbT2dpl+3qyQTzVj8R+W925zDy3Jj3QqNu+BPKT9l6rVhrWjiST5L0HLjD+DpSSC1635WaIhw+aa4VdyEiucPeacgOAOsQYd5GFzBb2DB0IXltcotnRvHJJm4NzlEpjg2Jte6CsBivaF3tMrTDGEBxESTxA5LRXVBlL2dSi5xZUZmh8BzCHOa5riNN26HkVKWGSjyHj5MJz4I3VS3aASABPlrPRUhcNYVDsxYPrAVXt1I8RJgDk3n5rWW+GU2kOygu5nf05LPTZobjEW2tnUqDUZR139yc2eHMpjQeZ4lFzAIdW6hOlRJybLJeAq1W6hUK18qNW7lMKkMa14qb7jqqLrmUJ1zCIS8K0IVS6hKq1+BxS65xRdQUrGN3ehZ+/xBVrvE+sJbSL63/WMwnV0jKPMp4xFm1EHVJe6BqSnFGiGNDRw+J4lRtbEUxzcdz9ApPcqmDJPkyD3IOZdqOQM6YiUcMw81Xx+keI8h91sGQxoa3QAaJbh1EUmBo33ceZR311no9KU7DG5hHs7erXMUxAG7j4R9z0Sgd57W/uIHvK3FGoynTAbpGgaBr/AGeKtDHfYYbZ6z7NUm6vJqO/y8Po0fWUwFrTb4WNHk1s/JUPb1N9B594/RTFwY8ZnyH9C1Ril0aU0g1zYUn+JjT5j7pBinZCi8HK0NPRMK2JQZLj6xCkyuS0GJB4gz8N01JlVTWz5tiGFOovII04Hgg0rfjC+jVcJFU96I0J69EOr2Ypngl4iemjBNoDeAvYjh2dgc3cb9WrV1uxz57uoVq27B1qghpDRxLpiPmVy7JT4QVzdI+ZVaoAyj15K92dwS4uaoNGi+o1pHDugDm46fFfWsL/AOMLGi7PWb+Ifv8Amf8AWPKmN/WVqW3AaAGtaxg2AAA9GjZVcHNUzwM3nxUvbsy1h2LrOINZ7Wf4tGcjzO0+9PKfZGjpmGaObWfZMKV/OyP7dD+3xr4Msv6hnn+6vwhTc9kLV4h1KmfOmw/GJVGt2EoCMrQQ0ABpLogGQIJiFoxVXi5CXjwao6HnZou7v+BMKhZ3SMscNtF197CZV6IeIOqzuK2j6XeOrTs7l0Kw5fHcNraPX8fzI5dPTD1sQVGviOqU1sRS+tiPVR4m6xzVveqB+KSV2IITr4o8QjitfgKjVxEnZLLjEGt8RASy5xlx/wCtjj1doPdumUGw3FdjivdcSdOqUXNS4eCaNCq5v78jsvwCJY0M7gahk8jsPIL6R2fvqQYGjSFWMPsLdrR8gp2b6rocSemwHondp2d9n3g4tPMGP9pn2twx1C4dUaw+zfDswHdDuIJGgXsMrZmglTySlF0JHGn2DOYeLXqgPTas0FKa4ynohCf2ZsuGtxK1VyrFyNXKpl60JGJjI3C8K6o5yu51KjVyLlK4y1GHk4LRUcV0PAcufUnisXdP0KuYbduczXcGJ5+avj6GhOnRqn4rO243VKriZ6wlD6pHUJVj1csp6F2pEd4wPRVNDyUrNIa5JOqd2lxJA4abcea+aYTitUGS4uHEO1+K+3dmsBpmkwnNL2gzI0nbSNVwY50lbAUHkiIj59FbpWTnxGjeJO38pXbPcaxaTIbmJ4TlnTpsm+BXbqgfm17xjoIGg6KsI2Y/O89+P7YL3NX+Cy1lNm/ePM7e5WvxnJU7xsCQu0Nh1CskkfM5M+TK7m7LD3+qiGSdUIyisCJIOxoGyM0qNGiiFcMjkBeJQXuUM6A6YfOh1Gtc1zXCQdCEI1TKgahlKOmfMMdpOoV3U3cNWn9zT4T/AHkUqqXoG5Wt/wCVKeW1FYeNjmgHm15gg+uq+Z4Uz20moSYO2w9ywyxU2fQ4PIc4L7GdbGmDQS48m/fZXcGsK11VDD3WkE6EyI4k/Zavsn2Lt3Um1XDMTqBEAfcrTOsGUXdxoGnAcEvFG1JvbZg6fYqsx+VtMu5PgmfUpvQ7AkjvvAOnhl3yC0lHH6jXtpuDXDgQMpjkRqCnT7zKIAA28vKE1WI5NOqMrQ/46phoLnvHUho+B1XG9ksrtKndHGNT5DgtBVrkmTqhvqlGkPBy+xViNUW7W7lh7pnUeoWZv7Skx4NIgMeCcoPhI3jotVidAVaTmO2cCJG4PAhfLcFtnG4Ic8ujMPOD8FLKvaWia5lMEJPijAJT2lTEJLjDNCscezmKKhkA9FSITlmGzTYc0S0E6ShnCh+4+5b4rR4suz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1" name="Picture 11" descr="http://artofcare.ru/files/images2/07/520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288040" cy="2313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03648" y="4005064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mbria" pitchFamily="18" charset="0"/>
              </a:rPr>
              <a:t>У каждого ребёнка должна быть такая игрушка, которой он может пожаловаться, которую поругает и накажет, пожалеет и утешит</a:t>
            </a:r>
          </a:p>
        </p:txBody>
      </p:sp>
      <p:pic>
        <p:nvPicPr>
          <p:cNvPr id="10255" name="Picture 15" descr="http://www.ds-10.ru/images/consultations/toys/baby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20888"/>
            <a:ext cx="1905000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7" name="Picture 17" descr="http://u.jimdo.com/www52/o/s9dc91b08b43bfde2/img/i6d4420f9707f9b83/1359303114/std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276475" cy="1819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data:image/jpeg;base64,/9j/4AAQSkZJRgABAQAAAQABAAD/2wCEAAkGBhISEBUUEhQUFBQVFRQVFBUUFBQUFBQVFBQVFBQUFRQXHCYeFxokGRQUHy8gJCcpLCwsFR4xNTAqNSYrLCkBCQoKDgwOGg8PGiwkHCQpKSksKSkpLCksKSwpLCwpKSksKSwpLCksLCwpKSkpKSwsLCwsKSksLCwsKSkpKSwpLP/AABEIAL0BCwMBIgACEQEDEQH/xAAbAAACAwEBAQAAAAAAAAAAAAADBQIEBgEAB//EADoQAAEDAgQDBQYGAgICAwAAAAEAAhEDBAUSITFBUWEGIjJxgRORobHB0RQjQlLh8GLxBzNyshVDU//EABoBAAMBAQEBAAAAAAAAAAAAAAECAwQABQb/xAApEQACAgICAQQBAwUAAAAAAAAAAQIRAyESMQQTIkFRcTJCgQUUI6Hh/9oADAMBAAIRAxEAPwDBtaphq8ApgLzzSdaFMBcaEQBKE8GqYavAKQCBx0NUwF4KQQYToaq1Nn5p6tA9ytgKzVsO6Kg228iEjdMtBWmiVsIj/wAf5QnFHpHSf2/L7IN2ANR4SJB+nmggSKd5espiXHfYDUnyCRYo/wBpBcIjwjlPHzXKU1ape7UAmEZtL2h10WhLiTUeQqZaZjAHqnuHdnXHfQ8jsrth2ckgg/D5LUi1LGgcRy5rpZLKRxJC+xw5rWwI+JHVUr+7ZQn5Il1VqNdoTxgdUmxGiXau1iSZ+MpEhpaI1e0sAw3fbr5KliGPVXNEAN5Rv68D7lVeyXz7vJCuwZA5D56/JWUVZFykMbTFHBgzzma0xAPe1EFx5ATom9DGmuiRHCeXmklCrDW9IHoZRKlMDvNGnEf3glkrDbZtbm2DqTXDeCfULOlpp1jGgJn3plheJD2I5NJ9ARHzVPExr9R8FmWnRe/knXM689/P+VVqUl2lWlruY19QjTIHkqxZGa2UXMQnMV1zEF7FREmUajUEhXn00E006YtFcBcIRyxQyphQBCgjuYo5EQDIBSAXmhSAWYsdaEUBRaEQLjjsLq8F5AJNqkAohTaEAkgr9jf5AWuaHsduPqFSAUwEjV9hTado7s7uTl5HlyVXFq0UiBudB6q2Doll++XAcBr9kYoZtyKVKlkYBz0+6ZWFuG6oPswdTw09UKttAnkI3KMnZaMaGlTG203cCeA39TyTTCcTLzJiDwWYpdnqhExqr1s2tR1ykj1Xa+BqY3xO1MyB8vmkVekQIdx+icsxAVG6yD6qrc05Go9VyYGjPG11JXK9jMO9fhCvv3Uaggaen1CopEnAWfhjt0/0jMMDXbY+SuOZIVSpxC6xeFFvDIh7BxBj0GyNVuYbB/aPdxS6xdlqDkj3sFw55T6/3kkcbY37QFcw08NfqFZsb4ElhIkfEKjeO/KnnHzSpl0faZhzCeMbQk3ujWvCA5FpvzNDuYQ3hFE2Bco5VNwXEwoNzENzFYK4WonUU3NUYVh7FDImsWi2FMKClKiUCBTCGFMFBnE11qiFJqAUTAU2hcaERoShJNCjcXDWCXFEJgSUpxR3cL36ftb9+q5bGQK57Qn/AOsAdXan3L1s9z4J3OsouDdn6dWi4vkVC3M0TAaD4dOJ0VMVCxvXZG49IooSjTZcr1JMDWPmnGDWAkOIkpNhduXGYK1uHUoClJ1o0wXyxzQp7K3TtmncBVGaQrtGoppjtCnEezoJzMEHpxSS7tXjQiFtXVQqdzSDhwVbEUTA17QnX/arBsbrZVsLaZ4JPdYXHCUbO42Ki7RVLqjCZVLeFTq1gSU0WTkV2UgdeQULx3eB6D5aow+ioB5Lh0B+SdEZEb6qDQI9PjMpTZ0JOqtXRJ7vJWLC36cJVE+MSVcpDrDG/lqVQImHshn95BeqBJFnS7KzgowiuCjCYQguEKULhCJxAhQyIpC8iA8urwC6FMJIKQXAFNoQCdCIxRARGBAKJtCM0IbQjNCQY5WbMA7DU9Y2CTXZFWs0Hw5gPPiU5uYy6pdahrrinGzdfMmfoAuT7LRjdFsvNNxfME7j/HglthZG4rwPDuVaxpu56CPM/wBKd9jMPysznd2vpwSL2xs1zVyof2WDsa0AADRc/CZSp3WIZNFUfjo4wp0FIM+pBUReQqDsZbsfsvPuGnUFMkEYuvkI3pKpe0EINWtGyehRo6603VerXBEJVUuCom80XUcdv2brLVaRa48k8uLmUtuRITRJTQAVdAo4fSzOKC90JhhtHuQN3bnkE7dIzPsXvoS5x2E7q9ZUO7JG+3r/AArdxYAQ3hu49P5Uy3QRudGj5uSOeh4xrYag3ue9BepU3QS3kuOCeG1ZCXYFzVzKjFqjCcUCQoQjPCEQiAgVxSIXExxwFTCipNUwhAptauNCm1A5EgERgUQptSjBGogCG1EBQCUsbdFIkbpLgl1+fT6uCZ4+0mnI2B1S/BcLeHio5jms3a4tIBPMHimS9rKW00abE8PNQxGXKCR5nmtBgdOGgDhASZ+IOdAy8hOi0mFUsrRKzbrZ6FqW0DxjCC9kt0K+e4paXAL+AYCSZPDlC+vNhzYWOxy2yuJI0IIIM5XA8J4KmOVPZOcHKLSZ82t8cqAwTOscxpvodeK0Nk8OEjQ8pXGYPbsfmgk8GnLGm3eG/qj2Vm4OnaXHQGdJkbeq0ZODXtM2H1Iupl+nUMKDrpWbq2yt5JPcVGjcqKNTLodKHUCUDE6ebR8e+Ffo1SROYOHRFprsVNPo9VCX3dWEwfqErxCn3SV0SU3RWo03VHADiU/bWaxscumvvS/B4B104TyThwnffnzTS3oz9FFlR1QyfDOvL7lTtrke1n0HRWqrtI+CW1LcjXbVJKCcWgrI7Lbnd6SIMkIhVd9TUAjX9ysBLg/Qdn/WSLVBwRYQ3K5EC4IRR3BAcETiBXJXiuJhToUmrzQpMUxgjVNqg1SagcECIwIbQjMC5d7GXZNoU4XmsU8q7i+ikY26A1IjXbj5LY2VJr6AkAiBpwiFj7hvdWlsK+WkB0C0Yo6tno4MdQ5fb/0Kbqy9nUAHhJ0+y01nGULO43dQzN+0h3uP2VzD8RloWXNDi9FVhUevk0rWjgUK6sm1BDgFQbfr1TFICgjnEqnspSzaiUwt8DpjYD0CXUb6pVqZWeZPILTYfShsndU5fBBxMn2tohjYCxD6AcRm1Gsjny/0t52qqDNrtKUUMGFRsgJ4ySJzhao+cVMGf7SOE77aRG/LimFEexqZWuzNMa8J4hay6wF43ZPwS1+FwfDCtLLyVMhDxuDtM5mnVLsVfoG89T5BMyICTMaa1UkbD/1H3+qjFDZWMcLoGMx0J26BMGvjQqnQrGZVt+qYzN2eLlCudFIhCrnSBvyR+BV2DDiYJEK20Km936h4Rv0KsiqANZUsXthsfNJOQaFBymx4I0K45UuySdgXoD1YegOCdBAuKipuaowmFJBTYohSYpjBApsCiAiUwgwomwI7QhNCM1AZHRUgK1Z2bqh7o05nb+V2wwzOZd4eXP8AhaS2pgQAFtik9no4o17irb4Cz9RLvgAr3/xjQIEq9RtnHh79ESpQgd4gLpZoR7ZdzbZk8XwJz2OAcNQd1nbGu6n3H6PboR9RzC3tw4fyNisx2jw3O3OzR7dQfoeinOMckbRRNlcX5RGXBeYWXp4qTLSMrhuCi0sWq03AgBw6aFZfTZOU/o1d3Wq2zc1KCXCHTy4IVn2xe0Q7fly6IdPtbRrN9m9ppu/y5pTe2LTydru08PRLx+yVyitjC8xE3URwIjXfVbHCLUMpgdFiez2FBtQOjQdT8lra+LBrYQloMfdsLiDxqNFl75mqsXeLTxS24vQlRSSpCfGq+VsDdxyj6qVnbMDBGhGs8deHkusoirVk65Np2BO5+S0VjhM5QdSdT0HlzVHJJHk5MlyYhpmP5XRcjWNRr6FbAYA2ppl058yi0+wdOdJbz1ka9ClWSPyJyVdGCrXk0WOAMB4720mVY734kAkNLmSCFvh2AtxRNLI94Osl0GebY2WF7UYJXtqtM5XOAMNcAe83kY4rRDJCWiVv4BWrWmlXBcczCYA4rn4ljqbHCTIgieKqCzr+0c5tKoQ8ajI7f3KNvgdyGw2hWAn9THaJpyi06K4oz5Ky8GFp7oIELte7Okb8Uf8ACvDBnDmkDiCPmlrqrvawNViwNuxs6jCSaGO4QyESkNNV1zFrJFdwUYRnNUcqJwJTahojUgQrURpQ2ogQYQjSntvhvs6Dq9UcAKbDxc7QE9OMdEbszgAdFWr4J7gP6o/Ueie4pYsrlrST7NrsxG2YxA9NSpuSTKY1ykvozPZ01a9Q5R+W0w552J5N5lba3s2s+6nZ27GNAAAA0AA0ARajwhPJKWvg9DkwjabTupOoCPCI8kEXK4++IGqmzlfwAq1GTGVvrCq3NrScPCPTRSuX0qniAMbGYI8iNVSr2NM+Cq9vmQ4e46/FFSa6GMD20wEW9RlWmczXktLeIP1CVigDq0x7yPUgQtH2lw+sBL3B7ARlc2d/8mnb4rNvvzSgAnQbNOk/JejgSlC5dlo441yZVuKmoDhttHHycFXbduYe68+RghGr34fq5oHX7rthhZuKmVujR4nfQdUs4qP4M2R2/bsuWGO1i7KBnPJgJPryT6lhN5VEnIwf5EuPubp8U4wXBadFoDWgfM+a0FFghYJ5LftRSEHFbZiX9kq//wC49Gfyll/2WumtOWo154SMq+lVKSpVqCRZZIMoKS/6YjDrI04ZrJyzPEl2U/Na/C290kbl2UeQ3QKtmD6EEeiLhDzTeQ7VpJIPAE7goSlyPPyeM4O1tGhs2BoE7CJTWmwBud+kaxvA8uaX2NUGTI018+S5iN34Wzv3z8h9VK7ZGMOUuJOtWe/fut4NHLqeKCaAClRcXaDXrwTChY89SrJG9RUFoXtoE7CfkiiwPH4Jq2lCkQE6RzkILnDJEELHY32aawl9MBruX6T9l9HrAQkuIUwRCa6ElBSWz5uGniIPEcl6FosRw0RpvwSKoyDqrqVmKcHAA8IaO8IcJhSqAphcaEQNSnEmBOMCwgVSXv0ptieb3bhg+qWUaRJA56LW2TQxoaNht5nc+ZU5OimOHNjbPI5AAANGzQNgFYotlUWV9F43sKJuSSVIb5wOKA+pKWDEweKPRueqIQzqsdEJz84iVx9yB1VC+xgMBO0cUGh0AucMuJmnleOWbK746H3qlWdcUhNSlUaOeWR72yFxnasE6GfIq+O1vd3T8Wgck2ZXEO0Be0sBmSPmPsshiDSJIkgn3Ef34LUY/XpPuGOYACQS/LoCZ0J6wlde2ltUb+EgHadfuvV8fH/i5IMncaMy2o/Ycfmvo/Zi1FOmBx3J5k7rJ0bPKRIaBIO8kytZYVtBCw55uSol4y222aq3dorYrQkltcqzVqEjRYTWNXYhTaJe4NHMrjXNfqxwcOi+WdqaNxVe4kH2TIgTo4mdXdJAGvNbjspdl1Bk0mUiBl/LGUOECCROpBkTx0V5Yax87Msc95XjoaVqKrTEjnomVdmiXlhcYaJJ4BZjWcbcFjcx03BAMiOBBTKxw91V4ee6zKAObtST5DVW8OwLQGrrGob+kfdO2UwE8YGaajz5Lsjb0A0QEchDNWFWrXY5qyE7LNStCq1LlU6t3KrVa8rrDQe5u0ruLpeua0JNeXUIDJE7y7CQ1q4c4gKviWInXVVMLcXZnHyH1VYojmriXXoSI9yCXKqMJUpXDTx96u0ws61ye9nLFzjnJOQbD9x+wUeRtl46XTH2G2uUZjvw6Dmr7aiB7RSzKb2UilFUgrrohVbm9gKFxUCTXt4BxTRQ/FsM6/h26s0cXcF8+xXE3ufALgB5hBp4vWGznH0laPRtEfUSdH1EYzI1Qxi/DQjqvnlLtDXHAHzBCMO0FU8Gj0JQ9Eb1DbXVpaVQS5oa79zO6fgspeVH0nZQ8ubwmJjzQRjDyIgT5kfBUnPLj3t08MbT2dpl+3qyQTzVj8R+W925zDy3Jj3QqNu+BPKT9l6rVhrWjiST5L0HLjD+DpSSC1635WaIhw+aa4VdyEiucPeacgOAOsQYd5GFzBb2DB0IXltcotnRvHJJm4NzlEpjg2Jte6CsBivaF3tMrTDGEBxESTxA5LRXVBlL2dSi5xZUZmh8BzCHOa5riNN26HkVKWGSjyHj5MJz4I3VS3aASABPlrPRUhcNYVDsxYPrAVXt1I8RJgDk3n5rWW+GU2kOygu5nf05LPTZobjEW2tnUqDUZR139yc2eHMpjQeZ4lFzAIdW6hOlRJybLJeAq1W6hUK18qNW7lMKkMa14qb7jqqLrmUJ1zCIS8K0IVS6hKq1+BxS65xRdQUrGN3ehZ+/xBVrvE+sJbSL63/WMwnV0jKPMp4xFm1EHVJe6BqSnFGiGNDRw+J4lRtbEUxzcdz9ApPcqmDJPkyD3IOZdqOQM6YiUcMw81Xx+keI8h91sGQxoa3QAaJbh1EUmBo33ceZR311no9KU7DG5hHs7erXMUxAG7j4R9z0Sgd57W/uIHvK3FGoynTAbpGgaBr/AGeKtDHfYYbZ6z7NUm6vJqO/y8Po0fWUwFrTb4WNHk1s/JUPb1N9B594/RTFwY8ZnyH9C1Ril0aU0g1zYUn+JjT5j7pBinZCi8HK0NPRMK2JQZLj6xCkyuS0GJB4gz8N01JlVTWz5tiGFOovII04Hgg0rfjC+jVcJFU96I0J69EOr2Ypngl4iemjBNoDeAvYjh2dgc3cb9WrV1uxz57uoVq27B1qghpDRxLpiPmVy7JT4QVzdI+ZVaoAyj15K92dwS4uaoNGi+o1pHDugDm46fFfWsL/AOMLGi7PWb+Ifv8Amf8AWPKmN/WVqW3AaAGtaxg2AAA9GjZVcHNUzwM3nxUvbsy1h2LrOINZ7Wf4tGcjzO0+9PKfZGjpmGaObWfZMKV/OyP7dD+3xr4Msv6hnn+6vwhTc9kLV4h1KmfOmw/GJVGt2EoCMrQQ0ABpLogGQIJiFoxVXi5CXjwao6HnZou7v+BMKhZ3SMscNtF197CZV6IeIOqzuK2j6XeOrTs7l0Kw5fHcNraPX8fzI5dPTD1sQVGviOqU1sRS+tiPVR4m6xzVveqB+KSV2IITr4o8QjitfgKjVxEnZLLjEGt8RASy5xlx/wCtjj1doPdumUGw3FdjivdcSdOqUXNS4eCaNCq5v78jsvwCJY0M7gahk8jsPIL6R2fvqQYGjSFWMPsLdrR8gp2b6rocSemwHondp2d9n3g4tPMGP9pn2twx1C4dUaw+zfDswHdDuIJGgXsMrZmglTySlF0JHGn2DOYeLXqgPTas0FKa4ynohCf2ZsuGtxK1VyrFyNXKpl60JGJjI3C8K6o5yu51KjVyLlK4y1GHk4LRUcV0PAcufUnisXdP0KuYbduczXcGJ5+avj6GhOnRqn4rO243VKriZ6wlD6pHUJVj1csp6F2pEd4wPRVNDyUrNIa5JOqd2lxJA4abcea+aYTitUGS4uHEO1+K+3dmsBpmkwnNL2gzI0nbSNVwY50lbAUHkiIj59FbpWTnxGjeJO38pXbPcaxaTIbmJ4TlnTpsm+BXbqgfm17xjoIGg6KsI2Y/O89+P7YL3NX+Cy1lNm/ePM7e5WvxnJU7xsCQu0Nh1CskkfM5M+TK7m7LD3+qiGSdUIyisCJIOxoGyM0qNGiiFcMjkBeJQXuUM6A6YfOh1Gtc1zXCQdCEI1TKgahlKOmfMMdpOoV3U3cNWn9zT4T/AHkUqqXoG5Wt/wCVKeW1FYeNjmgHm15gg+uq+Z4Uz20moSYO2w9ywyxU2fQ4PIc4L7GdbGmDQS48m/fZXcGsK11VDD3WkE6EyI4k/Zavsn2Lt3Um1XDMTqBEAfcrTOsGUXdxoGnAcEvFG1JvbZg6fYqsx+VtMu5PgmfUpvQ7AkjvvAOnhl3yC0lHH6jXtpuDXDgQMpjkRqCnT7zKIAA28vKE1WI5NOqMrQ/46phoLnvHUho+B1XG9ksrtKndHGNT5DgtBVrkmTqhvqlGkPBy+xViNUW7W7lh7pnUeoWZv7Skx4NIgMeCcoPhI3jotVidAVaTmO2cCJG4PAhfLcFtnG4Ic8ujMPOD8FLKvaWia5lMEJPijAJT2lTEJLjDNCscezmKKhkA9FSITlmGzTYc0S0E6ShnCh+4+5b4rR4suz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92696"/>
            <a:ext cx="3766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ambria" pitchFamily="18" charset="0"/>
              </a:rPr>
              <a:t>Игрушки из реальной жизни</a:t>
            </a:r>
          </a:p>
        </p:txBody>
      </p:sp>
      <p:pic>
        <p:nvPicPr>
          <p:cNvPr id="11270" name="Picture 6" descr="http://rebenky.com/pictures/Si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2571750" cy="205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2" name="Picture 8" descr="http://sylvaniananimal.ucoz.ru/_si/0/183836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2427734" cy="2238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4" name="Picture 10" descr="http://babiki.ru/uploads/images/c/4/f/9/20/c63035e2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71942"/>
            <a:ext cx="2571750" cy="1924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9675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itchFamily="18" charset="0"/>
              </a:rPr>
              <a:t>Игрушки, помогающие "выплеснуть" агрессию</a:t>
            </a:r>
          </a:p>
        </p:txBody>
      </p:sp>
      <p:pic>
        <p:nvPicPr>
          <p:cNvPr id="12293" name="Picture 5" descr="http://www.kamdm.ru/images/pages/advices/73/1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29000"/>
            <a:ext cx="257175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http://i125.photobucket.com/albums/p48/pzkpfw_2006/stat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571750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http://my-shop.ru/_files/product/3/43/421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257175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9" name="Picture 11" descr="http://www.kids-price.ru/contentimg/pic1060/size1/villa1240_3821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96952"/>
            <a:ext cx="257175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itchFamily="18" charset="0"/>
              </a:rPr>
              <a:t>Игрушки для развития творческой фантазии </a:t>
            </a:r>
            <a:r>
              <a:rPr lang="ru-RU" sz="2000" b="1" dirty="0" smtClean="0">
                <a:latin typeface="Cambria" pitchFamily="18" charset="0"/>
              </a:rPr>
              <a:t>и самовыражения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15362" name="Picture 2" descr="http://www.detsad72.ru/images/consult/img_1b911bd1ab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57175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allwomens.ru/uploads/posts/2012-06/1338992106_1416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2571750" cy="19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bambinos.ru/upload/iblock/572/572434762d47e7d8ec99c4a125f9c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16832"/>
            <a:ext cx="2571750" cy="194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://www.inteltoys.ru/files/catalog/2011/09/4023/big/4023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16832"/>
            <a:ext cx="257175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www.inteltoys.ru/files/catalog/2007/05/703_im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221088"/>
            <a:ext cx="2571750" cy="160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encrypted-tbn0.gstatic.com/images?q=tbn:ANd9GcREUgAyqNFV5Upd_Oj822lX4I6eXaBtTds_sAID2DiblveSokp5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764704"/>
            <a:ext cx="3842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Игрушки для </a:t>
            </a:r>
            <a:r>
              <a:rPr lang="ru-RU" sz="2000" b="1" dirty="0">
                <a:latin typeface="Cambria" pitchFamily="18" charset="0"/>
              </a:rPr>
              <a:t>2-летних детей</a:t>
            </a:r>
            <a:r>
              <a:rPr lang="ru-RU" dirty="0"/>
              <a:t> </a:t>
            </a:r>
          </a:p>
        </p:txBody>
      </p:sp>
      <p:pic>
        <p:nvPicPr>
          <p:cNvPr id="13318" name="Picture 6" descr="https://encrypted-tbn1.gstatic.com/images?q=tbn:ANd9GcSf1tP0G7W3VVpSrHzoEdlRUecWtYRvcFG5W2-_KHTznnQXVq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1600200" cy="284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s://encrypted-tbn3.gstatic.com/images?q=tbn:ANd9GcRf-bJHxttqsj4J4WR8bdnmPvZEz5crWFcr1Eb8uAkPaLievh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114550" cy="216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s://encrypted-tbn2.gstatic.com/images?q=tbn:ANd9GcTINoDhcH7qNnbNuo42zW7aDYOZ5YFg4kvDywQSom160QZKzUTb1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149080"/>
            <a:ext cx="267652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836712"/>
            <a:ext cx="341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Игрушки для 3-летних детей</a:t>
            </a:r>
            <a:endParaRPr lang="ru-RU" dirty="0"/>
          </a:p>
        </p:txBody>
      </p:sp>
      <p:sp>
        <p:nvSpPr>
          <p:cNvPr id="31746" name="AutoShape 2" descr="data:image/jpeg;base64,/9j/4AAQSkZJRgABAQAAAQABAAD/2wCEAAkGBhQSERUTExQUFBQVFxcXFBYUFRQUFBcWGBUVFBQXFBUXHCYeFxojGRQUHy8gIycpLCwsFR4xNTAqNSYrLCkBCQoKDgwOGg8PGiwkHyQqKSwsLSwsKSwsLywsKSwsLCwsLCwsLCwpLCwsKiwtLCwsLCwpLCwsKSwsLCwsLCwsLP/AABEIAOEA4QMBIgACEQEDEQH/xAAbAAABBQEBAAAAAAAAAAAAAAADAAIEBQYBB//EAEIQAAEDAgIGCQIFAgQEBwAAAAEAAhEDIQQxBRJBUWFxBhMigZGhscHwMtEUQlKC4SPxB2JykhXC0uIWNDVDU3Oi/8QAGwEAAQUBAQAAAAAAAAAAAAAABAABAgMFBgf/xAA0EQACAQMDAQUHAwMFAAAAAAAAAQIDESEEEjFBBRNRYXEiMoGRobHwFNHhM0LBBhUjNFL/2gAMAwEAAhEDEQA/AMS+oF1r0F7IXQsBoQY1Qmmoh6i61l01kIOXI9OvZRqjCkQoWQ46piTsSGJQg1I0pUlFcCO1sXrJ1A21j3fdDpYW8ZDbyRXu8B6BSaSwjoew+zlqajq1F7Mfq/D08RrnkzvKYTMDZn3BcJzPyTkm1MncGgfPJOkdzKWPz86NDKgJbaxcJJ3D56p7XS0E7hP3SI7X7fcIdIwGf7T5x5qfKB/dl+eK/dhCfLP7rlW4XJj9tjyPzyXDt+SP4TrDwKUt0bMnYLSur2XX3HaOamMxJJ4LP1PnEI+jdJ6hh12ny48lGrQU05RWTku0ez1dzp8+BppsmAiUwVZCFSoknOyzNvNznSc6EKq8JlamQo2qZulGArkh9RMBKA95lSadWBdSashrkmlSTaoQ/wAZCacWCq1GXIroCWSU8U4RKbQbrsSVNyELWXE/quKSW8VigDZzRLQhOcntCOZAdSCQqXhcc9BbVTJXEWIammkoorlOdXUNjHD9Wu9XCiDEQjMrAp9rQ9x77DifQfz6KO7dvP8AJRa7r8reGaCdvLzKlFHp3Z+nWm0sKfW136vL/b4Dc44knuGXsmv+k8Xe4HsiDPkPnoh/lbzB91YgmS5+P+F+50/X+33QSOx/pJ8jKN+fu9yuNH1DifNOmRlG9/icd9XBwj3CGMuLcuIOxdcewDtHsuVHQ4O2Gx71JFE2ufyz/Z5B1OHNvuFEf8+ykvGbO9qi1HTffnwKvgZmofj+fn2saDozi9Y9WcxccQtI6gIXnmFxJpva8Zgz9wvQKFQOaHA2Ikcis7W09styXJymspKE9y4f3GVWKLUp8FLq1AmmsAgE2gJkarQgSoTdYqwr4mQlRcIVqk0sojYr3MKdSwZJUwG90YttZS3vhCsQXNLVxlZyk06RJujupiEzkuo5D/FHcuouqko3j4CKF4RKZXAZTZuj27kBVmwm9VaURqIHhNewsAqTJCd1cIuraya6nKTduRAH0lyhQJcN2fhdF1DMIrNvIqW6wRpafeVoQ8ZJfUC/auOPql/HqVz7/dMj1Z5OH83zYuOH08/Yrpyd82Lj9nP2KkiuX58xH6u73TGG5+bAuuPaHzaPumn6uY/j3TpFcnn4nKYsRxPzzQomny+D0Tw7tHj9o9kJpu4d49VYkCTasl6oFXqdlr9u30KjVTcjfcIh+lw3GfH4FHLrAoiKMevNvP54M5rLUdHcdNPVn6THdmsqfdW/Rt/9Qt3j0P8AKhqI3pvyMjVLdTZqXDajOALUHEUoATaVIwsNNcmMdLBvSLoKE6dqaGklTHuSMU+whNotJzKBBlTqFK25JjArp4qKRaVHrNvZRlBq1xXF1vJJc6oJKGB7mfDrIbnFFbmhvqyYC1Eiq5xziuXT3Gy6HiEh8BKT7IjHqI5x2J9KmXJnHqx7EiuNy7Tb2Ty91LxGqGAbVH1hqHu91GWDS7Lju1lNed/lkjT7ei59/ul/Homn3Uj0psR2/Nia42HMJxNymflToqk+nqKps+bEyobgp1Q2+b0OqbfN8+imiio7X+Y2q+HA/N4QnmHjjb54rtUy35zQap1gFbFGfWnzbyaGk9sjePRRXZEcUWrUntbvhQXbURFGTVne9vP6/wAicfRWXR2pFcHgfRVRPorTo62a3Jp9IUa39OXoAVn7EjWYrSOtACTMVCZRoQZRWNBOUrBtHhIxjr6gIyUVtQzAVnUwllFpsATJ2EPp096eKwiENrZQzhSmVvEQyoSSiCwklLqChYug4DOystuwMG6/ikoH4cpJ+7QrlfUfOSHSpyiNowuilBR1rKxWFo0htTfwsmy5r3RqdVqlFq1hAnCDCICSLIvUg3SpU4VN3axO5HfQc4bV0NhscfZSJPchYjLvPoPsnvdGx2Hb9bBvz+zAH7FcO3klP2XAcvBSPQWzhORTQcx8uukWPD+4SOYO/wDunKn4/ngD1reXshB9vnIp/wCY8fn2Qaebh3q1ICnLK+KGUjY8I9UBhsSisPZfzUYnsBXpcmVUnZL0f3OH6RxTHHNdcbhNViAZfnyGlXnRin2nO4AeJ/hUpC0nR6lq0tY7SfKyp1TtTYFqXtps0AZaUfRuqDJUem/WCE6tqmFhJPoZRZY2tNgq+oxDq4gp1N+9Kz5YrnaboRHVSbINRwJsjVmhglJiJQdIQKw3qK3SCI7Eylsa5Hud1gkmxzSSsK5S0dsotVsqL121DdiCVqOErlVyVqQhiltTOuko7HghQs0IeyoRYJ9JhPBDDUQvMp5rFxIcShYp0N7wmvpnMJlZx1S07fgVcVlBmirdzqIVPBgm1J+bk923uKh0qbyTDQNXMnLyV9gtFNcRrOc6XAD8rZO8DkVfOKirna/7xRSssvy/krSRPP1SpYVz4DWk5Xy816novojh+pb/AE26xvN5ubXXa3RBlPtADvJjyUoJWuwGt2vOTtFJeuTzU6BqTJLBH+a4nLv4KJiNFlsw4d0XAW50rXw30lha6+TdfncEFY/SWLaLMBdu7OrxvJsrFBtXiZ9TV1pe9J/b7FRVw5AieHndT6eiGESpVDAOeAYzzCsfwGqySnSl1B+8l1bM/U0ZTGdu9QfwHagGRvupmPrPa6Q0OG68pUNJOdAFMidpy9FbGEvErlUb6kf/AILYxnsner3R1PVYG7hC7Up3aO8otLDTkUDqpO+wAqyfARlWNqG+oHFcdhdXNEoQDKBaSyVBuq5JVaIMXTsRiwRG1DFG1yq1fliOFoBCk1i1zRwQG4Xaitw/gluSER2U2hPbSk2TnURK6ytqmyTb6CO9Q7ckj/jzuSUcjmUfgwdsSmHRt81MdTXA6VrSq/8AkrIDqJG1PZT4qWKO9M6qDZLddCsMpUX63aNlMdZMublFc6RZUzk28iG06toTm0ZuSEPUESlIjioteAh2GZ/Uc3ORI3TAP3Q8biyx1M7A6OWsCJ5qXo+lqlr/APMB42T+kmjSKZc38ptzadYeUoxWsjQpPB6p0fxE0mXyaB5K0rvkLHdG8eQxhMiQLGRs3FaylXDgppNYCJLNyi0noSlV+poJ8+PqqZ3Qqk0yBC19eoAs/pfSMWCSwWLIbQuhGAwQHDZ/ZQ+mGim02y23BTdB9IMPRpDrHAVHEzM2uYHARCgdKtMMeDBBnK8qVOWcicHfyMizCB1yEf8ACBoyRcAyyJiDCvTK5RsrlVWbJPBCpvIKTcRrSR+op9NgJuVl6nEzMnyOAcTwSeYKa2tBhdaboUgP6mbp1Kdqca9lzZKZ8CDvq5ItfFDVsoJqFw3JrH3hVd34j3OiqUVrwCmPdChVqby6QrFHd5CLiySqu2uKPdeYiAQRtsmU6pOQUp1MDMoVKrqzay0FZkbAevdrXyUujiLxvQ6hBCa2leU+5DEkvCZUq7Ah1HwQN6naP0RUruAY3m42a3/UU8YSqO0UM2lyBY4AQi06LTmtNS6H0mXqvc4iJDey37+iiYrR+HLwGtdq/pDjqkDOTmtOl2PXl7UrfMgq8FKzItGH0jGQcA2FtejmGHVis4STZgImC0dp0b5kBZqjhwWgMaGhz9YNGQY3LzC9Ap4drWtpi2o0ADeYn1UqVC1R34QfUnaPqdx9MVGMc76iIM+6rmU3MNpjxCs9I1g3UaLloi0ZnNBoGZAHjZGunCSyiqNWccJlXj8U4Aw0n5uVAamu69udltK1NsXAJ4O281AxeiGVBDgCDaSCD/uFwhnpE8xCVq7YkjmD0fSbSJfqQR2nOiO4lYzSNCmC4gsEuIaGkG28Kdpr/Ds1PorVhubUc6ozuMyPNZWr0TqUagFadUfSQZa7kR73VDoSg7sNp1Kc4u0s+Bd06ghVemNIarTvIMIWkNKMw7CT3DaeX3WRbpk1ahLzAOW5vBOo9QerUSW1clvoHFAiFYPfeyoMAwUySXGOGr91e4XHg/S2/wCo5oOtR3SugOULhHUynvFgpeHwpdEAlxyAuSeC0OD6BVXiarm0+H1O74sPFCVKagMqMnwZWnUGSLqjetLif8Oy27aoPNpHnJVHjNBVKX1tkfqbcfwqHB8jSozjyiLrSmNBlEFKL7ESlimhV38CsTqcBcY8bUSriARKVGg03KrvjJI5I3BJSPwzf1DxSUdyFZmbq1rXXA+y7WbrwuVMJsC1LJYZWc6wKVozDdZVbTFtYxO4bVEr0iG2ErUdCdEO1TXeIkRTBzO93LYi9HpnXqJWx19CurPZG5pqGj6NAN1KbTkC4gF17EyVNxNcMBIHZOYHHMqKx/5T5+/BAxFSG6pNjlOfLLYu2hRjFJJWMh1HcrtI6X1ezUmI7NQCWubs1oyKrmaQZeJcXZkbtwlDxVTWc1uwZ7UZ9JjW6xdF+Vh/KzdT3tO+yaS8zc00YySlJZGnGOvFnGzQMh+kDjnyXpmExlKoG1g4EkRAOTrAztzXj2I0oASKd3mzeE2txzThrUqJGsWv1tYEEtORBuNmSx6alFNrjgLmlJnsDsNmdbbw2/ZSWYcEQLrDdAxjK9JzqlVxYSGU9eHGZl7piSGiwG0ngtscUKLYOQGZ28SmqalQx4DxoX4I2PY2l9RmfAcFQY/pQ2mIpiDMEm9t6FpbSdXF1DTw1N1Vwzj6GcXuyHKVWaV6LdVHXVS55ElrJDfHaE0K8qnBc6MafPJr9B4p1ai2o4RJMbJAMAxx9lMxGjm1RDmgg5i3jzWP6KYqoXubfq2jeYBmwHmtg2qRw+bkcp3WQCpC08GU6W9AcHUY0upljwY16ZLSQRIkGQY5bV5L0m6KnBvbDtem+dV0QZES1w33Xs3SzSEPbT2tEu5nYeMLJ6awbcRS1HGHTLDucLeBBIT7E4Y5NaOm30lK3tHnOGw7nRlHJa3o10bqVnhoMTtIJgZkxyVnoPoNREOxFZxd9QpUgLCYGu8jyC9AwWFpiHUmBjWtggek7ZiVkyrU6Tkpp3zbGL+YP+nqO1seJK0N0epYdstEui73fUf+kcArNwQmYyS0Qe1aIJixMncIB8EPFVgDAyWU93vS6/UJXNkDxRVVjKMqa98qNXyShOzLrGN0jo4Akjw2KkrtE5QtZpESs9pLCTcZ+yJqUlOO6PJnaijb2ogKbZEJVaB1ZGaA1xBhSOsWfZpgNyDq1eK6puvx80lPe/BD3Kymzs22JU60HemVqeqIRMDo8uMDM2CKUdzxyVvBb9HNCGsdd4/pg97jw4LbaoAgCALC2Q3KJg6baLGttYAR84yif8QByM8l3ek0ncQSSz1Zj1qyk8sLUao1ekHNIN0ZuKBzXX05uD58/wCUasclHmjFYxrmVXAi2w3uN/qouJ0fVeRDdm2y0WnKAc0u/Mw+UXy+WUig5lVgMjITfgs/U6CFR7jd0eqUqfpgzOBwDaRk9p+wDIHiUTA6Ldi64pbXntH9LBdx5D7K+o9GXVyRSyyLz9A3wdp5LW9G+itPBtcQS+o6NZ7hFheGjYJusnUVI6eO263dPL9vuaUVuz0LjA4RlKm2mwarWCGjhx47e9ExVOmR/UaHDioOIxcKs0jinPBE7FguouAtU2yZi+lFKi3Up6rAMg0Bo8liekun+tfIuQLfNgUXSGjSDcm/FQRQa0wLk7Bn85oqju5bIyUVhIm0+kVSlTAAb4Ec4gomE6dPcwhzO0CYhxIPMuMqo0i06vflmg6O0ZUdkx2Z2EDxK6yhp6NXTRc8Px4MeE5x1clyrXsT3Vaz3lxY4ucc/wDu3KfV0GRTdVe421YDbBtwJ458lbYTD6oaDE2Hf3KbpbRznYWpqm7QHxvDTrEeA8kLVpQjCW13dnY2nrZylFe6ZXQz3moJcST2QCIgTIK9OGHFNjWjYPHeV5bhMSNYOHBbDAab1mBpOWX2XGVZtvdLIXO8jQMxhiBaPRR8VUBuoDK6bWxCqvchtsH61R8VXso340ZSgVq6Zc2JWImOqQqTF1JU3H17qnxNVHU5WQPUI5eliXFoBF0KsJ4IJqOGwkINRTZitWCfinbkk2D+nzSU9i8iIOtXmBmtN0ZwOqDVdmRDfcj0Wc6PYA16t56tt3n0Hetlr9ZZvZY2xOzbZq6nsjQuUu+qcLgz9ZX2rYuWLFUy+NVwB3Gb55HuQHYaq3NruYEhT8ONlJsk5E3J4k7ArfA6DqfmlztpNmjgBtXUSrKmsmMtP3r/AMrgzOFrPc/Va1zjuAMn5ZXtLopiqkXbSG95JN+A3cVrsDo3UG47VONggKuubfsJB9HQJL2239DNYToDSAPWVKjyc4hg4xmuYLorgyXBlEOaw6pc9z3S4ZgCYttO8q507pDqMNVq/wDx03O74MKD0Y7OCobSWBxO9zpc4njJKydZqquy7k8mzo9PCN9qLEMDQAAABYACABwGxAq1EPE11ArYlc3ORtRiOrkHNUukXEAx5IuLx8XVTX0iTPuqowcnZIIWFdlbiKz3Ol0rgHdvKthoZ5Z1j4DchcSTEwBKgU8OajtWIaCtehpqnXBS505Zvg5hWknsCTviT47ArBmj6rjcRzdfwCn4Kk2m3LnG0qSym4nWLYFh42zWzCmkgSWod/ZwRqOjQIJkkXk5TyVzhKoaDrcb7MsjuUnC6Pc7IWQsbgtUEGCNqV1HCB1WdR2keaY/C6jyaQJZ5jfHDdtXcNjoKscU3q6hYRb8p9jxTH4Zj8wOeRXLaiElUd11NmEk0rFhgtLWg+KM6uX/AEgmco2qgfhNX6Xdx+6tdE9IadOm6nWbmT2gLFsZSLhDOl1iWXLTRuiI1i4F75+kOADeLieYVVp2aVTVkEES077wRbaCFKpdJ8NSpFjKgDnfU+HOdEz2WxnzOxZXTHSBtV41QQxjdVgMa0SSXOjaTJT0qM5SvJEJTS4HYnEqvNSTOceZQX4ovMNuptKh2YPceK3KHZVarTlOPRY8zC1vaVKlJQvl/Qi1HE8F06QAbAaSeSk64bZwQqFMa8giOKwlFSdmuBk7gfxj/wBBSVx1Q/y+CSX/ABj7fMk9G8CBh5Fi4y48BYBWLKeuQxtmi0fO5Uug8XLNW9jC1Gh6XaC9C0c4rTRcfAxK9LdUyX2isB1ZEBaBghRMPEBH10DUk5u7C4RUVZBw5Dqvt4fZN10KvVgfN/2VaWSZQf4mVy3RuIjN2q0fuc0e6jdD9Ka+Dpg/Uxuq4ckXp4w1cDiGt+oNa9v7Trf8q806HdKv6mp9IMlvHeCFVq6W6grcp/4Qbo2ru56pXrqtxGJA2qLU0rIVNpDTjGWnWdun13LAhSnVnsgrs13ONOO6bsifiaw+pxAAUItbVe1xf2G31ALl02Lidim6Q6FmrB/FXEEt1LNJ3DW9VMwPQxgscQ9xj9LB5LT0/d6dKoppy9Hj0uvqVVF314Ti1H1WfkVj9JvqAS12q0Cdgk7u9XuhdDOcLC4zgWnb7eCu6OiaYYGAN1QIAnuBlT8C40KQZAMbcibyJRH6qCWGC1It+6rWILNAOcIAA3z4q1w+g2B2sZJtmbC0WC7S06wWcHDiIKkDSlNws8cjY+BS75ywmDuMl0HuaBYQAFn9L1IndefdWmLxwAMX5XWMxGMr1apZqPAyaAzMb5NldQSbyymW6OUV2m6IMH9p9lRCuWHVdJOwxn/I2rcN6K1Ht1ajhTFjaHOtt3BOqdBMMRDzUdkZ19XLIggW2+aq1OmVTgJjqlTl5Hn+Jx6pcbpW8C5NgNq9Uf8A4f4SZ1Xu51CR3JlPoVhGmWsa0nbqg+fNV0dAr3myVXtBWtBHltDQlSqbkjfsb4lW+A6Daxhz5J4rf1ei9I5E93kmM6OBt2OPKbevlxW3GnpksLPoYk9RqZPLx6mb/wDAbwOwRuzEGyr8RoqrRPbaeeY27e4r0jBZAE7LH+/JRNLfScoINrzIuSOEWRFPVSUtr4Aa2ljKO7qea6Vwss1hsz5b1W4Wk48FqcY9oltoyMGyz+RInLJc129powmqscbvuG9l1XKDhJ32/YJqneuoXXJLme78zVuO0JVh+ea3GiMQAQsbhNFBpkVqUzadYey1ejKJAB1mEcCu27OqL9Psl0uNV0Ne91H5Wf2NnQrovXfCqSjjB+oeN1IGJ5ePorGl4lP6equYv5MtBW8PDxUPEYqTb2HdCg1cY6IAM57YHO/kqjG6Sc3Y7wPPNNZIkqFR/wBrLariOz2t2q6coOR5TB7147prQxwmKkWplxLHbN+rzHpC2OI00ZmY+2471I0XgamMBybS2vc3XBO5jdp4zAUJ6unTTcuAmlp5ReDB1dN1y12s7VbOqNXNx3N3z5LV9Bui+MqVWVhSLWCSXVewCII7IdcnjC9I6M9E8Nhu0xuvUP8A7tQAvHBuxg4DvlX9XEWO8A/wgv1EIwlGnFWkrN+Q04ylOLb913Xqeb4rROLq4iS19NwMS0SOOt+WOZWiwPR00yHVaznCBNMBrbjKXgmRnsEo2I0uKTSHuEhtzG/bCoMb0sYBZ08ViwUYeZsNzmsYNLg6GqdYkOOQAyH28E3GaSAMTdUeh8Y+q3XDjqzsynmgYhuqXOJJnadit37mVd3blkmtpASo79K8VQ4zSEd6iHFq9LBW3k2uA0rrGJUrEV1icFpDUcCrOtpbiqpYZNWZpMHprVdquMs35lnEcOCs6lWM9n1bo2OHArz86SWh0VpLXo3uaVnXzpOy8II7gtXRVdz2SMrXUbLvI/EuKlfOOQvvuDfkfBV7sZM77hovzk8JCCzFkFzMy3I7xa57gFC0hWi8HfcjK2qY3LbhTzYw51MXLF+OjzmTYdoQfVCqaW2SLZzMnYfIhZ+vjwJMbtuySTyGSiPxc987szvV6oIFlqjS4jHgyZyNje+QkRz2KFU01DSwyfLbPoqL8Yd/zP5yQqtcnNWqjFYYPLUyaugWMfLiRv5KjLpOV5VvVUKpQDTM5mYXPf6hj7EJebX58jQ7KlmSBweK6iykuU2s2zWYnRNJ57TBO/IouFwLKYhojzTOuXRWXZqCXHU7PuoX3WV/QdXxDGfVrX2gWQ36Roj8zvBPqhrxDhIVPiujesexUIG5wnwKbagerLUKV4NNFzSeKzZp1DbiQ4cwg9RiWns1jHEz5J+i8E2g0hpJJ+px28OAUrr1HbcsjDery58iPWwbHt/rgPOZcBqnyWk0bpCmWhjIbqizRYaoygeyo3VRCpcZWdSfrsQlfRRrqy56F36ZVeMM3tLSIY657J+SpOL0ixjOse4iXNAbsBJi6wuM0vNMOH5hPftQMDixiXtp1XlrYkwQCS2IAJsJn1WBSlODlSksoya2ntJP5noT6FBx1/zEEEzm0i45KkdorR7RPUsMb5I8JhHZodr2xSrOFsnQ7xn7rMaV6OY4dkFhZ/kIA87p3J3tYaMVxuL13SOlZjA1rRkGgAeAVN0i0409hneVUM6KvYQa1SP3D0CfpapQiQb7ArIrImlYrKlWUi9RDiJKDiMXAMIpJvCA5O2WTBibon4gqmw+MO0eakN0gJhPKjLwFCpF9S1biYVp0W0lq4pjD9NYOpO/cJb/APpoWabiwpOh8TOMwwBua1OP9wJ8gVOkpRkmKqlKLT8DV43FFrmk5glhjMgWFuRhQK2Lm+XfeAZHcBAQ9LYuX1IyNQ+igvxNo+Qu1jayZwtTddoMah/t84Lmv8+6imt832j1QziPm1P3iKHRl0JhemF6i/iUhVTOohu6kGLlCxz4OSP1mxRq1Zt+K5zt+qnThHre/wBP5Nbsym1KTBfijwSQICS5WxtWN2EhsSSXbM7VcDwnhJJQIsckEkkhRE9VmkciupKUAml7yIVT/wAuzmfRU9bb83pJLl9R/wB2QBq/6j9Tb9CvpH+k+q0uPyXUkP1fqBVfeMJ0k+pZo5lJJE0uBpAm5nkkzIpJI6hyZ1fgiVNi4NiSSLiAgekH1s/0o/QX/wBTwv8A9g9HJJK2r77+BP8AsZpcVn+8+oUWnn3+xSSW7Lg5uXLGfwgty+b1xJDSLYhHe67U2fNqSSdcFbOj7+6rCkkub7Y/qR9DR0Xuv1OJJJLFNI//2Q=="/>
          <p:cNvSpPr>
            <a:spLocks noChangeAspect="1" noChangeArrowheads="1"/>
          </p:cNvSpPr>
          <p:nvPr/>
        </p:nvSpPr>
        <p:spPr bwMode="auto">
          <a:xfrm>
            <a:off x="0" y="-12668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data:image/jpeg;base64,/9j/4AAQSkZJRgABAQAAAQABAAD/2wCEAAkGBhQSERUTExQUFBQVFxcXFBYUFRQUFBcWGBUVFBQXFBUXHCYeFxojGRQUHy8gIycpLCwsFR4xNTAqNSYrLCkBCQoKDgwOGg8PGiwkHyQqKSwsLSwsKSwsLywsKSwsLCwsLCwsLCwpLCwsKiwtLCwsLCwpLCwsKSwsLCwsLCwsLP/AABEIAOEA4QMBIgACEQEDEQH/xAAbAAABBQEBAAAAAAAAAAAAAAADAAIEBQYBB//EAEIQAAEDAgIGCQIFAgQEBwAAAAEAAhEDIQQxBRJBUWFxBhMigZGhscHwMtEUQlKC4SPxB2JykhXC0uIWNDVDU3Oi/8QAGwEAAQUBAQAAAAAAAAAAAAAABAABAgMFBgf/xAA0EQACAQMDAQUHAwMFAAAAAAAAAQIDESEEEjFBBRNRYXEiMoGRobHwFNHhM0LBBhUjNFL/2gAMAwEAAhEDEQA/AMS+oF1r0F7IXQsBoQY1Qmmoh6i61l01kIOXI9OvZRqjCkQoWQ46piTsSGJQg1I0pUlFcCO1sXrJ1A21j3fdDpYW8ZDbyRXu8B6BSaSwjoew+zlqajq1F7Mfq/D08RrnkzvKYTMDZn3BcJzPyTkm1MncGgfPJOkdzKWPz86NDKgJbaxcJJ3D56p7XS0E7hP3SI7X7fcIdIwGf7T5x5qfKB/dl+eK/dhCfLP7rlW4XJj9tjyPzyXDt+SP4TrDwKUt0bMnYLSur2XX3HaOamMxJJ4LP1PnEI+jdJ6hh12ny48lGrQU05RWTku0ez1dzp8+BppsmAiUwVZCFSoknOyzNvNznSc6EKq8JlamQo2qZulGArkh9RMBKA95lSadWBdSashrkmlSTaoQ/wAZCacWCq1GXIroCWSU8U4RKbQbrsSVNyELWXE/quKSW8VigDZzRLQhOcntCOZAdSCQqXhcc9BbVTJXEWIammkoorlOdXUNjHD9Wu9XCiDEQjMrAp9rQ9x77DifQfz6KO7dvP8AJRa7r8reGaCdvLzKlFHp3Z+nWm0sKfW136vL/b4Dc44knuGXsmv+k8Xe4HsiDPkPnoh/lbzB91YgmS5+P+F+50/X+33QSOx/pJ8jKN+fu9yuNH1DifNOmRlG9/icd9XBwj3CGMuLcuIOxdcewDtHsuVHQ4O2Gx71JFE2ufyz/Z5B1OHNvuFEf8+ykvGbO9qi1HTffnwKvgZmofj+fn2saDozi9Y9WcxccQtI6gIXnmFxJpva8Zgz9wvQKFQOaHA2Ikcis7W09styXJymspKE9y4f3GVWKLUp8FLq1AmmsAgE2gJkarQgSoTdYqwr4mQlRcIVqk0sojYr3MKdSwZJUwG90YttZS3vhCsQXNLVxlZyk06RJujupiEzkuo5D/FHcuouqko3j4CKF4RKZXAZTZuj27kBVmwm9VaURqIHhNewsAqTJCd1cIuraya6nKTduRAH0lyhQJcN2fhdF1DMIrNvIqW6wRpafeVoQ8ZJfUC/auOPql/HqVz7/dMj1Z5OH83zYuOH08/Yrpyd82Lj9nP2KkiuX58xH6u73TGG5+bAuuPaHzaPumn6uY/j3TpFcnn4nKYsRxPzzQomny+D0Tw7tHj9o9kJpu4d49VYkCTasl6oFXqdlr9u30KjVTcjfcIh+lw3GfH4FHLrAoiKMevNvP54M5rLUdHcdNPVn6THdmsqfdW/Rt/9Qt3j0P8AKhqI3pvyMjVLdTZqXDajOALUHEUoATaVIwsNNcmMdLBvSLoKE6dqaGklTHuSMU+whNotJzKBBlTqFK25JjArp4qKRaVHrNvZRlBq1xXF1vJJc6oJKGB7mfDrIbnFFbmhvqyYC1Eiq5xziuXT3Gy6HiEh8BKT7IjHqI5x2J9KmXJnHqx7EiuNy7Tb2Ty91LxGqGAbVH1hqHu91GWDS7Lju1lNed/lkjT7ei59/ul/Homn3Uj0psR2/Nia42HMJxNymflToqk+nqKps+bEyobgp1Q2+b0OqbfN8+imiio7X+Y2q+HA/N4QnmHjjb54rtUy35zQap1gFbFGfWnzbyaGk9sjePRRXZEcUWrUntbvhQXbURFGTVne9vP6/wAicfRWXR2pFcHgfRVRPorTo62a3Jp9IUa39OXoAVn7EjWYrSOtACTMVCZRoQZRWNBOUrBtHhIxjr6gIyUVtQzAVnUwllFpsATJ2EPp096eKwiENrZQzhSmVvEQyoSSiCwklLqChYug4DOystuwMG6/ikoH4cpJ+7QrlfUfOSHSpyiNowuilBR1rKxWFo0htTfwsmy5r3RqdVqlFq1hAnCDCICSLIvUg3SpU4VN3axO5HfQc4bV0NhscfZSJPchYjLvPoPsnvdGx2Hb9bBvz+zAH7FcO3klP2XAcvBSPQWzhORTQcx8uukWPD+4SOYO/wDunKn4/ngD1reXshB9vnIp/wCY8fn2Qaebh3q1ICnLK+KGUjY8I9UBhsSisPZfzUYnsBXpcmVUnZL0f3OH6RxTHHNdcbhNViAZfnyGlXnRin2nO4AeJ/hUpC0nR6lq0tY7SfKyp1TtTYFqXtps0AZaUfRuqDJUem/WCE6tqmFhJPoZRZY2tNgq+oxDq4gp1N+9Kz5YrnaboRHVSbINRwJsjVmhglJiJQdIQKw3qK3SCI7Eylsa5Hud1gkmxzSSsK5S0dsotVsqL121DdiCVqOErlVyVqQhiltTOuko7HghQs0IeyoRYJ9JhPBDDUQvMp5rFxIcShYp0N7wmvpnMJlZx1S07fgVcVlBmirdzqIVPBgm1J+bk923uKh0qbyTDQNXMnLyV9gtFNcRrOc6XAD8rZO8DkVfOKirna/7xRSssvy/krSRPP1SpYVz4DWk5Xy816novojh+pb/AE26xvN5ubXXa3RBlPtADvJjyUoJWuwGt2vOTtFJeuTzU6BqTJLBH+a4nLv4KJiNFlsw4d0XAW50rXw30lha6+TdfncEFY/SWLaLMBdu7OrxvJsrFBtXiZ9TV1pe9J/b7FRVw5AieHndT6eiGESpVDAOeAYzzCsfwGqySnSl1B+8l1bM/U0ZTGdu9QfwHagGRvupmPrPa6Q0OG68pUNJOdAFMidpy9FbGEvErlUb6kf/AILYxnsner3R1PVYG7hC7Up3aO8otLDTkUDqpO+wAqyfARlWNqG+oHFcdhdXNEoQDKBaSyVBuq5JVaIMXTsRiwRG1DFG1yq1fliOFoBCk1i1zRwQG4Xaitw/gluSER2U2hPbSk2TnURK6ytqmyTb6CO9Q7ckj/jzuSUcjmUfgwdsSmHRt81MdTXA6VrSq/8AkrIDqJG1PZT4qWKO9M6qDZLddCsMpUX63aNlMdZMublFc6RZUzk28iG06toTm0ZuSEPUESlIjioteAh2GZ/Uc3ORI3TAP3Q8biyx1M7A6OWsCJ5qXo+lqlr/APMB42T+kmjSKZc38ptzadYeUoxWsjQpPB6p0fxE0mXyaB5K0rvkLHdG8eQxhMiQLGRs3FaylXDgppNYCJLNyi0noSlV+poJ8+PqqZ3Qqk0yBC19eoAs/pfSMWCSwWLIbQuhGAwQHDZ/ZQ+mGim02y23BTdB9IMPRpDrHAVHEzM2uYHARCgdKtMMeDBBnK8qVOWcicHfyMizCB1yEf8ACBoyRcAyyJiDCvTK5RsrlVWbJPBCpvIKTcRrSR+op9NgJuVl6nEzMnyOAcTwSeYKa2tBhdaboUgP6mbp1Kdqca9lzZKZ8CDvq5ItfFDVsoJqFw3JrH3hVd34j3OiqUVrwCmPdChVqby6QrFHd5CLiySqu2uKPdeYiAQRtsmU6pOQUp1MDMoVKrqzay0FZkbAevdrXyUujiLxvQ6hBCa2leU+5DEkvCZUq7Ah1HwQN6naP0RUruAY3m42a3/UU8YSqO0UM2lyBY4AQi06LTmtNS6H0mXqvc4iJDey37+iiYrR+HLwGtdq/pDjqkDOTmtOl2PXl7UrfMgq8FKzItGH0jGQcA2FtejmGHVis4STZgImC0dp0b5kBZqjhwWgMaGhz9YNGQY3LzC9Ap4drWtpi2o0ADeYn1UqVC1R34QfUnaPqdx9MVGMc76iIM+6rmU3MNpjxCs9I1g3UaLloi0ZnNBoGZAHjZGunCSyiqNWccJlXj8U4Aw0n5uVAamu69udltK1NsXAJ4O281AxeiGVBDgCDaSCD/uFwhnpE8xCVq7YkjmD0fSbSJfqQR2nOiO4lYzSNCmC4gsEuIaGkG28Kdpr/Ds1PorVhubUc6ozuMyPNZWr0TqUagFadUfSQZa7kR73VDoSg7sNp1Kc4u0s+Bd06ghVemNIarTvIMIWkNKMw7CT3DaeX3WRbpk1ahLzAOW5vBOo9QerUSW1clvoHFAiFYPfeyoMAwUySXGOGr91e4XHg/S2/wCo5oOtR3SugOULhHUynvFgpeHwpdEAlxyAuSeC0OD6BVXiarm0+H1O74sPFCVKagMqMnwZWnUGSLqjetLif8Oy27aoPNpHnJVHjNBVKX1tkfqbcfwqHB8jSozjyiLrSmNBlEFKL7ESlimhV38CsTqcBcY8bUSriARKVGg03KrvjJI5I3BJSPwzf1DxSUdyFZmbq1rXXA+y7WbrwuVMJsC1LJYZWc6wKVozDdZVbTFtYxO4bVEr0iG2ErUdCdEO1TXeIkRTBzO93LYi9HpnXqJWx19CurPZG5pqGj6NAN1KbTkC4gF17EyVNxNcMBIHZOYHHMqKx/5T5+/BAxFSG6pNjlOfLLYu2hRjFJJWMh1HcrtI6X1ezUmI7NQCWubs1oyKrmaQZeJcXZkbtwlDxVTWc1uwZ7UZ9JjW6xdF+Vh/KzdT3tO+yaS8zc00YySlJZGnGOvFnGzQMh+kDjnyXpmExlKoG1g4EkRAOTrAztzXj2I0oASKd3mzeE2txzThrUqJGsWv1tYEEtORBuNmSx6alFNrjgLmlJnsDsNmdbbw2/ZSWYcEQLrDdAxjK9JzqlVxYSGU9eHGZl7piSGiwG0ngtscUKLYOQGZ28SmqalQx4DxoX4I2PY2l9RmfAcFQY/pQ2mIpiDMEm9t6FpbSdXF1DTw1N1Vwzj6GcXuyHKVWaV6LdVHXVS55ElrJDfHaE0K8qnBc6MafPJr9B4p1ai2o4RJMbJAMAxx9lMxGjm1RDmgg5i3jzWP6KYqoXubfq2jeYBmwHmtg2qRw+bkcp3WQCpC08GU6W9AcHUY0upljwY16ZLSQRIkGQY5bV5L0m6KnBvbDtem+dV0QZES1w33Xs3SzSEPbT2tEu5nYeMLJ6awbcRS1HGHTLDucLeBBIT7E4Y5NaOm30lK3tHnOGw7nRlHJa3o10bqVnhoMTtIJgZkxyVnoPoNREOxFZxd9QpUgLCYGu8jyC9AwWFpiHUmBjWtggek7ZiVkyrU6Tkpp3zbGL+YP+nqO1seJK0N0epYdstEui73fUf+kcArNwQmYyS0Qe1aIJixMncIB8EPFVgDAyWU93vS6/UJXNkDxRVVjKMqa98qNXyShOzLrGN0jo4Akjw2KkrtE5QtZpESs9pLCTcZ+yJqUlOO6PJnaijb2ogKbZEJVaB1ZGaA1xBhSOsWfZpgNyDq1eK6puvx80lPe/BD3Kymzs22JU60HemVqeqIRMDo8uMDM2CKUdzxyVvBb9HNCGsdd4/pg97jw4LbaoAgCALC2Q3KJg6baLGttYAR84yif8QByM8l3ek0ncQSSz1Zj1qyk8sLUao1ekHNIN0ZuKBzXX05uD58/wCUasclHmjFYxrmVXAi2w3uN/qouJ0fVeRDdm2y0WnKAc0u/Mw+UXy+WUig5lVgMjITfgs/U6CFR7jd0eqUqfpgzOBwDaRk9p+wDIHiUTA6Ldi64pbXntH9LBdx5D7K+o9GXVyRSyyLz9A3wdp5LW9G+itPBtcQS+o6NZ7hFheGjYJusnUVI6eO263dPL9vuaUVuz0LjA4RlKm2mwarWCGjhx47e9ExVOmR/UaHDioOIxcKs0jinPBE7FguouAtU2yZi+lFKi3Up6rAMg0Bo8liekun+tfIuQLfNgUXSGjSDcm/FQRQa0wLk7Bn85oqju5bIyUVhIm0+kVSlTAAb4Ec4gomE6dPcwhzO0CYhxIPMuMqo0i06vflmg6O0ZUdkx2Z2EDxK6yhp6NXTRc8Px4MeE5x1clyrXsT3Vaz3lxY4ucc/wDu3KfV0GRTdVe421YDbBtwJ458lbYTD6oaDE2Hf3KbpbRznYWpqm7QHxvDTrEeA8kLVpQjCW13dnY2nrZylFe6ZXQz3moJcST2QCIgTIK9OGHFNjWjYPHeV5bhMSNYOHBbDAab1mBpOWX2XGVZtvdLIXO8jQMxhiBaPRR8VUBuoDK6bWxCqvchtsH61R8VXso340ZSgVq6Zc2JWImOqQqTF1JU3H17qnxNVHU5WQPUI5eliXFoBF0KsJ4IJqOGwkINRTZitWCfinbkk2D+nzSU9i8iIOtXmBmtN0ZwOqDVdmRDfcj0Wc6PYA16t56tt3n0Hetlr9ZZvZY2xOzbZq6nsjQuUu+qcLgz9ZX2rYuWLFUy+NVwB3Gb55HuQHYaq3NruYEhT8ONlJsk5E3J4k7ArfA6DqfmlztpNmjgBtXUSrKmsmMtP3r/AMrgzOFrPc/Va1zjuAMn5ZXtLopiqkXbSG95JN+A3cVrsDo3UG47VONggKuubfsJB9HQJL2239DNYToDSAPWVKjyc4hg4xmuYLorgyXBlEOaw6pc9z3S4ZgCYttO8q507pDqMNVq/wDx03O74MKD0Y7OCobSWBxO9zpc4njJKydZqquy7k8mzo9PCN9qLEMDQAAABYACABwGxAq1EPE11ArYlc3ORtRiOrkHNUukXEAx5IuLx8XVTX0iTPuqowcnZIIWFdlbiKz3Ol0rgHdvKthoZ5Z1j4DchcSTEwBKgU8OajtWIaCtehpqnXBS505Zvg5hWknsCTviT47ArBmj6rjcRzdfwCn4Kk2m3LnG0qSym4nWLYFh42zWzCmkgSWod/ZwRqOjQIJkkXk5TyVzhKoaDrcb7MsjuUnC6Pc7IWQsbgtUEGCNqV1HCB1WdR2keaY/C6jyaQJZ5jfHDdtXcNjoKscU3q6hYRb8p9jxTH4Zj8wOeRXLaiElUd11NmEk0rFhgtLWg+KM6uX/AEgmco2qgfhNX6Xdx+6tdE9IadOm6nWbmT2gLFsZSLhDOl1iWXLTRuiI1i4F75+kOADeLieYVVp2aVTVkEES077wRbaCFKpdJ8NSpFjKgDnfU+HOdEz2WxnzOxZXTHSBtV41QQxjdVgMa0SSXOjaTJT0qM5SvJEJTS4HYnEqvNSTOceZQX4ovMNuptKh2YPceK3KHZVarTlOPRY8zC1vaVKlJQvl/Qi1HE8F06QAbAaSeSk64bZwQqFMa8giOKwlFSdmuBk7gfxj/wBBSVx1Q/y+CSX/ABj7fMk9G8CBh5Fi4y48BYBWLKeuQxtmi0fO5Uug8XLNW9jC1Gh6XaC9C0c4rTRcfAxK9LdUyX2isB1ZEBaBghRMPEBH10DUk5u7C4RUVZBw5Dqvt4fZN10KvVgfN/2VaWSZQf4mVy3RuIjN2q0fuc0e6jdD9Ka+Dpg/Uxuq4ckXp4w1cDiGt+oNa9v7Trf8q806HdKv6mp9IMlvHeCFVq6W6grcp/4Qbo2ru56pXrqtxGJA2qLU0rIVNpDTjGWnWdun13LAhSnVnsgrs13ONOO6bsifiaw+pxAAUItbVe1xf2G31ALl02Lidim6Q6FmrB/FXEEt1LNJ3DW9VMwPQxgscQ9xj9LB5LT0/d6dKoppy9Hj0uvqVVF314Ti1H1WfkVj9JvqAS12q0Cdgk7u9XuhdDOcLC4zgWnb7eCu6OiaYYGAN1QIAnuBlT8C40KQZAMbcibyJRH6qCWGC1It+6rWILNAOcIAA3z4q1w+g2B2sZJtmbC0WC7S06wWcHDiIKkDSlNws8cjY+BS75ywmDuMl0HuaBYQAFn9L1IndefdWmLxwAMX5XWMxGMr1apZqPAyaAzMb5NldQSbyymW6OUV2m6IMH9p9lRCuWHVdJOwxn/I2rcN6K1Ht1ajhTFjaHOtt3BOqdBMMRDzUdkZ19XLIggW2+aq1OmVTgJjqlTl5Hn+Jx6pcbpW8C5NgNq9Uf8A4f4SZ1Xu51CR3JlPoVhGmWsa0nbqg+fNV0dAr3myVXtBWtBHltDQlSqbkjfsb4lW+A6Daxhz5J4rf1ei9I5E93kmM6OBt2OPKbevlxW3GnpksLPoYk9RqZPLx6mb/wDAbwOwRuzEGyr8RoqrRPbaeeY27e4r0jBZAE7LH+/JRNLfScoINrzIuSOEWRFPVSUtr4Aa2ljKO7qea6Vwss1hsz5b1W4Wk48FqcY9oltoyMGyz+RInLJc129powmqscbvuG9l1XKDhJ32/YJqneuoXXJLme78zVuO0JVh+ea3GiMQAQsbhNFBpkVqUzadYey1ejKJAB1mEcCu27OqL9Psl0uNV0Ne91H5Wf2NnQrovXfCqSjjB+oeN1IGJ5ePorGl4lP6equYv5MtBW8PDxUPEYqTb2HdCg1cY6IAM57YHO/kqjG6Sc3Y7wPPNNZIkqFR/wBrLariOz2t2q6coOR5TB7147prQxwmKkWplxLHbN+rzHpC2OI00ZmY+2471I0XgamMBybS2vc3XBO5jdp4zAUJ6unTTcuAmlp5ReDB1dN1y12s7VbOqNXNx3N3z5LV9Bui+MqVWVhSLWCSXVewCII7IdcnjC9I6M9E8Nhu0xuvUP8A7tQAvHBuxg4DvlX9XEWO8A/wgv1EIwlGnFWkrN+Q04ylOLb913Xqeb4rROLq4iS19NwMS0SOOt+WOZWiwPR00yHVaznCBNMBrbjKXgmRnsEo2I0uKTSHuEhtzG/bCoMb0sYBZ08ViwUYeZsNzmsYNLg6GqdYkOOQAyH28E3GaSAMTdUeh8Y+q3XDjqzsynmgYhuqXOJJnadit37mVd3blkmtpASo79K8VQ4zSEd6iHFq9LBW3k2uA0rrGJUrEV1icFpDUcCrOtpbiqpYZNWZpMHprVdquMs35lnEcOCs6lWM9n1bo2OHArz86SWh0VpLXo3uaVnXzpOy8II7gtXRVdz2SMrXUbLvI/EuKlfOOQvvuDfkfBV7sZM77hovzk8JCCzFkFzMy3I7xa57gFC0hWi8HfcjK2qY3LbhTzYw51MXLF+OjzmTYdoQfVCqaW2SLZzMnYfIhZ+vjwJMbtuySTyGSiPxc987szvV6oIFlqjS4jHgyZyNje+QkRz2KFU01DSwyfLbPoqL8Yd/zP5yQqtcnNWqjFYYPLUyaugWMfLiRv5KjLpOV5VvVUKpQDTM5mYXPf6hj7EJebX58jQ7KlmSBweK6iykuU2s2zWYnRNJ57TBO/IouFwLKYhojzTOuXRWXZqCXHU7PuoX3WV/QdXxDGfVrX2gWQ36Roj8zvBPqhrxDhIVPiujesexUIG5wnwKbagerLUKV4NNFzSeKzZp1DbiQ4cwg9RiWns1jHEz5J+i8E2g0hpJJ+px28OAUrr1HbcsjDery58iPWwbHt/rgPOZcBqnyWk0bpCmWhjIbqizRYaoygeyo3VRCpcZWdSfrsQlfRRrqy56F36ZVeMM3tLSIY657J+SpOL0ixjOse4iXNAbsBJi6wuM0vNMOH5hPftQMDixiXtp1XlrYkwQCS2IAJsJn1WBSlODlSksoya2ntJP5noT6FBx1/zEEEzm0i45KkdorR7RPUsMb5I8JhHZodr2xSrOFsnQ7xn7rMaV6OY4dkFhZ/kIA87p3J3tYaMVxuL13SOlZjA1rRkGgAeAVN0i0409hneVUM6KvYQa1SP3D0CfpapQiQb7ArIrImlYrKlWUi9RDiJKDiMXAMIpJvCA5O2WTBibon4gqmw+MO0eakN0gJhPKjLwFCpF9S1biYVp0W0lq4pjD9NYOpO/cJb/APpoWabiwpOh8TOMwwBua1OP9wJ8gVOkpRkmKqlKLT8DV43FFrmk5glhjMgWFuRhQK2Lm+XfeAZHcBAQ9LYuX1IyNQ+igvxNo+Qu1jayZwtTddoMah/t84Lmv8+6imt832j1QziPm1P3iKHRl0JhemF6i/iUhVTOohu6kGLlCxz4OSP1mxRq1Zt+K5zt+qnThHre/wBP5Nbsym1KTBfijwSQICS5WxtWN2EhsSSXbM7VcDwnhJJQIsckEkkhRE9VmkciupKUAml7yIVT/wAuzmfRU9bb83pJLl9R/wB2QBq/6j9Tb9CvpH+k+q0uPyXUkP1fqBVfeMJ0k+pZo5lJJE0uBpAm5nkkzIpJI6hyZ1fgiVNi4NiSSLiAgekH1s/0o/QX/wBTwv8A9g9HJJK2r77+BP8AsZpcVn+8+oUWnn3+xSSW7Lg5uXLGfwgty+b1xJDSLYhHe67U2fNqSSdcFbOj7+6rCkkub7Y/qR9DR0Xuv1OJJJLFNI//2Q=="/>
          <p:cNvSpPr>
            <a:spLocks noChangeAspect="1" noChangeArrowheads="1"/>
          </p:cNvSpPr>
          <p:nvPr/>
        </p:nvSpPr>
        <p:spPr bwMode="auto">
          <a:xfrm>
            <a:off x="0" y="-12668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://www.dagestanki.ru/images/photos/medium/articl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571750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2" name="AutoShape 8" descr="data:image/jpeg;base64,/9j/4AAQSkZJRgABAQAAAQABAAD/2wCEAAkGBhQSERUUExQWFRUVFhcYFxgYFxgXFxgXFxcXFxwXGBgXHSYeGBkkGRcUHy8gIycpLCwsFx4xNTAqNSYrLCkBCQoKDgwOGg8PGiwkHyQsLCwpLCwsLCwsLCwsLCwsLCwsLCwsLCwsLCwsLCwpLCwsLCwsLCwsLCwsLCwsKSwsLP/AABEIAMIBAwMBIgACEQEDEQH/xAAcAAACAgMBAQAAAAAAAAAAAAAEBQMGAAIHAQj/xABCEAACAQIEAwUFBgMECwEAAAABAhEAAwQSITEFQVEGEyJhcTKBkaGxByNCwdHwFFJyFrLh8RUzQ2Jjc4KSosLSNP/EABsBAAIDAQEBAAAAAAAAAAAAAAMEAQIFAAYH/8QANhEAAgIBAwICCAQEBwAAAAAAAAECEQMSITEEQTJRBRMiYXGBkfBCobHBFBUzUgY0ctLh4vH/2gAMAwEAAhEDEQA/AOwqa3FaLWwq4M3msLVrNQvd5mhylpLJWTE1GzxQV3iQFRvxBcu/OlZZ0+GEUGG5+dbi7HOl5xUnTaKmQ6fChxyu9i1BTP4dta0t44bDQ1qdTv4QKA4phfxDQjXQ70fW2FxQhN6ZbDlboYQYND4nAiJFJ8BxSdDv+9aI4txwWbZJMmPCOp/SoWZraRGbppY5aWDcU4klka6tyA3/AMBVM4p2lL+zoD0g/wCVC4y+1xme63OQP3ypXjuJra2UAkSTzA/cfGolPVyGhiUETX8UUU3PEBGvT40lxXF5Mjynpr5ULasXb7S0xp5SCY0603wfZVoEgHbrrDE/MQKh0uQntPgBHFnZGBMjSAev7mn3CsabYUzCvEcxPTTY1oOykqFOk5BP9MyffJFQ3MI2HJBWbZk6bj2j8AANT+dV1J8E6Wi2tj12iD6fnWxvzzqv8PxS37ej6DbyPQ6yKJweIM5TII+BHrUPcFKA0NzzqNrtRqDWhsHzqaYuyY3ahv3ZQjmQazuOtYLXlXaSFKjlvE8M4Zs0z16/sCr92Jt2rmBzOYKBw20DffTmIpieFW7h8ag6iqz27wYwKG1YJVbxJYTsByHrNFjfIbWnw6KPjMe0truaEtXzmBmt3xQI1GvWpMHZDMJMCdavwij3Y0Sy0gx51evs64S12419pyICq7iW0mPIA07wvYu3OR5ZAgMDTNMgTHpTy1iRbhUARFEAaKo8t9/Sr48bbsFmzwiqQcmHA2rZ9vePqKW4jiyZSwAdhoFVhJny35H4UXZxAe2rARIGnTyoza1V3AqO2pVRBfxADEV5Q2LXxn98qypogu7Vk1pn0msF0daqTLZmt69FJ8fjoO9EcRxEE0gxDa1ldVkfCHMOK+T29iz+tQi8aBe9rvWhxcc6RjGx3QkN8NjCD+9qZjiQFVlMaOR1r04onnvV1Jx2ASxWWZeKAaTRFm9nWTVVs3Mp12o+xxeNBtVoZGuQbhXBrxS2bTd4PZPSqfj+NPduMWMKPp0FWjtXxYfwxPXw+g3n99a5bc4hmbKug19T5k03FauB6XUa8cVJboa43imbyWQTGhMcppIuIN5yTzP73rfiF7wBecb+Zr3s3h/FJotUrF7t0XHhWECgaD99KeW2pGmKVdzFG4THK2xmlnfIb3B9xqGxLhlIbYiDUly5ApRiMaM0A1UlFRvE4fE+D2W3G/OrFY4pMNzGvu/ymknGYmT9f0obA8QlgNth7v3FNLdWBezaLtZ4kpEqYgSZ3oY9pmchVUn0En970jS14W7sMSSZaAQvLb0ozhdsWzktyXiSYECdq50kUjuy0YS4zibiFfUamt8RigmhEDqPfS65jwie0QRzMFZ+XWl97tEDA0JkbgHQa771VSCPGuRzbxoC8p8tt+sdKqX2lZrzpcJgKjA6bkHkJkcpp1e49bZMoUg+R09Kgx9606ZWUGZMkywzROoGkwNKIp0Clj8jlFxYMU37OcPN6/btj8TAHyG5PuEn3U1xPYW49wdwe9DEaGFYDqSTBHw9K6J2G7HrgyTcXNdYQGHsrO6r19TFHj7fAq3o5H+KxJQExAI21nKPConlJMnymkWIxX4nOsEx5DeOgFP+KqpBHi9kHQDXKdR8CT7qrfF1lBkgeIDxakz4Y2iPF8q2+jxwcWvPb5Hn+ryTWRNPZb7+Y57Pi2Q2UCVOsgCCw1II30j9miMJiEgd3l7szly7eGNvLzpRwNX/AIdsp8ecrOkLBgkT0Apthb9sg5VJYCGcqFJIBGsxrCjQbSKR6mChm0pvkf6fK5403X0o1xftn3fQV5Ul4DMayrUE1E/aM3WhbThQD4hE+8axPrXvB+KZUCsxYgkSd5mgO0uDfCKEUsyGQrGT4dwpbmQNJOpiarQ4jlcDQl/FHMDmdNhNLxYWat2X/HNOvWkuIO/pTHA3s9pSSJigsdYlW9CPiKxuqg9VGt07VIrXfjNE1tix4SQKrXD+EX1xiqbs2yxzSoEKFzbT5jb5Vfu4tsIGvnzqZwUEgiyar24Ob2e0d8XxbNtgJAOmsHnVvsYogaiif7LW++F0kyCDGkSABvExoDHlRt+wIrsuhpaVv3KY9VvVx2Fpxc/4mt7WJ8wBSvidvKZFJ8RxQ7A0GOOy8oh3a7jEpkHsxPqZ0+U1V+G2SSWbQZSB69a2xd3N7ZjrUJxh0janscdMQckro9xtwE5elMuAmDG9Vm5fbvAsTr7/AI1bOBJqNOdWntE7FvKzbtRh7kKUIAAM+Y02jp+vSpOyuBuo5DayJBBJUjyn1q3qlsqAyhgOoBqUhQsW1UdBsN/L30H1i06aLeqevVYv7SBksMV3yEj4b+6uecOu3zdAYbkSSdBm2+sepFdTXOdLoVlIIMdDy15UK3Z/DjYHWDuTEMG/vAH3VGOcYppkThKUlRQ+0VvKJpFhcZDTVj+0FQiqAfaP01qn4aj41cbBZXU6LevE8yASY+AE76c/XemGAxothmIkGNen7/KqxhnYARqeUQfzqw8LwbXFIbQRB585HowIj0NVkqL43fAJxHjBfMqHRo+uwA8z9KVBLgM6zv7on6EVe8FwS1bGi/ruD+Qqd8DbO6iq60uAnq75KUmL0BKxpuOcGNR61sOIxoDA+tWbE8MTkP05/mSarnF+BwMycvoJ+ek++pTTOlFpBXD+LsjoysdDyOmv0ronBeNLiB/vaGDtp0FcWtXSrdCKtHZ3ipDTsf8AOjRk4OxTJBZFXc6pEjcDpG4jp50FiMNbbRh0MaDUc42nyqBLpYAjYgGfLn6EaVuLQjXMf+ph9DRI+kIRfdGbPHHiSTCLJVFyoIBJJ0HPfTavS6CSNyI6aCvLOETQxt5yfideZr04ZADCjQGNKY9apLVyTp8tjx8Ss7fOvKEIr2s7+YT/ALfzZWi8Y2wMRZe0YhgQNNjGh9xqioLayly0uZCVMHUQYPi5ir/ZbNqNPlVF7fcBdHOJtMMrR3ikHQ7Zwem0j39a0MabkkhjOkkRdyqXUe1dbIQZtmJDCNZHtCDR9nHpeBiQR7SsMrD1Bqv9lLqyblxg1zYLpAH086svE+JK6aaERPWDpHxiqdVji0wnQuTmoeYBjr9sKZXwjeNCQDtPSltnitkglFCnmJmh8W0mDtz9KFwuAVCSlsa7k66erVldjcWJJbjc8Qmo7uN0pbfu5aX38f51RhYdM5K0E8QvZgaq1ww4HnTDE400lvYqHnmJo2NFcmBwM43bgwPX86WJfga0+vNbuLmAIPPXn+lJcVh405daai1wZuSMo7mi39QdN96uHArRHtb71z+9aj0pv2a4ybd4KzEq8LqScp5ROwO3wrpwtbEYsyUqkdJFytr+GZhKs3mogfAxStseAYJiisPxHoaTcWaOlrdE+GwTA6G4mn4tQfdAqW5cIETXp4gSKU8Y4stm2ztsBtzJ5AeZqtNsHKfdlO7e47PiEQfgWT6t/gPnSXCKsiTUGLxZu3GuNuxk/SPhFS4S4Bv8a0FHTFIynLVNstHDCrHwjarbw20ImqVwJxEDmaueFaAKWnyPYuBuTpQ7NXtt5FB8QxYQEnahhAkJNR38DI2pRgO0yM4UczpVtsMGFS01ycpJ8FG4pwAHynY9DP711NLsBZKuZMEe1yPX3aVfsdhxG1VVbTXLhKgRMfl+zV1PbcpPHe6LFw/HsqwNl19AambjBMAfi25GDp7qB4NZY96jjLkgHnIM7e4A++mFrgKjK4OoZY6HUcvfNK5pYlLcyc+OWq1+VImfi5tKM0htdwYEdTz09ajtccZ5GZRm0H8wG5aOlHXcBaKhGGYjUyYJAkSY30bfnFR37SN7QtsFHh1iD0305bedBfUxTqNtFV7Me1/X7+/MQ3u0hzECYGnLlpWVr/BqeVZTVw8jNeV2dVsYskaH1ms4iQbDZ1zDZgdQQdCCOYoS3c8h5R60xDB0uKf5SPlWpFnouph7L2KhxLg1gFCn3ZOoVdAR6bCNNutEYDg4Zd/IkmQZ8qU8axM3baTOVSP+4/oKfYDEQB5qNI8uvOm1ji24syI5Zw0zi63K5xLCxtcUR1BP0pPjcW6rIKvGmmYGekRTbiOEOdpMAE++omt5lBgQNvdpPzrFlFeR9HhhxuKb3EODtu7Zr8KkaCWmfMjamZwOHI8LqPnUmItmIPwoQ8OU6kCqOSW1DcMUUtme3eGaeB0b3wfnS+/wi7uU+h+lb4rhpGqOV8t68w6XP5yIrrQV4rXb6C67gGB9mOtIsTe1Iq24hHIMn001+VJMF2WuYzEi1bIU6lmOyqCJMczroOflRsVSdHnPSuF41qS27kXA+xd/HBu5UAKQCzEhfQQDJ3qx8F+ym5h8Sr3zbuW1VmUCRNwEBQyncbtvuBXWeC8Gt4aylq2IVBHmTzJ6knWicThgywRT8UkeYhkjrTfBQccCzLbCiJ8ZI5DkPWheIcCkhrYCkaEbAjrpzq2X8PB8Qgj9786Xi4HMJqOvKizjGSpm68qcb7Fb/gHA1H0/WknE+xd7GNJfKi6KsTrzY+dX29wq4FkQ/l7J+ehptwrARbSVgxqDEg85igvFGO6EOqzQlD2WfO3HOz13CXMtwQDOVuTQfkecdDQ1mK+iO03ZZMVYuWmHtKcpjUMNVYehivnhsNctsUuKUddGVhBB99VkjOix32bMvBp1ju0iWny7xvSjsfZm+RM6T+X5064t2RNx8yIJJEkAa9ZnyjX1pZ1q3HYuShcSycFuC6oZdQRNedoOEZrZ0J05T+VEcNfuALaICcoBgaSAB7qajEGJZcvkaXe0thlW1uc97P8AZrLiRKEqCfFLaLrz229TNX3A4PIoBr041RtFYuLmrTyaiMeHRe5pjLM7e+g7XC4WF0NMDdoXF3SACs+4T8qHyFAsVdNtnHN0XN7gR+dQLxhlAE7CPdUi4E3HLOSZ33Gm3upV2g4RlGZGIA3AJ9KvCGPI6lt8TC6mOSTbj59hgOMQQRpy06aaelC3sfJABknT37Cq6MI0gZmkjaT+tMcPgFjxEydBBMzv9Ad6c/gIwjrTQg4Ob0PkLGN/3hWU5w2AhFkTpvt+VeUrrxeYX+Am+50L+CZXJI56UB2i4x/D2TlPjYQvpzP5VaQ42I9xpbxXs1aviTIaNDPyPlTyVGxkyuaqRynCY7vLgEzcY7cyegHPSrggZFCtuJO8wOnx+tCt2bt4W5mK5rsxbGhEnQMNPOrXgezzAqXZYGr8yTEwdNp+Qqbb2TCQx4sMFlyK74X7lKxCF2CCSWOvOPOneI4WO7AS3cJEAgDMD8BIq4G0BpMfAVoCixLgnyO/uB1qixIZyemJSrTGq9//AAc//sxiWOlsgf7xUfKZ+VI7z6kHlv8ApXS+1fHEw1g5SDdeVtjcg829B9YHOuVzNJ5Yxi6R6L0VnzdTB5MiSXCr8yUvIrLKCD+n75VCjaRRSiFlhGm1CSNaW2xBiTAO0Veux3ZhcPbztBu3QCx6DcL7ufnVFNjvmyKN9/JeZ91dY4fiQ9tSJGkEHQgjQgjrIpvporeR5j/EGdxhDEnzu1+n7/QIBFaZ6y7oa203pw8dYLxHAC8hU6TzG9C4bha21CgbU0U161ua6wqyS06b2BFtCpLdqvYqTLXFWzQpVZ7VdjrGMWLi+KIW4AA6eh6eR0NWg26huppUEJnD8P2Su8PxoDkOjq2RwIkSNGH4WBj4/C1LjQKL+0LGOi2wilmZwIjUqQZj5VVf4sg5XEMNx+dJ5o7mp00vZ3D8VxJ9rW/ONPia3w+IvMpW4RPIEyfl+tCd6CIGlT2bSDUuZoDQ+pKqowsy70RZxVB3sX5++oMPjA7QhVj/AFKB8SasoOXYtGLY7t3yTA1pinDs0ZlBPnMD5RXnB8EUILo2bkcxy+5lBX4mnWKv5FLQSBuVEx5yNKtLDKG9CfUTkmoxQvfBkDald+0ea+A6SRpz1+lMzxlUKpcJVn0XMN+fLyNZiHuKrLlDz7J5D+ob6eVCUYu9e3xE4tx2KsbLW7kqJzQFmJAHP03rx+GuGtMSMneiY65XFO8LwAksWgSpA5+UxyqbEcLyLZUGfvVmfRuVOQzwhhnFctfH8/v6ivUJvPCS4XvPf9Gp6/vyNZTZdBGlZWF/Dz/vf38xn18vMt73V2MH5mh8XihaQuDI6edZkA3meVVztXxKciqeevrtXoZOhzpun9bkUVx3I/8ATqLfz3EZrmmUjKQoPRTAnzk0xx/aq2q+IXCNyAq/OWAPoaR3MOEm43tGY6AfrSE4os+VvxNt86prcTb/AJdh6hqTukvP9C1X/tAwqaNZvMRPJOZk7vvSnG/adyw+HVOjPGnoqf8A1Vex+HBY0C2Fg6UvLPIdxehujVS038Ww67xK5ffPecsx57ADoANAK8uJlO0iorVo9YowarB1oO75NWlBJRVLyI7KAsOlZiLszO0fv6VCWKmJ3rTEttG2351ZESXcJbhtxrSsjAKxEzbLazcUwwYGAni6VaOwvE8lrJfYq7MuXNIDZkzAKGJI5mCSarmFxjKrZQSrK/hXKCZEEs7A5V8IUe+k/aZFBZk7vW7cjLcEq+VAhJQKRCNOoPLWtHHSiqPnfpFyfUz1Puztz6gbVGJqjdie3i3wLN5iLyzBaB3irpmEaE6cvWrgMYd9hRDNaCz5aVIjRvQX+kAOdbHiCncioODbiA60Pnmo0xa8mpP2i7S2sOuctOsHKC0QCSTG0AVx3I8z+6tcwjrVawfbaw4nvF95jkDuecEaedFYjtJYAl3VQdjmAriaYv7TYzuXtvEgNDaSVDAgFQRBMwI0/IrOM4e3fQFYeTO0Eacj022NJ+NcUF+73jd3lWVtyHzQUW6p1BVXFxV1g7jWs/jJkzqdd51Pn60rn9ndGj0auW/YWcWspZgDOXecomflGtD4bB3WIBcSfwKpYj1IMU2s4QO5dlzGI3yqFH87/hHPKNetNsNliFJI/lw6Qvvuvv7qYhjTVseTt7L7+/8A0XYLs9cBlzbQdWAn/wAmMfCneHvpbH/61HkApHwCfnXljBqde4X1uM11vhIApthUI2S2voiiirSuAzXmv0/7Atnitk/7ZD6WXHvBVgQfSmljDBvbK3ByJQhoIIKtmJLCDsa9uEkQdPTT6VrbxA26VZvyB/D9v2SCbvDsOYzogM6aRqBGkbaaVpiuFmJtnMOnP3dajkMwnWB+dMLTDYUvlwQyqpAMmPuyuJdYE7yNNamx29v/AJqfWm+P4WWGYEZvhPkaExvZ+6USACQyNow2BnTXX3Vjx6XLhk4pWuzEsyS3AiE6n5VlEjhp5pWVXRLy/USp+QRe4gVDZjp+9qTYf765mPsoQxJ68h8ah4lfJnodBSzB4i4r5AdGnQ7AgEzWk57qz32HpaxuUefuw/jeP13pXwcZ7875VJ9OU/OosaXMhlCx+KZWjeDoEHh1Zl38p/yoauU7HUljw6VyD4234zPWgL7a03v2pOsTSy5Z1NBmqGsUrRpZu1MJGoj/AAoVbcGptRUJWWk6JGUMJkT++tB4raJ0POtncD1/Kl+KvNpAnUaCpS3Kyexb+GYANYUxmGjRDMCQwI0ELOy+JvxrtS3iT92pUd9C99MWbeUi1aSydNd2BNbd7mAsxZbJ3MzfYGf4gg6LoPYWBziKju4KyneLcUlk75XRLt3M3euHAtM0K7ZRrBhZOulacVsj5n1U9eaclvbf6lW4jhRaPeKXSCqGbZSfuS7ATpJBbaNTT3D9sMRlCAl9BkU6ZRJym5cO2aI9QORFIe1fFe8UIhBDBmlS2Vs2hDIxMZQFUGdRmPSveDX0uWQjCf8AcmM/JnduijKQP+H511g3F6U2WDD9sbpU5QLsQ2kqqpMOM53ZTMit37XXDoBmZSA5Q/dhWGlwsdMpO8bUvt4cMfaVyD7RPd4ZLwAjT8SXVPmJ86Nw/CzdWUQ30HspPdWshMPZI3bKRoT5DrVt2V2B+O9rb7WWNmQbZy3GXxC2fJjvIIgxVM4dxRkeWd8rH7yCSSCRmPi0LEDnXRcR2TusMjKHBU2/aCW1tkSj5QSz3LZgSRVVf7NcaokiyOp7yYHWMuseVXUWdTHeDspf8SFXZvaNqEuL31xQA9s6PltWzPpS/imJtWrliQAlxy5jwDIwM3JP+qILuGFXP+y1m1at2ESTkZkYMe9LsurqRGUBWOvLOo5a8/7SZWxAV9Sqks0MVzHKSmWILFEmPOqONFqaLRhVJ2uMSIWe/QgMqABvEORW239Lz1qPi9nKmaCCCNCZIDZYUkKBIBUSTyPUVCOIPZUg52ZUIDXXKrnsao/dW9w1skEmJ0FLeJcYt3UygMoRjkZLaraChe8VWaZKg5gDO0dKq0mTjk4yTLDhMNIXPtyH4R6Lt7zJp5YaaTcMuZkAJBI5ggg+hFNMG24NW3ZtxktN9hlZWamu4wLoN6gs3or3E4ONRsatwEjUmE4fEBt61xiFdeXWlxvEbVEvGnQw2oNdZf1TvYaYfEaimVq5VXuY0brtP1/Yo/C40TqdKlMrkxurLNZXTU6fGfdWxv8AigEdAqeNyepymEFJsRi1Ujvi0n2LCHxEHm8bT0qe5xHukm6y4dDtbtgG43qavoTW4nLHq99/e3d/SveOu7PT5/pXlVX+0Nv8OEkci7eI+Z3+tZSejB/d+gP1D8n+X+4U38YCYjQbDShrZ+9B6An4A1C9yJNa4Iksz8lU/E6frS2q2e3WNRi/gLse+dvFOWYC9fM9fSm/AblqSLOuVYPSSASR0FUrjXEYaKefZ/iSxvnoqf8At+nyppRSgeUj1c83Wp9t0l7hxl113E/v61FdAqe6QGPmD8taFzZidNBHlOlJyR62LIXtg7GoNjFFlBWjRzHpQaaYe01QvvXOgkfOteGDPdCmAsNmJ2C5SCzeQmfdU2Ms9Kd9i+yoxCu1weBiUIOzCIII5jX4gUbF7UjP9ITWHp5yvs0viwbC8RVvuranIztPd20FoXMrKxbNDPlukmQfxg7DTZ+wtxgAolQr5FLEvZOgUI5EMCwZ2mcxAE6V0vh3AbVrZZOksdSSABPloOVMP4UVonzrfscE4v2Guq6tcIRbjsugZiCFZpaFO5WJP50p4HgNWS6CMhGbUqYIDAGdQIIMab19D8R4er22VhIINch41wJgHvvZu3wCPAkgZFEAvldyJAOgBlSNFJqUknZf1kq0sbYPF4O1bznKoTKPDbnKCxA2BYKGB5aVKe0qhgvcujMGINzRZEQJG8+XPTfSktn2B94PbOa4baqLNx8qGw6CJuXEKrP4dPfti7jC4pUundgE24DiyWOVEZd2V2LXJGog66xRPWPsU1MdYrj1yWRFAdRmy6FiuijKoYh5uEjRvwnSleHx2K/0jZstfFzD3Lr2z4VBJt28zKwCgqZ5dJ1qfGYUQh7pMo+8tqhMt3RVbfd3NlLXGLZDExI5wRwNl/iLC3HzPacIgurlvd64ZrrK+zjL4fjUKTs7UwHtf2nfBYjuFtKfAjd5IzqjO8oqsInwnUkfhP4aCs4NLlprgdWDqFNxVtoHfMx7pZgrdRCZMroDHOPPtnsRjbT/AM1gD/sd/wD6FK+y+OR7T23zFlRoUEBO6Jl3k/7VQTB6EipmlyjnLcP4PwFrhWFz3PCfGGNtblsZWDAkNezWzGdvCI91W3C9iGytmIOZShzbm3rlRsmUeEnSNPI6k2Ds9grYQOurOAWc6s3OSaeraoVFbbOe/wBkr9okiHGp/CDqxMCAJAGUa60NiMEXEMNjqCAflpqN/UCummxSDjnCiD3iif5h6c6tFrgcw5XqSbK2GI5T+4360bg+KD2W2+lZ3YiaCxAE7Vab7mt00KTiwzG4Ur4l1XqKX4pcy7UZg8cU0OqncGi7nDw4zWzE7r+lU5HVLT4vqVO48KY/ca/lTDh992IFsAwASx9lSefrGtC8TwLITArzA3x3E3XyW1JGQe25mdvgP3NdHaW4bJTht9/LuN7OOFssLHjuf7TEPqFnkvn+9azDYcZs7kux5tv6+tKbfEC8QoRB7KDl5nqxo6zfpXqOocvZjx+pnytX9v79y2G2UV5Q64ispQCBYntNfA8KWLf9NpZ/8ppBieM4m/cCPcZl10AUAecKBVoxeCXXTmar9tlt3jOxFaEouivS5YvIrZz7Hl8xDSWmOZJO0Dr6V0HsZwVsPbuB9XfKSOSx+HzOuvwoq1gcO+IS6qk3h7KjZjGUEqNzr9Kct2XxcyDbtk75n19IAPKo3aGunw4emm5ZJK/wi7FYckdCDQ9/OYyjbcEaadDTJ+zmLB8T2iJ1IzbfCvbHZnE6ktbPTxED6UN4n2NOPpPB3YkuLc6ge6axGaNYjyFbcdxxwji1e0YqGBGoIJIkH1BoE8ctn8flv60N4JjMfSfTP8SJMZYZuUCumdjcF3WFtruYLE/1Et+dcws8fsggvqomR8YmOU11zgDzhrTQBmRSAOQIkfKKJhg4t2Y/pvrIZccYQfexmtbltKgF6o2xYmJEmmDy4RcGlc07Zdq7vDytnDKitedznYeFdFgkc9WEk7BT5V0S7f0rlv2mFLlyxm5l1YfzKQBGmsTlPujnV4ukcluQjFG/ZXEx94cyOhAVbo1LeAQO+YKyq3LNQwu5oOdrgtvAuIfvUuuTK3V/ElpCT7ifWXGoTgrUozsLxJI3zICP4gDkuveAcgRWuBsr4bjNsoW3iFEGHKk/xCcmuGNI0QE6VLIYyssEAkd2DldzM2Lqr4bNtSdLbswDD/GisIvd3bMkkrdt2grjPF14e6c/tI0ECGMdCZoVG7vQKFcsCLLmbGIvMsW0QmcpVApIG3St7VwrdQqWOS4tuTOdT3guX2uA6PbgBFeJE6HWuXJVC37cbR7zCNGhS8s+c2jHzPwNc34disjg8gQSOonbzHlXY/tjwAuYJLms2bgIgTObwkHyyljPUCdK4krQ1EstLk7J9n/GoBt94rhSQCshTz0B1AjlyiuiWMarCa4d2OxbMGJYEWwq5QIYLqQxI9rcid9OdXC52lFhCLrQGBCHzP8Ah9KFJVydGLZ0JeIL1Fb9+DXJuE9qGt2VRDKARm3LRpJJ1NPezfahnvLbYaPMeRALfQUk+op8D66R1djjiuCVWlfxVFZ4cOnxqPjHE8jjaCSPhWlnjy/ipuM1JWaWGE1jVG2IwIOwiobDNbNPcJirVwSCK9u4W02hifKrkrNXsyQvu2kvCG3686pfans2yiVYEDXauhHCW7Ync+dIMamZTPPSqzVoJhnvtwUrBYogDNTzh1trmw0pa2EyPBHu61cODWQi6CByrKa7BM7SRsnBNBOafUVlMv4isqaRn2xPidz6mqdxgfeGriBmvIo5vr6CSfkKWY7D97jDbAGRsw0RZUKJzAxPL51qsyovcE+zvDzjC38lpmHkSVX6M3xrpPfk79OQ+eu9UzsPgkS+rKxHepdWGiYRlOYfA/GrddYKgcAwykkaT0HkZMfGrWqQObdmwBPP/Oprdrn1rRky3FSD4vMDlJ9TXhIC5ixAIYj/AKesda60UtnNftft5sRh+vdPPpnEf+1VK1wgxNXTtphUv4m5cLkCzhwTBGhBY5Y8yW18qBXhqoRaYubh7vYeA5zBAPl151oYPVtUxXI5rgrg4OCQvUgfHSu54W6BbUAwFUDpoBFc1xPBhauCC5lotsoDeJSAcwH/AFf9tXCxiwyWwSfG7INJ2nUxtMfOg9Uo0nENgbdqQywuJ77MTORSQB/NHP0maqfF+OZXlIWCdf8AGnoxq4dFmZfMAJB2Y6kiqDxThFy7ihauIVsoFfNIi7MxEfhHuM1gtOc6ZswrHCyz9me0b4vvHJ8CEKp/m0BkDkusVUftE4jmuHaLSmD5nWPpT04lcOpS2IkbDSqzxTDC6CH1zb09FaVREMUptzfyJuxWNONwbWTmN3DOHBUmShBhiiibgUqAbY3Cj0ppdwZtt4jldpmR9ziC5UFroiLd5/8AVqu4Bb0FN4bgr+CvriMK3iWfC2zKd1J5gwPgK6rwf7TLV5QL1m5auZQWXwsJLOsKZBPsE7bMKMlq4Ep4pp7oS27F4KVtIzQSncPMC45m7ft3OgkhY/St8PhyRbKC5kBFu2xUres2LZDOLofV1uOoE7wQfOrHj+1eGUAlHMnpr8JpaO1eHYgLauakCSoG+nWierp7lIx1bob9r7BawuUHOLgyHcKzo9vM6/iQK7SOnmK4HxzhRw997ZUrlJyzrKScrTzBWNa7/wBoeIC3YzRPjUR6g1zTtHghjryu5yBUyQgBY+KQSx00k8uZrmkuQiwymriil8N4q1hiymJEHzWQSPlvyq+WcfZxuHKnVSBvoQfP31VcfwpFVktqRIgk6kxrv0mPhVewuMa00qSD++VLTnYdYHj8Rc8Jwa5ZYrm7y2dp9pfXrTfh8pcQyVhtxv7qrWE7YSmVgc2wNGJjmeCTttH1paeNSH8EbVIt3GrxPdnUgEifMwdfM60CL/kaCw+OYrkJkFs2u8xEz76ZcPwjOwA1qcUXFUacVpjuWLh+GCWgeZ1rcNRDrlQL0oUmnOELJ3uSPiGO5qC7jcooe9itYG9bYbAk6tVG/IMsaSuQv4lcnKSI1gVYMLbOUacqU43hN29cRVtkWxuxheesTqdOlWVpRdRoOlIZactgXUSVJIDINeV62OXrXlDFNw67wW1mkPcRuoaKI4ZwwWbhcHMSpWToRMfPSl2OxEDSSQR9aIwmOzCk8XXylTsxMnrcDafD7irtVwZkuW8VZFw3LZBhdQQJzAndZEjQEa1ZOH3kv2kZWYC6ucCSGUADQ9CNKjN2QRMSKDxNht0aGFo2wyhQwHLeQ2w3FaWPrYyVSAa7HClWKHOZZSV1IkKNSarXarifc4O6LDeMozAZiQgnVuYDbkKdzVa7U9pMbaYWrb5QtoKGKIGII1IYHSY5CdDVVv8AaPEkEXlBtsqpcKhcxRSdifxamtjHhbSn2KvLHhBPcFLM3Hd+8syX71yryfCCCJLAHbbc9aIsYG93av35hGRVBZgVZgCBJ2gMJqq3e0fitIqFrNokItznmJ1aN4JGnQVYMH2udAAQoi53gIX8UEGddZn5UWHOxWY2xeDu2UDG63idjozDxiZYTvPXnSxsddEfe3NJjxtz350RiuNm5bXMQQCxHhC+0ZO1KWxwJ01p1RVe1Vi1u9iyW8Z3mFkuS1gGQzHbUgidtNPdS3Adq2vXEtAMAqnVo6jaPd86S4ttJMgGp+yyKcQY5If7y1lZOkhCcpr4r3Gz0/UyyOGN/P3llxQlqge1NGYhKJ4dYWC7bL/lQIxtmzlyLFDV9AexgMq5iB5zsPIdTW5sMGUjKAfID6CevwrfjGKJsiBEsNPIDNr8qhuYkwOpA1841imXPSkoKveYyjLLO5u/d2A+JPm8MyAajwVkB10/Ev1FbG1FEYZNR6igW21Zr4sXq4UWPtPdzYcD/ir8keq3h7RFO+IXVZMs6hgY8tRHrrQFq3V8viO6RVjEPFcHBmqDxC1ldumZo+NdP4mtc0xjZ7pHV4+Z/Klpqi3VLZGlq1EH31aOG6qDU2D7Oo6jxa+lP+G8EtWhzY+e3wqqTL4oaDzhfCHubCB1NW/CYVbSwu/M8zSd+IMo8Ioe1xZw2pkdDRVpiHcZTHr3KFxN6BUn8QGEiluPu1LJxxt0T4QD2jtUi9p2Di1atS5MCNSf0/KtcGma2QOlCYG1cs3S6wSRl16E8jy2oOWLcdgmRKV32Lo2ICAB2Gbn60Nex/wpNgQxdrlwggCAvKff5VuyMwL7J0nX1ApF2nRnOFMy6iEkxv0NZQLXNdNqyoJHtkS2vUfWp8UsMsdK8rKxOk8M/kZ/pD+mviSqdK9Br2sppGIindtf9Zb9G+oqncT9msrK9x0H+Tj992LvxlexA1HrUye0PWsrK7uNPgY8WPjjlA0o/AoMo0FeVlOR8Yq/Ahf2iOq+hojsUPv2/wCWf7y1lZSefxM0+h8UC439qIw3+rf+hf7zVlZScPxfD90a/X+CP+r9mB8VP3A9D/dWorew9B9Kysq8/Ahfov6svgeXq3s1lZQO5rEwqRaysrmXiAcRrmi//oX+s/Q1lZQ58gup/D8ToPDNhR4OtZWVC4GkGW/ZoG5vWVlSyY8jTDbUHid/fWVlT2CY/EMeHbGoWOprKypKPxsJxhjDiNPAx9870TjRFu3Gmi/lXtZWXLxP5icufmwu8gnbp9KysrKlcAkf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://pg21.ru/userfiles/images/image-09-2013/8evweg237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2571750" cy="1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6" name="Picture 12" descr="http://grodnonews.by/uploads/13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00174"/>
            <a:ext cx="2571750" cy="192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8" name="Picture 14" descr="https://encrypted-tbn0.gstatic.com/images?q=tbn:ANd9GcSwt_ylaKlnzsldwyco3_-TWXFPWJ4gfwBUP6FXsmV1GhatebEHy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214818"/>
            <a:ext cx="2543175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http://mama-malish.ru/wp-content/uploads/2013/06/%D1%81%D1%8E%D0%B6%D0%B5%D1%82%D0%BD%D0%BE-%D1%80%D0%BE%D0%BB%D0%B5%D0%B2%D1%8B%D0%B5-%D0%B8%D0%B3%D1%80%D1%8B-%D0%B4%D0%BB%D1%8F-%D0%B4%D0%B5%D1%82%D0%B5%D0%B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65104"/>
            <a:ext cx="257175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692696"/>
            <a:ext cx="341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Игрушки для 4-летних детей</a:t>
            </a:r>
            <a:endParaRPr lang="ru-RU" dirty="0"/>
          </a:p>
        </p:txBody>
      </p:sp>
      <p:sp>
        <p:nvSpPr>
          <p:cNvPr id="34818" name="AutoShape 2" descr="data:image/jpeg;base64,/9j/4AAQSkZJRgABAQAAAQABAAD/2wCEAAkGBhESEBQUEhQVFRQUFRcVGBQUFRYXFhgUFBQXFBUVFRUXGyYeFxkkGhgUHy8gIycpLCwsFR8xNTAqNSYrLCkBCQoKDgwOGg8PGi4kHCQpLCksKSwsLCksLCksLCwsKSwsKSwpKSwsKSwsKSwsLCkpLCwpKSksLCwsLCkpKSwpLP/AABEIALcBEwMBIgACEQEDEQH/xAAcAAEAAgMBAQEAAAAAAAAAAAAABQYDBAcCAQj/xABEEAABAwEFBQYDBAcGBwEAAAABAAIRAwQFEiExBkFRYYETIjJxkaEHscFCUtHwFCNicoKS8RUzU6Ky4TQ1Q3OztNIk/8QAGQEBAAMBAQAAAAAAAAAAAAAAAAIDBAEF/8QAKBEBAQACAQMEAgAHAAAAAAAAAAECEQMSITEEMkFREyIUI3GBsdHw/9oADAMBAAIRAxEAPwDuKIiAiIgIiICIiAi81KoaJcQBxJgKAvvbmx2ZhJqscRlhY4OM+QXLZHZNrCipND4pWU+LLynfxBGSst13/Z7QP1VRrjvbPeHQ5rkzlduNiRREUkRERAREQEREBERAREQEREBERAREQEREBERAREQEREBERAREQY69YMaXOMAKibRfEoUZ7ItI3d0meJmYAlbHxRvM06FOmDHauM/utzd9FyG+JfTNTPvOgDkMhl+dyz8nJZdRfx8cs3Uvf3xFtVpyacLSMPd1gCXQd08VSatdxLRJMzvO88+cqQtDcLQweKGgnme8/wByB0XutYA0UTh1g8ycyB7hVdX2v6fpoU7DUeYBlwGk5nDkct5G9SV31a9N7atNxEHMAkFpHDeOIUmGtYQS0FriS1wyc1xOY/2Xx9SKmIboxAb2nQ/gubruo6psLt0a57C0f3o8NTQVOThuf7FXhfnc2vA8PpnLI5fZz1G+AfRdk2K2oFrow4jtWDvDeR96Pz7q/j5N9qz8nHrvFkREV6gREQEREBERAREQEREBERAREQEREBERAREQEREBERAREQc4+LxH/wCUHjVMeQZ9YVCLW5Ndm3jzIzPQkK9fGmG0rM/eHPHQhk/Jc3s94CYObe964gflksfLP2bOL2ti13aHnE3IBjn9cvxati0M8MD+7bEcHRl9FH0rQab5zLJj+EQY9YUqyq12m9vvGc+nsq1zRoiaTwfE06HhOH2PzXynZiWg5cMuc5H1W7YrITVqwMgYAO7Q/is1ns+F7gRkQD1zMek+ibNId1lewNLh4ZmN0/Rbd0XvUs1dr2OIzyI3CdCN4+YX22VDL27iJHz+YKiawyaeEZ+ZIIjh9F2d0X6KuK9haKDagyJ1A0nlyUiuY/CC+i7tKDjMNxjlDsJC6ctmGW4xZ49N0IiKaAiIgIiICIiAi+YgvqAiIgIiICIiAiIgIiICIiAiIgIiIKL8YLqNW7+0GtB4f5td3HD/ADA9FwnteJ3/ADC/Ud9Xf29mrUv8Sm5nVzSB7wvz1YNjKlYkPe2k7E5obUMOc9hgta3kQVm5tS7a/Ty5doj21ZAaT/UlZrPacGun+8hYbdc9ak8seM26x7dFgtIOQ6KhouNnlabDeLaTHPmS+Cema2bHam1CD1/ywB7kqGuq4qtYBug3k7grG24QxsEuw8gPeM1G1ZMUNaqrXPn7I38c9fKZ9FF1bW2YnI6cuR9QVZal3McYaCBxPyCiqOybnudH3oHkIk+67K5lgu3weu4tq1ajh9jDPE4yflB6rqir+xV1OoWZrXDOBnvIga8FYFt45rF5vLd5CIisViIiAq5tDt5Y7JIe/E8fYZmep0HzVM2/+IdQvfZ7McLWyHPGriNQDubu5rn1C7alQkmcsyTx4LPnzSeGjDgt8rteXxktDyRQpspjdPedHFxOQ8gFXLZt9bH+KvUPkS0dGtWkbqwjTXVR1rspnTJUfkuTT+KYpKjt9bKZltV3k4kj0KvOx/xjD3inbAGzpVboD+0Nw1zXKXWQrXqUoKnjlpXnx7frGhXa9oc0hwOYIzBWRcI+F23LrPXbRqu/U1Ms/sHc7115eS7sCtWOXVGTLHpr6iIpIiIiAiIgIiICIiAiIgIiIBXPdr7K5lpe5lNpNRrSCWzkJxwOMweJXQlFX/RBp4gJezMeR1nlGfRU82PVi0+l5fx8nf57OUuuW0Wij2hYBDywbpaM97idZXqw7FtcQX5EZwPqpNlY9s1zi6XOxkNJwYQ2Gz5AjrKl2OzWPWnpXLq7tNl3imIAWra6hW/bC8+HXmqdfdvrNdhLHOn7j9/oF3SMSPayYVp2TugvdjIybpllKol33bVkOcSP2cRPkJ3rr+y9ANpGNCRHkGj/AHU+PHeWqq58+nDsmGiF9RFueWIiICwW10U35x3Tn0WdRO1FQizPDdXQ0fxHM+knoo53WNqWE3lI5j/YDHPMZ97N3GNff5KTZc7WNgDXM+f9VJWCzBoA5Lbq0xG5eZrb1d6Ui8rLBn58ePkom0PYSAB1V4tl3B3izUDariGZEAcEksd3tXatNsZR5qJt1lbu/PNWK22EMGeqgbS7Pz0H1KnEaiACw4huX6D+GF/G02FuMy6kezJ4tA7s9Mui4fbKEkToOHlP4LqHwMk2e0EjLtGgdGmVp4r3ZOadnT0RFpZBERAREQEREBERAREQEREHisThMawYnitGk7LMZ7/zvWavVkwNPmvACjUoqF8XYKDy5o/U1XEj9h7s3M5NJlw83Dc0HVs9bKDqFarxpgtIcJa7IjdB+RHFVi03dDuz0frTfuqN4GPtD886OTj33jZxcupqvlWsOKi7QGzOpWC11HtMOBBWv2bn90EgnKfwVFmm3GzW2/dFM1HhmWJziASe7G7cdyv1xUDRqPouMxTpvHDPG10cpaFSrsuo2dwJe55ORLhAALTIAnLOFZrqvIutdHFq6g9k8SCx4nn4lo48envWH1GXV2nhakRFoYhERAWpellNSk5o11HmFtrzUeACToFyzc1XZdXccqvK8ewcDUqFjSYyEmdw0yUxYrfjaIcHjjEO5Zb152jutldhaWjvGfIEmY6Fbliu5oAJAnyj2GQXn6j1N18fRyUBe8jRWesYUXaaAdrmuVKKdaLDUqAuJAbpidp5CMyeQUFed1Gj3pDgT4hunQEHRX+8KBDmNaQABIloc2Tl3hqDl7rR2qpA2Z+MNxEAHDpIe0gievooS2VZcZYpNQyADrEj1j5ALq/wgtFM2WoxsBzamY3wWiD81xmpVdiYd0lv4/iuyfDPZ59naahBHaMBMzq6HAdBPqFq4/cw83tdAREWtiEREBERAREQEREBERAWK1VMLT6LKtC0OxOdnpkuV2PjSvYXh43L21cSeXhRV5Xe17MPUEatcNHN5qWcVp13EE6LrsV9jxUmnVaO0ZrO8aB7eR+azMsNNvhYJ+9Akddy07+sjpD2GHNMgjgfn5bxK+3XewqS13dqN8TfqOX5zBBMLFm6+Xm3uxzHodVjEh9GpMFlTL+MdnA6OlbN6UcVODnmPSf6KrbWW0tsdTA4h7AC3CYIcXta3MaZmOqb+D4dQu6/adQhjnAVI8PHy/BSi5B2mOHg+LvT55hWG59sKtOG1f1jOP2h139VCc3fVTy9NdbxX5FG2PaGz1BIqNHJxwkdCtkXlR/xGfzBW9U+2bps+Gyo6/mu7Fxbq2DG47oPr7Lcba2HRzT5OCVS0tIJEEEa7iIS6s0Y7xsqj2a0PxfrBGQymRO+CpE1gom9rtqsqYWVmObAIcWy7fIOFwC8MtBGROYWC9rp60sym437TUWi+tCx17XktCpapXNpabDL2omS4Q9stMtzgaYTGiqW1F9moMDRDRnrmTulWZjGkKJrXAypVYCPE8NnhiMfVR6Tq0qVgYahazdIGmQBMSTu3+hX6Vo4cIwxAAiNI3QoensrQZQNBlNjWHfHen7xy7x5ypqmyAANwhbuPC4+Xl8vJM/D0iIrlIiIgIiICIiAiIgIiIMdephaTwH9FFtceu/z3ravJxIwjzPkCtE+vnwUanG0Kk78vz7ysjVF0qp7QA6HLP2z36b1Jt3rjteXnNatq4iFtPYeS17Swn8lTIh7ZEHMaFV6/wCxuLS6nAfEh2YwvA7rpbmBxjirJXpHfEeSjqije6yKnsDtfXFoFltkmqHjD2hEuaToHxD+I4jQ7hb9tPh/21nr/o8Nc5hIp7i5oxCDuOICBEKsX5s+y0Nwg4K1M4qVX7pmcJIzwkjdmDBGYVn2S+IQJNkvGLPbKQg9oQ1tUDR7XeGSOGTtRvA5qXyhlvFS9lrd2tlYd7RhPTT/AClqmaDAcipL4X3Iyrd9Q1acNqWmq+nucGQxgLTqM2lbN47K1qJxs/WsHAd8Dm3f09Fmz47LuNfFzY2avlp0LHC2BSWvTvJkZkL6692cQquzR3Z+zXrCtA3q06GTyz9llpsrv8FGoeeAgepyXdOf1ZLU8gS0TG4axyUZarzYdxngQQVJWiw2lkYmtaXbi8ExxhsrUr3M9+bn9BkPmo2JY2eVfrX0ySMQkagH0lZ7NWDtCta37P4Xd0anM8VJ3Zc7mgGFGJZWa7Nyz04bzWGrRcSI11nyUkLKSAtinZgFPyq2yXXtTaaeVX9Y3nk7+bf1Vtu++aVYd05/dOTvTf0VP7ELy6jnIyPJW48mWKjPhxy8dnQEVWuzaRzCG1jLdMe8efEK0ArTjnMp2Y88LhdV9REU0BERAREQEREBERBG3kHYhhOYbPutMWvLvs6tMnq3X0lbNtLhVkCYAEciN3WV8Yxjsx+Sopzw06rmnNrC4fsuHuJWanelNjRikGJwxLgOYC91bE05kQfvNJB9QvBsb4yfI/aAn1C5p1Xbb8TaLCQ2jVcQY7xawfU+y02/ERzvDQA11qk6+TFo7XbO9me0JycQDwnio6w2RZ+Tkyxum3i4+PLHek47amq4ZU2Dn3j9Qs1ltLqgkxO+NFpU7KslnGGoBudl13LmPJd908+KdP6xv/ooKtd87L2S2MDbTRZUwjIkQ5v7rxDm9Co+4boDjjdoNBxPPkrMtcefnfhzWmLRcVRwDH17se4uBbnUsznHOZ1YeOQ8jOK83PtBZrUzFQqtqDeAe8J+8095vUKQIlU6+vhbY6zu0oF9kraipZ3YBPEs0/lwnmiC0VrroPMvpU3Hi5jSfUheW3RQGlGkPKmz8FSrHfVvuytSo3i9tos1Z4p07WBhcx58Law4HjnvMmCB0FNQ3XinQa3wtA8gB8l6K+rXt7opVCPuO/0lPB5Veta+0qOcd5y8hosdSIUWbRhzW62rIXn9W3qdOowPYJWxSbkvBaslMwuOshCxOCyFyxld24BeoAXmVhrWkDX8ymzT7agCFPbIXmX0zSce9T05sOnpp6KuPfksN23l2Fqpv+yTgd+67Kehg9FPjy6ar5cOrF0pERbnnCIiAiIgIiICIiCHtre+XcDGpGW7MLzgfq0ieY16j8Fs1yMbgNcp6ha1SpTGstPkfoFFZGQVzpEHgTl0O9fKlqcB4CTyhYTeFHQunzB/BfP06juqDylBGXpZe3BDyQOEKtVLIaRhXsV2uGoKh71pUXAy5o6hV8mHVF3FyXGoSlUXm0sOo3LXpVhMAggHUZhb1MgrA9LtYuuz9oD6czMgeu9Ssqg0O54SQeRhbLb3rjSo7rn81rx55Jqxgz9NbdyrqiqNLaSuNcLvMfhC26e1Z30x0d+IVk58Kpvp841vinYBVum1CM2M7Vp4Gk4PkdAR1U1s3bu2sdnqkyalGm8nm5gJ95UPfN8C0WatRLC0Vab6eKQYxtLZiM4mVr3DeBstlo2doxiiwMD3GCQ3eQNE/Nh9n4M/pclp3tWDaFQ/skeuQ+ar9faKsRlhb5DP3WjVt73CHvcZ4k/JRvPPhPH0+W+6t3laoYfJZNn737WmNQW90zxAzjipG02NlQEOY0jjMf0UBVqMoh1Og1wdrDTJALgC8TnALhKx9N29HW4tdMr69aN3V34GmqCC4kAOEOyaHCRzBkHktx7pU9aU729MejlgFRejWC46+Va0KCvi3gNmfCQT5YhK3rbaBoCoC8bGKjHtO8ETz3H1UanjFhbaAQo62iVqbP201KTZ1GRHBzTB95UpUoiF3yWOi7OW/trLSedcMO/eb3Xe4nqpJU/4dWollanua9rh/GCD7t91cF6GF3jK8nkx6crBERTQEREBERAREQRNQMdVqEQTIBjUENAzXgOcDlid7AdVG7T2p9GqHNpg9oDFTFAaWBuRjMzOmmRzCj7PtLVA74Y/yBYdeRI9lXc5LqrZjbFkdP2g31la9ZrN9Nx5hsqPG0tMfYeCdwh3105rG/almINAe5xBMANEARqS6NSF3rx+zorZfZ6OuF7TxDXj5BY3MpkYcTSOBDPkWrENoZ+w8DPVzemQlY698AjOni8yP/lOvH7dmFRF63CGkmi0tncIieORyURTvJzCWvyIUtarbM9xg4eIe4K0v7Ma8SQzMT4ScjoQXHy3LNyY45d418Wdx7V9ZfTeKyi+W8Vos2fpnxgtaNXB/wBCIWtQumm6vhZ2vZnNr8TTlA3xx5BUdNX/AJMU228gVkF4Bb9i+H9Ko2WWmoIyILWEg+y26fw1Z9q0VT5Bg+hVk4s1d5+NDf2gvJt0rJt3sxSsV22i0Un1TUptaW43Atl1RjMwGifEpu49jLNUs1Co8VC59Km90VHgYnMDjAByEkqX4ckf4njVipeOonReBbmkQT+eRVtv/Zuw2ey1anZAFrcjifixHutzxZ5kLlFa8o0J9v6eyqzwuF0t4s5yTcWp7XvEUq4G4yBiH58lE0dmezqCrUtLnPEzhEFwIILTyg7lDWa/qheGBgfiIAkQ6SYADm5rZ2ovh1ktj7IAHVGtaS8EkAuZjIzzyEeq7ju+E8rJ2yraFpqi0h2LuOLGtZJJGEj0GGchwVypOkLnGzFB9W0do8kxx+gXRqGi5b3cy18PFUQtKtUO5SNVq1n01GuRC1aGc/UrxopK0QBkoqo71Kimjtn68VrQzcKgcPJ7R9QVZy6QoO7ruh9WruxUmH+JtQg+rD6qcoWZ2uoU5HLUpsHaeztb2HIVWZfvMMgfyl3ouhrl9RppltRvjpkOHmM4Pnp1XSrJaW1KbXt8L2hw8nCQtnDe2nn+px/bq+2ZERXsoiIgIiICIiCq7ctJFGOLx7NVTqgtYcPjMhvInKZ5ar6iycvuaeP2s9KyANa3PC0ADPc0QEAY0mNTEny0RFBY8/pjV6/SQvqI68Eg6jJfW1AB5ackRBW9s72LWNpsmahzgx3Ru6kj3U7c9A0aTcXigE78+EhEQSti2nDHjA0ue6WgTAMDEZy0Az+SvF32vtKYdEE6iZg7894RFdxW70p5ZNbVf4u/8mtU6fqv/YpKe2a/4Kzf9ij/AOJqIr2dWPivbSLPTpDWo+T+7TGnq5vouUWijCIsPNf3et6Wfy4tfwp2bFa0m0OjBQiBxqHw5cBmfOFV7YwWq+bc86du+mD+zTJaf9DR1KIp+OLanO28+r8f6W+7LGymO6FM0nZIizRpr09yw1F8RSRaNpWgGL6iikmNm7L2lC2sGoZTePOmXuH4dV5sdrxNCIrb7cf++VePuy/t/h9tbparXsBbMdkwn/p1Hs6SHj2dHREU+H3K/Uz9FlREW15wiIg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strana-sovetov.com/images/stories/tip/kids/kids-role-play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2571750" cy="1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http://www.maaam.ru/upload/blogs/f76f1bea4d480425190dcac714b17fb6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257175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://www.pravmir.ru/wp-content/uploads/2011/07/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25717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http://detstvovmeste.ru/112013/320_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286124"/>
            <a:ext cx="25717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692696"/>
            <a:ext cx="341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Игрушки для 5-летних детей</a:t>
            </a:r>
            <a:endParaRPr lang="ru-RU" dirty="0"/>
          </a:p>
        </p:txBody>
      </p:sp>
      <p:pic>
        <p:nvPicPr>
          <p:cNvPr id="32770" name="Picture 2" descr="http://www.fun4child.ru/uploads/posts/2011-01/1294439542_doctoraibo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2571750" cy="232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maaam.ru/upload/blogs/73ca4e428c8f5bffc7383d6e40e1607c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2571750" cy="192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ds31penza.ru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39" y="4000504"/>
            <a:ext cx="2882851" cy="198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ЫЖИЙ КОТЕН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РЫЖИЙ КОТЕНОК</Template>
  <TotalTime>119</TotalTime>
  <Words>79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РЫЖИЙ КОТЕНОК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</dc:creator>
  <cp:lastModifiedBy>ИРИНА</cp:lastModifiedBy>
  <cp:revision>19</cp:revision>
  <dcterms:created xsi:type="dcterms:W3CDTF">2013-12-05T14:42:39Z</dcterms:created>
  <dcterms:modified xsi:type="dcterms:W3CDTF">2021-10-04T08:58:32Z</dcterms:modified>
</cp:coreProperties>
</file>