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605C-6925-4017-9B8C-E60833A3DCE7}" type="datetimeFigureOut">
              <a:rPr lang="ru-RU" smtClean="0"/>
              <a:t>сб 01.04.23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068D-F5D8-48A9-9B72-A4958F042C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Экскурсия по </a:t>
            </a:r>
            <a:r>
              <a:rPr lang="ru-RU" b="1" dirty="0">
                <a:latin typeface="Monotype Corsiva" pitchFamily="66" charset="0"/>
              </a:rPr>
              <a:t>Г</a:t>
            </a:r>
            <a:r>
              <a:rPr lang="ru-RU" b="1" dirty="0" smtClean="0">
                <a:latin typeface="Monotype Corsiva" pitchFamily="66" charset="0"/>
              </a:rPr>
              <a:t>ороду-Герою Керчь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C:\Users\-\Desktop\detsad-752169-1594129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76826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/>
              <a:t>Крепость </a:t>
            </a:r>
            <a:r>
              <a:rPr lang="ru-RU" sz="2700" b="1" i="1" dirty="0" err="1"/>
              <a:t>Ени</a:t>
            </a:r>
            <a:r>
              <a:rPr lang="ru-RU" sz="2700" b="1" i="1" dirty="0"/>
              <a:t> –Кале была построена турками 300 с лишнем лет назад.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C:\Users\-\Desktop\enikale_151126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85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А Крепость Керчь была построена по приказу русского императора Александра2, 150 лет назад. Строилась она 12 лет.</a:t>
            </a:r>
            <a:endParaRPr lang="ru-RU" sz="2400" dirty="0"/>
          </a:p>
        </p:txBody>
      </p:sp>
      <p:pic>
        <p:nvPicPr>
          <p:cNvPr id="24578" name="Picture 2" descr="C:\Users\-\Desktop\foto-kreposti-Kerch-sver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9158675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-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9436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Обелиск Славы на горе Митридат.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/>
              <a:t>Это </a:t>
            </a:r>
            <a:r>
              <a:rPr lang="ru-RU" sz="2000" b="1" i="1" dirty="0" err="1"/>
              <a:t>Аджимушкайские</a:t>
            </a:r>
            <a:r>
              <a:rPr lang="ru-RU" sz="2000" b="1" i="1" dirty="0"/>
              <a:t>  каменоломни. В них во время войны находились  воины Советской Армии и мирные жители </a:t>
            </a:r>
            <a:r>
              <a:rPr lang="ru-RU" sz="2000" b="1" i="1" dirty="0" smtClean="0"/>
              <a:t>Керчи. </a:t>
            </a:r>
            <a:r>
              <a:rPr lang="ru-RU" sz="2000" b="1" i="1" dirty="0"/>
              <a:t>Осада </a:t>
            </a:r>
            <a:r>
              <a:rPr lang="ru-RU" sz="2000" b="1" i="1" dirty="0" err="1"/>
              <a:t>Аджимушкайских</a:t>
            </a:r>
            <a:r>
              <a:rPr lang="ru-RU" sz="2000" b="1" i="1" dirty="0"/>
              <a:t> катакомб длилась 170 дней. В катакомбы спустилось около 13 тыс.</a:t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25602" name="Picture 2" descr="C:\Users\-\Desktop\adzhimushkajskie-kam7_1454322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5023"/>
            <a:ext cx="9144000" cy="5462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-\Desktop\Аджимушкайские-каменоломн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67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err="1"/>
              <a:t>Эльтиген</a:t>
            </a:r>
            <a:r>
              <a:rPr lang="ru-RU" sz="2200" b="1" i="1" dirty="0"/>
              <a:t> ещё </a:t>
            </a:r>
            <a:r>
              <a:rPr lang="ru-RU" sz="2200" b="1" i="1" dirty="0" smtClean="0"/>
              <a:t>называют «Огненная </a:t>
            </a:r>
            <a:r>
              <a:rPr lang="ru-RU" sz="2200" b="1" i="1" dirty="0"/>
              <a:t>земля». На протяжении почти  40 дней и ночей  не прекращался огненный  смерч. Советские десантники вели неравный бой с гитлеровцами и проявили невиданную отвагу и героизм.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bg1"/>
                </a:solidFill>
              </a:rPr>
              <a:t>В сквере Славы  вокруг «Вечного огня» на гранитных плитах высечены имена 146 героев Советского Союза принимавших участие в боях за Керчь.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3116"/>
            <a:ext cx="6075766" cy="17543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живем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Республике Крым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Завод Залив. На </a:t>
            </a:r>
            <a:r>
              <a:rPr lang="ru-RU" sz="1800" b="1" i="1" dirty="0"/>
              <a:t>заводе строили танкера для перевозки нефти, военные корабли, сухогрузы. 30 лет назад  было построено первое в мире атомное ледокольно-транспортное судно «</a:t>
            </a:r>
            <a:r>
              <a:rPr lang="ru-RU" sz="1800" b="1" i="1" dirty="0" err="1"/>
              <a:t>Севморпуть</a:t>
            </a:r>
            <a:r>
              <a:rPr lang="ru-RU" sz="1800" b="1" i="1" dirty="0"/>
              <a:t>», оно было предназначено для перевозки грузов в отдалённые северные районы.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C:\Users\-\Desktop\jekipazhi-dlja-rossijskih-universalnyh-desantnyh-korablej-voennoe-obozrenie-1-e1629879936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1"/>
            <a:ext cx="8572528" cy="57150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Это Керченская паромная переправа. Это порт- Крым</a:t>
            </a:r>
            <a:r>
              <a:rPr lang="ru-RU" sz="2400" b="1" i="1" dirty="0" smtClean="0"/>
              <a:t>. </a:t>
            </a:r>
            <a:r>
              <a:rPr lang="ru-RU" sz="2400" b="1" i="1" dirty="0"/>
              <a:t>Переправа существует 60  лет. Расстояние между портами  около 5 километров. Переход парома из одного порта в другой составляет 40 минут.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28674" name="Picture 2" descr="C:\Users\-\Desktop\3425163_2_0_2731_2047_1920x0_80_0_0_69bb987a72faf57a8e9cb9b88c9662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6595"/>
            <a:ext cx="9144000" cy="5411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Крымский мост. Самый длинный мост в Европе. Состоит из двух проездов – </a:t>
            </a:r>
            <a:r>
              <a:rPr lang="ru-RU" sz="2400" b="1" i="1" dirty="0" err="1" smtClean="0"/>
              <a:t>железно-дорожный</a:t>
            </a:r>
            <a:r>
              <a:rPr lang="ru-RU" sz="2400" b="1" i="1" dirty="0" smtClean="0"/>
              <a:t> и автомобильный.</a:t>
            </a:r>
            <a:endParaRPr lang="ru-RU" sz="24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/>
              <a:t>Грифон- это мифическое существо с телом льва и головой и крыльями орла. На площади  « Ленина» стоит стела с золотым грифоном в лапе он держит ключ от нашего города.</a:t>
            </a:r>
          </a:p>
        </p:txBody>
      </p:sp>
      <p:pic>
        <p:nvPicPr>
          <p:cNvPr id="29698" name="Picture 2" descr="C:\Users\-\Desktop\370134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76400"/>
            <a:ext cx="443865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Спасибо за внимание и Хорошего дня!!!</a:t>
            </a:r>
            <a:endParaRPr lang="ru-RU" sz="54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Столица Крыма – Симферополь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 город – Город-Герой Керчь</a:t>
            </a: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2071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Пантикапей был столицей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Боспорского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царства, где правил царь Митридат. Гора Митридат названа в его честь.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-\Desktop\На_раскопках_Пантикап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Коридор в Царский курган построен необычным способом. Если смотреть с улицы в сторону погребальной камеры, то вход к ней кажется ближе, а если находиться возле неё, и смотреть на улицу, то кажется, что выход  очень далеко.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-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4089"/>
            <a:ext cx="8429684" cy="52439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0"/>
            <a:ext cx="70723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 Иоанна Предтечи был построен почти  1400 лет назад. Он самый древний действующий храм в России.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-\Desktop\hram-ioanna-predtechi-8_1452197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21121"/>
            <a:ext cx="8501122" cy="57368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214290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Лестница на гору Митридат была построена около 180 лет назад, она насчитывает 432 ступени. Каждый год 8 мая эта лестница зажигается движущимися огнями. Это колоны людей с факелами поднимаются по лестнице на гору Митридат, к Обелиску Славы.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398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Экскурсия по Городу-Герою Керчь</vt:lpstr>
      <vt:lpstr>Слайд 2</vt:lpstr>
      <vt:lpstr>Столица Крыма – Симферополь.</vt:lpstr>
      <vt:lpstr>Наш город – Город-Герой Керчь</vt:lpstr>
      <vt:lpstr>Слайд 5</vt:lpstr>
      <vt:lpstr>    </vt:lpstr>
      <vt:lpstr>Слайд 7</vt:lpstr>
      <vt:lpstr>Слайд 8</vt:lpstr>
      <vt:lpstr>Слайд 9</vt:lpstr>
      <vt:lpstr>Крепость Ени –Кале была построена турками 300 с лишнем лет назад.  </vt:lpstr>
      <vt:lpstr>А Крепость Керчь была построена по приказу русского императора Александра2, 150 лет назад. Строилась она 12 лет.</vt:lpstr>
      <vt:lpstr>Слайд 12</vt:lpstr>
      <vt:lpstr>Обелиск Славы на горе Митридат.</vt:lpstr>
      <vt:lpstr>Это Аджимушкайские  каменоломни. В них во время войны находились  воины Советской Армии и мирные жители Керчи. Осада Аджимушкайских катакомб длилась 170 дней. В катакомбы спустилось около 13 тыс. </vt:lpstr>
      <vt:lpstr>Слайд 15</vt:lpstr>
      <vt:lpstr>Слайд 16</vt:lpstr>
      <vt:lpstr>Слайд 17</vt:lpstr>
      <vt:lpstr>Эльтиген ещё называют «Огненная земля». На протяжении почти  40 дней и ночей  не прекращался огненный  смерч. Советские десантники вели неравный бой с гитлеровцами и проявили невиданную отвагу и героизм. </vt:lpstr>
      <vt:lpstr>В сквере Славы  вокруг «Вечного огня» на гранитных плитах высечены имена 146 героев Советского Союза принимавших участие в боях за Керчь. </vt:lpstr>
      <vt:lpstr>Завод Залив. На заводе строили танкера для перевозки нефти, военные корабли, сухогрузы. 30 лет назад  было построено первое в мире атомное ледокольно-транспортное судно «Севморпуть», оно было предназначено для перевозки грузов в отдалённые северные районы. </vt:lpstr>
      <vt:lpstr>Это Керченская паромная переправа. Это порт- Крым. Переправа существует 60  лет. Расстояние между портами  около 5 километров. Переход парома из одного порта в другой составляет 40 минут. </vt:lpstr>
      <vt:lpstr>Слайд 22</vt:lpstr>
      <vt:lpstr>Слайд 23</vt:lpstr>
      <vt:lpstr>Крымский мост. Самый длинный мост в Европе. Состоит из двух проездов – железно-дорожный и автомобильный.</vt:lpstr>
      <vt:lpstr>Слайд 25</vt:lpstr>
      <vt:lpstr>Грифон- это мифическое существо с телом льва и головой и крыльями орла. На площади  « Ленина» стоит стела с золотым грифоном в лапе он держит ключ от нашего города.</vt:lpstr>
      <vt:lpstr>Спасибо за внимание и Хорошего дня!!!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Городу-Герою Керчь</dc:title>
  <dc:creator>-</dc:creator>
  <cp:lastModifiedBy>-</cp:lastModifiedBy>
  <cp:revision>5</cp:revision>
  <dcterms:created xsi:type="dcterms:W3CDTF">2023-04-01T12:47:41Z</dcterms:created>
  <dcterms:modified xsi:type="dcterms:W3CDTF">2023-04-01T13:35:15Z</dcterms:modified>
</cp:coreProperties>
</file>