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6" r:id="rId13"/>
    <p:sldId id="261" r:id="rId14"/>
    <p:sldId id="325" r:id="rId15"/>
    <p:sldId id="260" r:id="rId16"/>
    <p:sldId id="29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6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23e44c18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23e44c18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123ff82112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123ff82112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cc4eba5a64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cc4eba5a64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cc4eba5a6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cc4eba5a6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cc4eba5a6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cc4eba5a6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0" name="Google Shape;4830;ge2f71b0dd6_1_4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1" name="Google Shape;4831;ge2f71b0dd6_1_4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28;p2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29" name="Google Shape;29;p2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9" name="Google Shape;39;p2"/>
          <p:cNvSpPr/>
          <p:nvPr/>
        </p:nvSpPr>
        <p:spPr>
          <a:xfrm>
            <a:off x="713225" y="1272450"/>
            <a:ext cx="6497400" cy="2598600"/>
          </a:xfrm>
          <a:prstGeom prst="roundRect">
            <a:avLst>
              <a:gd name="adj" fmla="val 882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982250" y="1602188"/>
            <a:ext cx="5959500" cy="12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5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1088425" y="3064888"/>
            <a:ext cx="49245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290" name="Google Shape;290;p11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291" name="Google Shape;291;p11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11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11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1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1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1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1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1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1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1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11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11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11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11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11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11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11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8" name="Google Shape;308;p11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309" name="Google Shape;309;p11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11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11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11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11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11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11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11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11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11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9" name="Google Shape;319;p11"/>
          <p:cNvSpPr/>
          <p:nvPr/>
        </p:nvSpPr>
        <p:spPr>
          <a:xfrm>
            <a:off x="1323300" y="1272450"/>
            <a:ext cx="6497400" cy="2598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1"/>
          <p:cNvSpPr txBox="1">
            <a:spLocks noGrp="1"/>
          </p:cNvSpPr>
          <p:nvPr>
            <p:ph type="title" hasCustomPrompt="1"/>
          </p:nvPr>
        </p:nvSpPr>
        <p:spPr>
          <a:xfrm>
            <a:off x="2101950" y="1860556"/>
            <a:ext cx="4940100" cy="10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1" name="Google Shape;321;p11"/>
          <p:cNvSpPr txBox="1">
            <a:spLocks noGrp="1"/>
          </p:cNvSpPr>
          <p:nvPr>
            <p:ph type="subTitle" idx="1"/>
          </p:nvPr>
        </p:nvSpPr>
        <p:spPr>
          <a:xfrm>
            <a:off x="2101950" y="3001169"/>
            <a:ext cx="4940100" cy="16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1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325" name="Google Shape;325;p13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326" name="Google Shape;326;p13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13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13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13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13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13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13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13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13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13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13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13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13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13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13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13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13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3" name="Google Shape;343;p13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344" name="Google Shape;344;p13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13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13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13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13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4" name="Google Shape;354;p13"/>
          <p:cNvSpPr/>
          <p:nvPr/>
        </p:nvSpPr>
        <p:spPr>
          <a:xfrm>
            <a:off x="539400" y="1519825"/>
            <a:ext cx="8075400" cy="30798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>
            <a:off x="539400" y="539500"/>
            <a:ext cx="8075400" cy="726900"/>
          </a:xfrm>
          <a:prstGeom prst="roundRect">
            <a:avLst>
              <a:gd name="adj" fmla="val 317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 txBox="1">
            <a:spLocks noGrp="1"/>
          </p:cNvSpPr>
          <p:nvPr>
            <p:ph type="subTitle" idx="1"/>
          </p:nvPr>
        </p:nvSpPr>
        <p:spPr>
          <a:xfrm>
            <a:off x="1502771" y="1956334"/>
            <a:ext cx="2103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title" hasCustomPrompt="1"/>
          </p:nvPr>
        </p:nvSpPr>
        <p:spPr>
          <a:xfrm>
            <a:off x="819169" y="2175856"/>
            <a:ext cx="640200" cy="35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2"/>
          </p:nvPr>
        </p:nvSpPr>
        <p:spPr>
          <a:xfrm>
            <a:off x="1502781" y="2274634"/>
            <a:ext cx="2103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title" idx="3"/>
          </p:nvPr>
        </p:nvSpPr>
        <p:spPr>
          <a:xfrm>
            <a:off x="713250" y="6157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4"/>
          </p:nvPr>
        </p:nvSpPr>
        <p:spPr>
          <a:xfrm>
            <a:off x="1502771" y="3366034"/>
            <a:ext cx="2103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5" hasCustomPrompt="1"/>
          </p:nvPr>
        </p:nvSpPr>
        <p:spPr>
          <a:xfrm>
            <a:off x="819169" y="3585556"/>
            <a:ext cx="640200" cy="35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6"/>
          </p:nvPr>
        </p:nvSpPr>
        <p:spPr>
          <a:xfrm>
            <a:off x="1502781" y="3684334"/>
            <a:ext cx="2103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7"/>
          </p:nvPr>
        </p:nvSpPr>
        <p:spPr>
          <a:xfrm>
            <a:off x="5541371" y="1956334"/>
            <a:ext cx="2103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8" hasCustomPrompt="1"/>
          </p:nvPr>
        </p:nvSpPr>
        <p:spPr>
          <a:xfrm>
            <a:off x="7685794" y="2175856"/>
            <a:ext cx="640200" cy="35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9"/>
          </p:nvPr>
        </p:nvSpPr>
        <p:spPr>
          <a:xfrm>
            <a:off x="5541381" y="2274634"/>
            <a:ext cx="2103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13"/>
          </p:nvPr>
        </p:nvSpPr>
        <p:spPr>
          <a:xfrm>
            <a:off x="5541371" y="3366034"/>
            <a:ext cx="2103300" cy="3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4" hasCustomPrompt="1"/>
          </p:nvPr>
        </p:nvSpPr>
        <p:spPr>
          <a:xfrm>
            <a:off x="7685794" y="3585556"/>
            <a:ext cx="640200" cy="35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15"/>
          </p:nvPr>
        </p:nvSpPr>
        <p:spPr>
          <a:xfrm>
            <a:off x="5541381" y="3684334"/>
            <a:ext cx="2103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4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1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371" name="Google Shape;371;p14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372" name="Google Shape;372;p14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14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14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14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14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14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14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14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14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14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14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14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14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14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14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14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14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9" name="Google Shape;389;p14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390" name="Google Shape;390;p14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14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14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14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14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14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14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14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14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14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00" name="Google Shape;400;p14"/>
          <p:cNvSpPr/>
          <p:nvPr/>
        </p:nvSpPr>
        <p:spPr>
          <a:xfrm>
            <a:off x="539400" y="539500"/>
            <a:ext cx="8065200" cy="4059900"/>
          </a:xfrm>
          <a:prstGeom prst="roundRect">
            <a:avLst>
              <a:gd name="adj" fmla="val 584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713250" y="6157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1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404" name="Google Shape;404;p15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405" name="Google Shape;405;p15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6" name="Google Shape;406;p15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15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0" name="Google Shape;410;p15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1" name="Google Shape;411;p15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5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5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5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5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5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5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15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15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5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5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2" name="Google Shape;422;p15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423" name="Google Shape;423;p15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5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5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5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5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15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15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15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15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5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33" name="Google Shape;433;p15"/>
          <p:cNvSpPr/>
          <p:nvPr/>
        </p:nvSpPr>
        <p:spPr>
          <a:xfrm>
            <a:off x="1323300" y="1045225"/>
            <a:ext cx="6497400" cy="3053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>
            <a:off x="2480100" y="3232250"/>
            <a:ext cx="4183800" cy="28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0"/>
            </a:lvl9pPr>
          </a:lstStyle>
          <a:p>
            <a:endParaRPr/>
          </a:p>
        </p:txBody>
      </p:sp>
      <p:sp>
        <p:nvSpPr>
          <p:cNvPr id="435" name="Google Shape;435;p15"/>
          <p:cNvSpPr txBox="1">
            <a:spLocks noGrp="1"/>
          </p:cNvSpPr>
          <p:nvPr>
            <p:ph type="subTitle" idx="1"/>
          </p:nvPr>
        </p:nvSpPr>
        <p:spPr>
          <a:xfrm>
            <a:off x="1741800" y="1567500"/>
            <a:ext cx="5660400" cy="12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8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1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438" name="Google Shape;438;p16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439" name="Google Shape;439;p16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6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6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6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6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6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6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6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6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6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6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6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6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6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6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16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16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6" name="Google Shape;456;p16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457" name="Google Shape;457;p16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16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16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16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16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16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16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16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16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16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67" name="Google Shape;467;p16"/>
          <p:cNvSpPr/>
          <p:nvPr/>
        </p:nvSpPr>
        <p:spPr>
          <a:xfrm>
            <a:off x="539400" y="1519825"/>
            <a:ext cx="8075400" cy="30798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6"/>
          <p:cNvSpPr/>
          <p:nvPr/>
        </p:nvSpPr>
        <p:spPr>
          <a:xfrm>
            <a:off x="539400" y="539500"/>
            <a:ext cx="8075400" cy="726900"/>
          </a:xfrm>
          <a:prstGeom prst="roundRect">
            <a:avLst>
              <a:gd name="adj" fmla="val 317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title"/>
          </p:nvPr>
        </p:nvSpPr>
        <p:spPr>
          <a:xfrm>
            <a:off x="713250" y="6157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subTitle" idx="1"/>
          </p:nvPr>
        </p:nvSpPr>
        <p:spPr>
          <a:xfrm>
            <a:off x="1371600" y="1875175"/>
            <a:ext cx="4286100" cy="5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471" name="Google Shape;471;p16"/>
          <p:cNvSpPr txBox="1">
            <a:spLocks noGrp="1"/>
          </p:cNvSpPr>
          <p:nvPr>
            <p:ph type="subTitle" idx="2"/>
          </p:nvPr>
        </p:nvSpPr>
        <p:spPr>
          <a:xfrm>
            <a:off x="1371622" y="2474875"/>
            <a:ext cx="4286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6"/>
          <p:cNvSpPr txBox="1">
            <a:spLocks noGrp="1"/>
          </p:cNvSpPr>
          <p:nvPr>
            <p:ph type="subTitle" idx="3"/>
          </p:nvPr>
        </p:nvSpPr>
        <p:spPr>
          <a:xfrm>
            <a:off x="1371600" y="3214338"/>
            <a:ext cx="4286100" cy="5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473" name="Google Shape;473;p16"/>
          <p:cNvSpPr txBox="1">
            <a:spLocks noGrp="1"/>
          </p:cNvSpPr>
          <p:nvPr>
            <p:ph type="subTitle" idx="4"/>
          </p:nvPr>
        </p:nvSpPr>
        <p:spPr>
          <a:xfrm>
            <a:off x="1371622" y="3817900"/>
            <a:ext cx="42861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1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476" name="Google Shape;476;p17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477" name="Google Shape;477;p17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7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7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7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7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7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7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7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7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7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7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7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7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7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7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7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7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94" name="Google Shape;494;p17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495" name="Google Shape;495;p17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7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7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7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7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7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7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7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7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7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05" name="Google Shape;505;p17"/>
          <p:cNvSpPr/>
          <p:nvPr/>
        </p:nvSpPr>
        <p:spPr>
          <a:xfrm>
            <a:off x="539400" y="539500"/>
            <a:ext cx="8075400" cy="726900"/>
          </a:xfrm>
          <a:prstGeom prst="roundRect">
            <a:avLst>
              <a:gd name="adj" fmla="val 317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7"/>
          <p:cNvSpPr/>
          <p:nvPr/>
        </p:nvSpPr>
        <p:spPr>
          <a:xfrm>
            <a:off x="539400" y="1519825"/>
            <a:ext cx="8075400" cy="30798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7"/>
          <p:cNvSpPr txBox="1">
            <a:spLocks noGrp="1"/>
          </p:cNvSpPr>
          <p:nvPr>
            <p:ph type="title"/>
          </p:nvPr>
        </p:nvSpPr>
        <p:spPr>
          <a:xfrm>
            <a:off x="713250" y="6157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508" name="Google Shape;508;p17"/>
          <p:cNvSpPr txBox="1">
            <a:spLocks noGrp="1"/>
          </p:cNvSpPr>
          <p:nvPr>
            <p:ph type="subTitle" idx="1"/>
          </p:nvPr>
        </p:nvSpPr>
        <p:spPr>
          <a:xfrm>
            <a:off x="870383" y="3023475"/>
            <a:ext cx="24354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09" name="Google Shape;509;p17"/>
          <p:cNvSpPr txBox="1">
            <a:spLocks noGrp="1"/>
          </p:cNvSpPr>
          <p:nvPr>
            <p:ph type="subTitle" idx="2"/>
          </p:nvPr>
        </p:nvSpPr>
        <p:spPr>
          <a:xfrm>
            <a:off x="5838217" y="3021675"/>
            <a:ext cx="2435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10" name="Google Shape;510;p17"/>
          <p:cNvSpPr txBox="1">
            <a:spLocks noGrp="1"/>
          </p:cNvSpPr>
          <p:nvPr>
            <p:ph type="subTitle" idx="3"/>
          </p:nvPr>
        </p:nvSpPr>
        <p:spPr>
          <a:xfrm>
            <a:off x="3354300" y="3021675"/>
            <a:ext cx="2435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11" name="Google Shape;511;p17"/>
          <p:cNvSpPr txBox="1">
            <a:spLocks noGrp="1"/>
          </p:cNvSpPr>
          <p:nvPr>
            <p:ph type="subTitle" idx="4"/>
          </p:nvPr>
        </p:nvSpPr>
        <p:spPr>
          <a:xfrm>
            <a:off x="871283" y="3378375"/>
            <a:ext cx="2433600" cy="5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7"/>
          <p:cNvSpPr txBox="1">
            <a:spLocks noGrp="1"/>
          </p:cNvSpPr>
          <p:nvPr>
            <p:ph type="subTitle" idx="5"/>
          </p:nvPr>
        </p:nvSpPr>
        <p:spPr>
          <a:xfrm>
            <a:off x="5839117" y="3378375"/>
            <a:ext cx="2433600" cy="5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subTitle" idx="6"/>
          </p:nvPr>
        </p:nvSpPr>
        <p:spPr>
          <a:xfrm>
            <a:off x="3355200" y="3378375"/>
            <a:ext cx="2433600" cy="5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1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516" name="Google Shape;516;p18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517" name="Google Shape;517;p18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8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8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18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8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8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8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8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8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8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8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8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8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8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8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4" name="Google Shape;534;p18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535" name="Google Shape;535;p18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8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8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8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8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8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8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8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8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45" name="Google Shape;545;p18"/>
          <p:cNvSpPr/>
          <p:nvPr/>
        </p:nvSpPr>
        <p:spPr>
          <a:xfrm>
            <a:off x="539400" y="1519825"/>
            <a:ext cx="8075400" cy="30798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8"/>
          <p:cNvSpPr/>
          <p:nvPr/>
        </p:nvSpPr>
        <p:spPr>
          <a:xfrm>
            <a:off x="539400" y="539500"/>
            <a:ext cx="8075400" cy="726900"/>
          </a:xfrm>
          <a:prstGeom prst="roundRect">
            <a:avLst>
              <a:gd name="adj" fmla="val 317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8"/>
          <p:cNvSpPr txBox="1">
            <a:spLocks noGrp="1"/>
          </p:cNvSpPr>
          <p:nvPr>
            <p:ph type="subTitle" idx="1"/>
          </p:nvPr>
        </p:nvSpPr>
        <p:spPr>
          <a:xfrm>
            <a:off x="714151" y="1750094"/>
            <a:ext cx="17763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48" name="Google Shape;548;p18"/>
          <p:cNvSpPr txBox="1">
            <a:spLocks noGrp="1"/>
          </p:cNvSpPr>
          <p:nvPr>
            <p:ph type="subTitle" idx="2"/>
          </p:nvPr>
        </p:nvSpPr>
        <p:spPr>
          <a:xfrm>
            <a:off x="713249" y="2126469"/>
            <a:ext cx="17769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8"/>
          <p:cNvSpPr txBox="1">
            <a:spLocks noGrp="1"/>
          </p:cNvSpPr>
          <p:nvPr>
            <p:ph type="subTitle" idx="3"/>
          </p:nvPr>
        </p:nvSpPr>
        <p:spPr>
          <a:xfrm>
            <a:off x="714151" y="3070019"/>
            <a:ext cx="17763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50" name="Google Shape;550;p18"/>
          <p:cNvSpPr txBox="1">
            <a:spLocks noGrp="1"/>
          </p:cNvSpPr>
          <p:nvPr>
            <p:ph type="subTitle" idx="4"/>
          </p:nvPr>
        </p:nvSpPr>
        <p:spPr>
          <a:xfrm>
            <a:off x="713249" y="3446394"/>
            <a:ext cx="17769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8"/>
          <p:cNvSpPr txBox="1">
            <a:spLocks noGrp="1"/>
          </p:cNvSpPr>
          <p:nvPr>
            <p:ph type="subTitle" idx="5"/>
          </p:nvPr>
        </p:nvSpPr>
        <p:spPr>
          <a:xfrm>
            <a:off x="3219801" y="1750094"/>
            <a:ext cx="17763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52" name="Google Shape;552;p18"/>
          <p:cNvSpPr txBox="1">
            <a:spLocks noGrp="1"/>
          </p:cNvSpPr>
          <p:nvPr>
            <p:ph type="subTitle" idx="6"/>
          </p:nvPr>
        </p:nvSpPr>
        <p:spPr>
          <a:xfrm>
            <a:off x="3218899" y="2126469"/>
            <a:ext cx="17769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8"/>
          <p:cNvSpPr txBox="1">
            <a:spLocks noGrp="1"/>
          </p:cNvSpPr>
          <p:nvPr>
            <p:ph type="subTitle" idx="7"/>
          </p:nvPr>
        </p:nvSpPr>
        <p:spPr>
          <a:xfrm>
            <a:off x="3219801" y="3070019"/>
            <a:ext cx="17763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54" name="Google Shape;554;p18"/>
          <p:cNvSpPr txBox="1">
            <a:spLocks noGrp="1"/>
          </p:cNvSpPr>
          <p:nvPr>
            <p:ph type="subTitle" idx="8"/>
          </p:nvPr>
        </p:nvSpPr>
        <p:spPr>
          <a:xfrm>
            <a:off x="3218899" y="3446394"/>
            <a:ext cx="1776900" cy="8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8"/>
          <p:cNvSpPr txBox="1">
            <a:spLocks noGrp="1"/>
          </p:cNvSpPr>
          <p:nvPr>
            <p:ph type="title"/>
          </p:nvPr>
        </p:nvSpPr>
        <p:spPr>
          <a:xfrm>
            <a:off x="713250" y="6157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5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19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558" name="Google Shape;558;p19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559" name="Google Shape;559;p19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9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9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9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9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9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9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9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9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9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9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9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9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9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9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9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9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6" name="Google Shape;576;p19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577" name="Google Shape;577;p19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19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9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9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9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9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9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9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9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19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87" name="Google Shape;587;p19"/>
          <p:cNvSpPr/>
          <p:nvPr/>
        </p:nvSpPr>
        <p:spPr>
          <a:xfrm>
            <a:off x="539400" y="1519825"/>
            <a:ext cx="8075400" cy="30798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9"/>
          <p:cNvSpPr/>
          <p:nvPr/>
        </p:nvSpPr>
        <p:spPr>
          <a:xfrm>
            <a:off x="539400" y="539500"/>
            <a:ext cx="8075400" cy="726900"/>
          </a:xfrm>
          <a:prstGeom prst="roundRect">
            <a:avLst>
              <a:gd name="adj" fmla="val 317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9"/>
          <p:cNvSpPr txBox="1">
            <a:spLocks noGrp="1"/>
          </p:cNvSpPr>
          <p:nvPr>
            <p:ph type="subTitle" idx="1"/>
          </p:nvPr>
        </p:nvSpPr>
        <p:spPr>
          <a:xfrm>
            <a:off x="860813" y="2013825"/>
            <a:ext cx="19884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90" name="Google Shape;590;p19"/>
          <p:cNvSpPr txBox="1">
            <a:spLocks noGrp="1"/>
          </p:cNvSpPr>
          <p:nvPr>
            <p:ph type="subTitle" idx="2"/>
          </p:nvPr>
        </p:nvSpPr>
        <p:spPr>
          <a:xfrm>
            <a:off x="860813" y="3488954"/>
            <a:ext cx="1988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91" name="Google Shape;591;p19"/>
          <p:cNvSpPr txBox="1">
            <a:spLocks noGrp="1"/>
          </p:cNvSpPr>
          <p:nvPr>
            <p:ph type="subTitle" idx="3"/>
          </p:nvPr>
        </p:nvSpPr>
        <p:spPr>
          <a:xfrm>
            <a:off x="6294787" y="2012025"/>
            <a:ext cx="1988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92" name="Google Shape;592;p19"/>
          <p:cNvSpPr txBox="1">
            <a:spLocks noGrp="1"/>
          </p:cNvSpPr>
          <p:nvPr>
            <p:ph type="subTitle" idx="4"/>
          </p:nvPr>
        </p:nvSpPr>
        <p:spPr>
          <a:xfrm>
            <a:off x="3577800" y="3488954"/>
            <a:ext cx="1988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93" name="Google Shape;593;p19"/>
          <p:cNvSpPr txBox="1">
            <a:spLocks noGrp="1"/>
          </p:cNvSpPr>
          <p:nvPr>
            <p:ph type="subTitle" idx="5"/>
          </p:nvPr>
        </p:nvSpPr>
        <p:spPr>
          <a:xfrm>
            <a:off x="6294787" y="3488954"/>
            <a:ext cx="1988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94" name="Google Shape;594;p19"/>
          <p:cNvSpPr txBox="1">
            <a:spLocks noGrp="1"/>
          </p:cNvSpPr>
          <p:nvPr>
            <p:ph type="subTitle" idx="6"/>
          </p:nvPr>
        </p:nvSpPr>
        <p:spPr>
          <a:xfrm>
            <a:off x="3577800" y="2012025"/>
            <a:ext cx="1988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595" name="Google Shape;595;p19"/>
          <p:cNvSpPr txBox="1">
            <a:spLocks noGrp="1"/>
          </p:cNvSpPr>
          <p:nvPr>
            <p:ph type="subTitle" idx="7"/>
          </p:nvPr>
        </p:nvSpPr>
        <p:spPr>
          <a:xfrm>
            <a:off x="861413" y="2368725"/>
            <a:ext cx="1987200" cy="5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9"/>
          <p:cNvSpPr txBox="1">
            <a:spLocks noGrp="1"/>
          </p:cNvSpPr>
          <p:nvPr>
            <p:ph type="subTitle" idx="8"/>
          </p:nvPr>
        </p:nvSpPr>
        <p:spPr>
          <a:xfrm>
            <a:off x="861413" y="3838952"/>
            <a:ext cx="1987200" cy="5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19"/>
          <p:cNvSpPr txBox="1">
            <a:spLocks noGrp="1"/>
          </p:cNvSpPr>
          <p:nvPr>
            <p:ph type="subTitle" idx="9"/>
          </p:nvPr>
        </p:nvSpPr>
        <p:spPr>
          <a:xfrm>
            <a:off x="6295387" y="2368725"/>
            <a:ext cx="1987200" cy="5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19"/>
          <p:cNvSpPr txBox="1">
            <a:spLocks noGrp="1"/>
          </p:cNvSpPr>
          <p:nvPr>
            <p:ph type="subTitle" idx="13"/>
          </p:nvPr>
        </p:nvSpPr>
        <p:spPr>
          <a:xfrm>
            <a:off x="3578400" y="3838952"/>
            <a:ext cx="1987200" cy="5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19"/>
          <p:cNvSpPr txBox="1">
            <a:spLocks noGrp="1"/>
          </p:cNvSpPr>
          <p:nvPr>
            <p:ph type="subTitle" idx="14"/>
          </p:nvPr>
        </p:nvSpPr>
        <p:spPr>
          <a:xfrm>
            <a:off x="6295387" y="3838952"/>
            <a:ext cx="1987200" cy="5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5"/>
          </p:nvPr>
        </p:nvSpPr>
        <p:spPr>
          <a:xfrm>
            <a:off x="3578400" y="2368725"/>
            <a:ext cx="1987200" cy="5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9"/>
          <p:cNvSpPr txBox="1">
            <a:spLocks noGrp="1"/>
          </p:cNvSpPr>
          <p:nvPr>
            <p:ph type="title"/>
          </p:nvPr>
        </p:nvSpPr>
        <p:spPr>
          <a:xfrm>
            <a:off x="713250" y="6157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8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20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604" name="Google Shape;604;p20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605" name="Google Shape;605;p20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20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20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8" name="Google Shape;608;p20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9" name="Google Shape;609;p20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0" name="Google Shape;610;p20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1" name="Google Shape;611;p20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20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20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20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20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20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20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20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20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20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20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22" name="Google Shape;622;p20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623" name="Google Shape;623;p20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20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20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20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20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20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20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20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20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20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33" name="Google Shape;633;p20"/>
          <p:cNvSpPr/>
          <p:nvPr/>
        </p:nvSpPr>
        <p:spPr>
          <a:xfrm>
            <a:off x="539400" y="1519825"/>
            <a:ext cx="8075400" cy="30798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0"/>
          <p:cNvSpPr/>
          <p:nvPr/>
        </p:nvSpPr>
        <p:spPr>
          <a:xfrm>
            <a:off x="539400" y="539500"/>
            <a:ext cx="8075400" cy="726900"/>
          </a:xfrm>
          <a:prstGeom prst="roundRect">
            <a:avLst>
              <a:gd name="adj" fmla="val 317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0"/>
          <p:cNvSpPr txBox="1">
            <a:spLocks noGrp="1"/>
          </p:cNvSpPr>
          <p:nvPr>
            <p:ph type="subTitle" idx="1"/>
          </p:nvPr>
        </p:nvSpPr>
        <p:spPr>
          <a:xfrm>
            <a:off x="713269" y="3549550"/>
            <a:ext cx="23247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636" name="Google Shape;636;p20"/>
          <p:cNvSpPr txBox="1">
            <a:spLocks noGrp="1"/>
          </p:cNvSpPr>
          <p:nvPr>
            <p:ph type="title" hasCustomPrompt="1"/>
          </p:nvPr>
        </p:nvSpPr>
        <p:spPr>
          <a:xfrm>
            <a:off x="1432369" y="1672225"/>
            <a:ext cx="8865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37" name="Google Shape;637;p20"/>
          <p:cNvSpPr txBox="1">
            <a:spLocks noGrp="1"/>
          </p:cNvSpPr>
          <p:nvPr>
            <p:ph type="subTitle" idx="2"/>
          </p:nvPr>
        </p:nvSpPr>
        <p:spPr>
          <a:xfrm>
            <a:off x="713269" y="4011825"/>
            <a:ext cx="23247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20"/>
          <p:cNvSpPr txBox="1">
            <a:spLocks noGrp="1"/>
          </p:cNvSpPr>
          <p:nvPr>
            <p:ph type="title" idx="3"/>
          </p:nvPr>
        </p:nvSpPr>
        <p:spPr>
          <a:xfrm>
            <a:off x="713250" y="6157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639" name="Google Shape;639;p20"/>
          <p:cNvSpPr txBox="1">
            <a:spLocks noGrp="1"/>
          </p:cNvSpPr>
          <p:nvPr>
            <p:ph type="subTitle" idx="4"/>
          </p:nvPr>
        </p:nvSpPr>
        <p:spPr>
          <a:xfrm>
            <a:off x="3409650" y="3549550"/>
            <a:ext cx="23247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640" name="Google Shape;640;p20"/>
          <p:cNvSpPr txBox="1">
            <a:spLocks noGrp="1"/>
          </p:cNvSpPr>
          <p:nvPr>
            <p:ph type="title" idx="5" hasCustomPrompt="1"/>
          </p:nvPr>
        </p:nvSpPr>
        <p:spPr>
          <a:xfrm>
            <a:off x="4128750" y="1672225"/>
            <a:ext cx="8865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41" name="Google Shape;641;p20"/>
          <p:cNvSpPr txBox="1">
            <a:spLocks noGrp="1"/>
          </p:cNvSpPr>
          <p:nvPr>
            <p:ph type="subTitle" idx="6"/>
          </p:nvPr>
        </p:nvSpPr>
        <p:spPr>
          <a:xfrm>
            <a:off x="3409650" y="4011825"/>
            <a:ext cx="23247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0"/>
          <p:cNvSpPr txBox="1">
            <a:spLocks noGrp="1"/>
          </p:cNvSpPr>
          <p:nvPr>
            <p:ph type="subTitle" idx="7"/>
          </p:nvPr>
        </p:nvSpPr>
        <p:spPr>
          <a:xfrm>
            <a:off x="6106031" y="3549550"/>
            <a:ext cx="23247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rancois One"/>
              <a:buNone/>
              <a:defRPr sz="24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  <p:sp>
        <p:nvSpPr>
          <p:cNvPr id="643" name="Google Shape;643;p20"/>
          <p:cNvSpPr txBox="1">
            <a:spLocks noGrp="1"/>
          </p:cNvSpPr>
          <p:nvPr>
            <p:ph type="title" idx="8" hasCustomPrompt="1"/>
          </p:nvPr>
        </p:nvSpPr>
        <p:spPr>
          <a:xfrm>
            <a:off x="6825131" y="1672225"/>
            <a:ext cx="8865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644" name="Google Shape;644;p20"/>
          <p:cNvSpPr txBox="1">
            <a:spLocks noGrp="1"/>
          </p:cNvSpPr>
          <p:nvPr>
            <p:ph type="subTitle" idx="9"/>
          </p:nvPr>
        </p:nvSpPr>
        <p:spPr>
          <a:xfrm>
            <a:off x="6106031" y="4011825"/>
            <a:ext cx="23247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44" name="Google Shape;44;p3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45" name="Google Shape;45;p3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3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3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2" name="Google Shape;62;p3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63" name="Google Shape;63;p3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3" name="Google Shape;73;p3"/>
          <p:cNvSpPr/>
          <p:nvPr/>
        </p:nvSpPr>
        <p:spPr>
          <a:xfrm>
            <a:off x="1323300" y="1272450"/>
            <a:ext cx="6497400" cy="2598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3278625" y="1981400"/>
            <a:ext cx="4172700" cy="4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1751250" y="2112500"/>
            <a:ext cx="1267800" cy="91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48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3278625" y="2863725"/>
            <a:ext cx="4172700" cy="18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5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2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647" name="Google Shape;647;p21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648" name="Google Shape;648;p21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21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21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21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21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21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21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21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21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21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21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9" name="Google Shape;659;p21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21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21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21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21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21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65" name="Google Shape;665;p21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666" name="Google Shape;666;p21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21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21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21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21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21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21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21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21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21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76" name="Google Shape;676;p21"/>
          <p:cNvSpPr/>
          <p:nvPr/>
        </p:nvSpPr>
        <p:spPr>
          <a:xfrm>
            <a:off x="1323300" y="1272450"/>
            <a:ext cx="6497400" cy="2598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1"/>
          <p:cNvSpPr txBox="1">
            <a:spLocks noGrp="1"/>
          </p:cNvSpPr>
          <p:nvPr>
            <p:ph type="title"/>
          </p:nvPr>
        </p:nvSpPr>
        <p:spPr>
          <a:xfrm>
            <a:off x="2078850" y="1665075"/>
            <a:ext cx="4986300" cy="101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9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678" name="Google Shape;678;p21"/>
          <p:cNvSpPr txBox="1">
            <a:spLocks noGrp="1"/>
          </p:cNvSpPr>
          <p:nvPr>
            <p:ph type="subTitle" idx="1"/>
          </p:nvPr>
        </p:nvSpPr>
        <p:spPr>
          <a:xfrm>
            <a:off x="2078850" y="2787525"/>
            <a:ext cx="49863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2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0" name="Google Shape;680;p2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681" name="Google Shape;681;p22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682" name="Google Shape;682;p22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2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2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2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2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2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2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22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22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2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2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2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22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22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22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22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22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99" name="Google Shape;699;p22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700" name="Google Shape;700;p22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22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22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22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22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22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22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22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22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22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10" name="Google Shape;710;p22"/>
          <p:cNvSpPr/>
          <p:nvPr/>
        </p:nvSpPr>
        <p:spPr>
          <a:xfrm>
            <a:off x="534300" y="1031850"/>
            <a:ext cx="8075400" cy="30798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2"/>
          <p:cNvSpPr txBox="1">
            <a:spLocks noGrp="1"/>
          </p:cNvSpPr>
          <p:nvPr>
            <p:ph type="title"/>
          </p:nvPr>
        </p:nvSpPr>
        <p:spPr>
          <a:xfrm>
            <a:off x="4997350" y="1674961"/>
            <a:ext cx="2767800" cy="8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712" name="Google Shape;712;p22"/>
          <p:cNvSpPr txBox="1">
            <a:spLocks noGrp="1"/>
          </p:cNvSpPr>
          <p:nvPr>
            <p:ph type="subTitle" idx="1"/>
          </p:nvPr>
        </p:nvSpPr>
        <p:spPr>
          <a:xfrm>
            <a:off x="4997350" y="2576339"/>
            <a:ext cx="2767800" cy="8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3_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2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715" name="Google Shape;715;p23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716" name="Google Shape;716;p23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23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23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23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23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23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23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23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23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23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23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23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23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23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23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23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23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33" name="Google Shape;733;p23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734" name="Google Shape;734;p23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23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23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23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23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23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23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23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23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23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44" name="Google Shape;744;p23"/>
          <p:cNvSpPr/>
          <p:nvPr/>
        </p:nvSpPr>
        <p:spPr>
          <a:xfrm>
            <a:off x="534300" y="1031850"/>
            <a:ext cx="8075400" cy="30798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3"/>
          <p:cNvSpPr txBox="1">
            <a:spLocks noGrp="1"/>
          </p:cNvSpPr>
          <p:nvPr>
            <p:ph type="title"/>
          </p:nvPr>
        </p:nvSpPr>
        <p:spPr>
          <a:xfrm>
            <a:off x="1040525" y="1626463"/>
            <a:ext cx="2702700" cy="88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Josefin Slab"/>
              <a:buNone/>
              <a:defRPr sz="3000">
                <a:solidFill>
                  <a:schemeClr val="accen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746" name="Google Shape;746;p23"/>
          <p:cNvSpPr txBox="1">
            <a:spLocks noGrp="1"/>
          </p:cNvSpPr>
          <p:nvPr>
            <p:ph type="subTitle" idx="1"/>
          </p:nvPr>
        </p:nvSpPr>
        <p:spPr>
          <a:xfrm>
            <a:off x="1040525" y="2510238"/>
            <a:ext cx="2702700" cy="10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9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Google Shape;748;p2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749" name="Google Shape;749;p24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750" name="Google Shape;750;p24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24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24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24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24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24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24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24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24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24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24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24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24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24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24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24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24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67" name="Google Shape;767;p24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768" name="Google Shape;768;p24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" name="Google Shape;769;p24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0" name="Google Shape;770;p24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24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" name="Google Shape;772;p24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24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24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5" name="Google Shape;775;p24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6" name="Google Shape;776;p24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7" name="Google Shape;777;p24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8" name="Google Shape;778;p24"/>
          <p:cNvSpPr/>
          <p:nvPr/>
        </p:nvSpPr>
        <p:spPr>
          <a:xfrm>
            <a:off x="534300" y="666125"/>
            <a:ext cx="8075400" cy="38112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24"/>
          <p:cNvSpPr txBox="1">
            <a:spLocks noGrp="1"/>
          </p:cNvSpPr>
          <p:nvPr>
            <p:ph type="title"/>
          </p:nvPr>
        </p:nvSpPr>
        <p:spPr>
          <a:xfrm>
            <a:off x="868850" y="962025"/>
            <a:ext cx="4222200" cy="8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6000" b="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6000" b="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6000" b="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6000" b="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6000" b="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6000" b="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6000" b="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6000" b="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6000" b="0"/>
            </a:lvl9pPr>
          </a:lstStyle>
          <a:p>
            <a:endParaRPr/>
          </a:p>
        </p:txBody>
      </p:sp>
      <p:sp>
        <p:nvSpPr>
          <p:cNvPr id="780" name="Google Shape;780;p24"/>
          <p:cNvSpPr txBox="1">
            <a:spLocks noGrp="1"/>
          </p:cNvSpPr>
          <p:nvPr>
            <p:ph type="subTitle" idx="1"/>
          </p:nvPr>
        </p:nvSpPr>
        <p:spPr>
          <a:xfrm>
            <a:off x="868850" y="1823975"/>
            <a:ext cx="4222200" cy="12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781" name="Google Shape;781;p24"/>
          <p:cNvSpPr txBox="1"/>
          <p:nvPr/>
        </p:nvSpPr>
        <p:spPr>
          <a:xfrm>
            <a:off x="868850" y="3517925"/>
            <a:ext cx="37242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CREDITS: This presentation template was created by </a:t>
            </a:r>
            <a:r>
              <a:rPr lang="en-GB" sz="12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Slidesgo</a:t>
            </a:r>
            <a:r>
              <a:rPr lang="en-GB" sz="12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, including icons by </a:t>
            </a:r>
            <a:r>
              <a:rPr lang="en-GB" sz="12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Flaticon </a:t>
            </a:r>
            <a:r>
              <a:rPr lang="en-GB" sz="1200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and infographics &amp; images by </a:t>
            </a:r>
            <a:r>
              <a:rPr lang="en-GB" sz="1200" b="1"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rPr>
              <a:t>Freepik</a:t>
            </a:r>
            <a:endParaRPr sz="1200"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3" name="Google Shape;783;p2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784" name="Google Shape;784;p25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785" name="Google Shape;785;p25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6" name="Google Shape;786;p25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7" name="Google Shape;787;p25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8" name="Google Shape;788;p25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9" name="Google Shape;789;p25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0" name="Google Shape;790;p25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Google Shape;791;p25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25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25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25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25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25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25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25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25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25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25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02" name="Google Shape;802;p25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803" name="Google Shape;803;p25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25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25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25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25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25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25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25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25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25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13" name="Google Shape;813;p25"/>
          <p:cNvSpPr/>
          <p:nvPr/>
        </p:nvSpPr>
        <p:spPr>
          <a:xfrm>
            <a:off x="539400" y="1519825"/>
            <a:ext cx="8075400" cy="30798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25"/>
          <p:cNvSpPr/>
          <p:nvPr/>
        </p:nvSpPr>
        <p:spPr>
          <a:xfrm>
            <a:off x="539400" y="539500"/>
            <a:ext cx="8075400" cy="726900"/>
          </a:xfrm>
          <a:prstGeom prst="roundRect">
            <a:avLst>
              <a:gd name="adj" fmla="val 317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2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817" name="Google Shape;817;p26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818" name="Google Shape;818;p26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26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26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26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26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26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26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26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26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26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26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26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26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26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26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26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26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35" name="Google Shape;835;p26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836" name="Google Shape;836;p26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26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26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26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26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26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26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26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26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26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46" name="Google Shape;846;p26"/>
          <p:cNvSpPr/>
          <p:nvPr/>
        </p:nvSpPr>
        <p:spPr>
          <a:xfrm>
            <a:off x="1323300" y="1272450"/>
            <a:ext cx="6497400" cy="2598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79" name="Google Shape;79;p4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80" name="Google Shape;80;p4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4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4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4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4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4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4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4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4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" name="Google Shape;97;p4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98" name="Google Shape;98;p4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4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4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4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4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4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4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8" name="Google Shape;108;p4"/>
          <p:cNvSpPr/>
          <p:nvPr/>
        </p:nvSpPr>
        <p:spPr>
          <a:xfrm>
            <a:off x="539400" y="539500"/>
            <a:ext cx="8065200" cy="4059900"/>
          </a:xfrm>
          <a:prstGeom prst="roundRect">
            <a:avLst>
              <a:gd name="adj" fmla="val 584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713200" y="1114000"/>
            <a:ext cx="7717500" cy="33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713250" y="6157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13" name="Google Shape;113;p5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114" name="Google Shape;114;p5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5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5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5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5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5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5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5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5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5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5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5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5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5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5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5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5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1" name="Google Shape;131;p5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132" name="Google Shape;132;p5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5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5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5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5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5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5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5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5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5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2" name="Google Shape;142;p5"/>
          <p:cNvSpPr/>
          <p:nvPr/>
        </p:nvSpPr>
        <p:spPr>
          <a:xfrm>
            <a:off x="539400" y="539500"/>
            <a:ext cx="8075400" cy="726900"/>
          </a:xfrm>
          <a:prstGeom prst="roundRect">
            <a:avLst>
              <a:gd name="adj" fmla="val 317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539400" y="1519825"/>
            <a:ext cx="8075400" cy="30798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ubTitle" idx="1"/>
          </p:nvPr>
        </p:nvSpPr>
        <p:spPr>
          <a:xfrm>
            <a:off x="1360350" y="2824550"/>
            <a:ext cx="2543100" cy="2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2"/>
          </p:nvPr>
        </p:nvSpPr>
        <p:spPr>
          <a:xfrm>
            <a:off x="1360500" y="3074962"/>
            <a:ext cx="2542800" cy="10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3"/>
          </p:nvPr>
        </p:nvSpPr>
        <p:spPr>
          <a:xfrm>
            <a:off x="5024850" y="2824550"/>
            <a:ext cx="2758800" cy="2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Do Hyeon"/>
                <a:ea typeface="Do Hyeon"/>
                <a:cs typeface="Do Hyeon"/>
                <a:sym typeface="Do Hye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>
            <a:off x="5024994" y="3074962"/>
            <a:ext cx="2758500" cy="10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713250" y="6157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51" name="Google Shape;151;p6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152" name="Google Shape;152;p6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6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6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6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6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6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6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6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6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6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6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6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6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6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6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6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6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9" name="Google Shape;169;p6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170" name="Google Shape;170;p6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6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6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6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6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6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6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6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6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6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0" name="Google Shape;180;p6"/>
          <p:cNvSpPr/>
          <p:nvPr/>
        </p:nvSpPr>
        <p:spPr>
          <a:xfrm>
            <a:off x="539400" y="1519825"/>
            <a:ext cx="8075400" cy="30798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"/>
          <p:cNvSpPr/>
          <p:nvPr/>
        </p:nvSpPr>
        <p:spPr>
          <a:xfrm>
            <a:off x="539400" y="539500"/>
            <a:ext cx="8075400" cy="726900"/>
          </a:xfrm>
          <a:prstGeom prst="roundRect">
            <a:avLst>
              <a:gd name="adj" fmla="val 317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 txBox="1">
            <a:spLocks noGrp="1"/>
          </p:cNvSpPr>
          <p:nvPr>
            <p:ph type="title"/>
          </p:nvPr>
        </p:nvSpPr>
        <p:spPr>
          <a:xfrm>
            <a:off x="713250" y="6157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85" name="Google Shape;185;p7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186" name="Google Shape;186;p7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7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7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7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7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7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7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7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7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7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7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7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7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7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7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7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7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3" name="Google Shape;203;p7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204" name="Google Shape;204;p7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7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7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7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7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7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7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7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7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7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14" name="Google Shape;214;p7"/>
          <p:cNvSpPr/>
          <p:nvPr/>
        </p:nvSpPr>
        <p:spPr>
          <a:xfrm>
            <a:off x="539400" y="1519825"/>
            <a:ext cx="8075400" cy="30798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"/>
          <p:cNvSpPr/>
          <p:nvPr/>
        </p:nvSpPr>
        <p:spPr>
          <a:xfrm>
            <a:off x="539400" y="539500"/>
            <a:ext cx="8075400" cy="726900"/>
          </a:xfrm>
          <a:prstGeom prst="roundRect">
            <a:avLst>
              <a:gd name="adj" fmla="val 317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1"/>
          </p:nvPr>
        </p:nvSpPr>
        <p:spPr>
          <a:xfrm>
            <a:off x="713225" y="1930738"/>
            <a:ext cx="4118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tkinson Hyperlegible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tkinson Hyperlegible"/>
              <a:buChar char="○"/>
              <a:defRPr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tkinson Hyperlegible"/>
              <a:buChar char="■"/>
              <a:defRPr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tkinson Hyperlegible"/>
              <a:buChar char="●"/>
              <a:defRPr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tkinson Hyperlegible"/>
              <a:buChar char="○"/>
              <a:defRPr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tkinson Hyperlegible"/>
              <a:buChar char="■"/>
              <a:defRPr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tkinson Hyperlegible"/>
              <a:buChar char="●"/>
              <a:defRPr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tkinson Hyperlegible"/>
              <a:buChar char="○"/>
              <a:defRPr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tkinson Hyperlegible"/>
              <a:buChar char="■"/>
              <a:defRPr>
                <a:solidFill>
                  <a:schemeClr val="lt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713250" y="6157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220" name="Google Shape;220;p8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221" name="Google Shape;221;p8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8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8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8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8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8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8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8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8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8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8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8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8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8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8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8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8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8" name="Google Shape;238;p8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239" name="Google Shape;239;p8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8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8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8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8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8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8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8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8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9" name="Google Shape;249;p8"/>
          <p:cNvSpPr/>
          <p:nvPr/>
        </p:nvSpPr>
        <p:spPr>
          <a:xfrm>
            <a:off x="1323300" y="1272450"/>
            <a:ext cx="6497400" cy="2598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 txBox="1">
            <a:spLocks noGrp="1"/>
          </p:cNvSpPr>
          <p:nvPr>
            <p:ph type="ctrTitle"/>
          </p:nvPr>
        </p:nvSpPr>
        <p:spPr>
          <a:xfrm>
            <a:off x="1909200" y="1739100"/>
            <a:ext cx="5325600" cy="16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253" name="Google Shape;253;p9"/>
            <p:cNvGrpSpPr/>
            <p:nvPr/>
          </p:nvGrpSpPr>
          <p:grpSpPr>
            <a:xfrm>
              <a:off x="447250" y="0"/>
              <a:ext cx="8249500" cy="5143500"/>
              <a:chOff x="447250" y="0"/>
              <a:chExt cx="8249500" cy="5143500"/>
            </a:xfrm>
          </p:grpSpPr>
          <p:cxnSp>
            <p:nvCxnSpPr>
              <p:cNvPr id="254" name="Google Shape;254;p9"/>
              <p:cNvCxnSpPr/>
              <p:nvPr/>
            </p:nvCxnSpPr>
            <p:spPr>
              <a:xfrm>
                <a:off x="4472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9"/>
              <p:cNvCxnSpPr/>
              <p:nvPr/>
            </p:nvCxnSpPr>
            <p:spPr>
              <a:xfrm>
                <a:off x="96284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9"/>
              <p:cNvCxnSpPr/>
              <p:nvPr/>
            </p:nvCxnSpPr>
            <p:spPr>
              <a:xfrm>
                <a:off x="147843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9"/>
              <p:cNvCxnSpPr/>
              <p:nvPr/>
            </p:nvCxnSpPr>
            <p:spPr>
              <a:xfrm>
                <a:off x="199403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9"/>
              <p:cNvCxnSpPr/>
              <p:nvPr/>
            </p:nvCxnSpPr>
            <p:spPr>
              <a:xfrm>
                <a:off x="250962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9"/>
              <p:cNvCxnSpPr/>
              <p:nvPr/>
            </p:nvCxnSpPr>
            <p:spPr>
              <a:xfrm>
                <a:off x="302521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9"/>
              <p:cNvCxnSpPr/>
              <p:nvPr/>
            </p:nvCxnSpPr>
            <p:spPr>
              <a:xfrm>
                <a:off x="354081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9"/>
              <p:cNvCxnSpPr/>
              <p:nvPr/>
            </p:nvCxnSpPr>
            <p:spPr>
              <a:xfrm>
                <a:off x="405640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9"/>
              <p:cNvCxnSpPr/>
              <p:nvPr/>
            </p:nvCxnSpPr>
            <p:spPr>
              <a:xfrm>
                <a:off x="457200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9"/>
              <p:cNvCxnSpPr/>
              <p:nvPr/>
            </p:nvCxnSpPr>
            <p:spPr>
              <a:xfrm>
                <a:off x="5087594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9"/>
              <p:cNvCxnSpPr/>
              <p:nvPr/>
            </p:nvCxnSpPr>
            <p:spPr>
              <a:xfrm>
                <a:off x="5603188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9"/>
              <p:cNvCxnSpPr/>
              <p:nvPr/>
            </p:nvCxnSpPr>
            <p:spPr>
              <a:xfrm>
                <a:off x="6118781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9"/>
              <p:cNvCxnSpPr/>
              <p:nvPr/>
            </p:nvCxnSpPr>
            <p:spPr>
              <a:xfrm>
                <a:off x="6634375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9"/>
              <p:cNvCxnSpPr/>
              <p:nvPr/>
            </p:nvCxnSpPr>
            <p:spPr>
              <a:xfrm>
                <a:off x="7149969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9"/>
              <p:cNvCxnSpPr/>
              <p:nvPr/>
            </p:nvCxnSpPr>
            <p:spPr>
              <a:xfrm>
                <a:off x="7665563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9"/>
              <p:cNvCxnSpPr/>
              <p:nvPr/>
            </p:nvCxnSpPr>
            <p:spPr>
              <a:xfrm>
                <a:off x="8181156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9"/>
              <p:cNvCxnSpPr/>
              <p:nvPr/>
            </p:nvCxnSpPr>
            <p:spPr>
              <a:xfrm>
                <a:off x="8696750" y="0"/>
                <a:ext cx="0" cy="5143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1" name="Google Shape;271;p9"/>
            <p:cNvGrpSpPr/>
            <p:nvPr/>
          </p:nvGrpSpPr>
          <p:grpSpPr>
            <a:xfrm>
              <a:off x="0" y="251575"/>
              <a:ext cx="9144000" cy="4640350"/>
              <a:chOff x="0" y="251575"/>
              <a:chExt cx="9144000" cy="4640350"/>
            </a:xfrm>
          </p:grpSpPr>
          <p:cxnSp>
            <p:nvCxnSpPr>
              <p:cNvPr id="272" name="Google Shape;272;p9"/>
              <p:cNvCxnSpPr/>
              <p:nvPr/>
            </p:nvCxnSpPr>
            <p:spPr>
              <a:xfrm>
                <a:off x="4572000" y="-43204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9"/>
              <p:cNvCxnSpPr/>
              <p:nvPr/>
            </p:nvCxnSpPr>
            <p:spPr>
              <a:xfrm>
                <a:off x="4572000" y="-3804831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9"/>
              <p:cNvCxnSpPr/>
              <p:nvPr/>
            </p:nvCxnSpPr>
            <p:spPr>
              <a:xfrm>
                <a:off x="4572000" y="-3289236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9"/>
              <p:cNvCxnSpPr/>
              <p:nvPr/>
            </p:nvCxnSpPr>
            <p:spPr>
              <a:xfrm>
                <a:off x="4572000" y="-2773642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9"/>
              <p:cNvCxnSpPr/>
              <p:nvPr/>
            </p:nvCxnSpPr>
            <p:spPr>
              <a:xfrm>
                <a:off x="4572000" y="-2258047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9"/>
              <p:cNvCxnSpPr/>
              <p:nvPr/>
            </p:nvCxnSpPr>
            <p:spPr>
              <a:xfrm>
                <a:off x="4572000" y="-1742453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9"/>
              <p:cNvCxnSpPr/>
              <p:nvPr/>
            </p:nvCxnSpPr>
            <p:spPr>
              <a:xfrm>
                <a:off x="4572000" y="-1226858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9"/>
              <p:cNvCxnSpPr/>
              <p:nvPr/>
            </p:nvCxnSpPr>
            <p:spPr>
              <a:xfrm>
                <a:off x="4572000" y="-711264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9"/>
              <p:cNvCxnSpPr/>
              <p:nvPr/>
            </p:nvCxnSpPr>
            <p:spPr>
              <a:xfrm>
                <a:off x="4572000" y="-195669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9"/>
              <p:cNvCxnSpPr/>
              <p:nvPr/>
            </p:nvCxnSpPr>
            <p:spPr>
              <a:xfrm>
                <a:off x="4572000" y="319925"/>
                <a:ext cx="0" cy="9144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DADA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2" name="Google Shape;282;p9"/>
          <p:cNvSpPr/>
          <p:nvPr/>
        </p:nvSpPr>
        <p:spPr>
          <a:xfrm>
            <a:off x="539400" y="539500"/>
            <a:ext cx="8075400" cy="726900"/>
          </a:xfrm>
          <a:prstGeom prst="roundRect">
            <a:avLst>
              <a:gd name="adj" fmla="val 317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9"/>
          <p:cNvSpPr/>
          <p:nvPr/>
        </p:nvSpPr>
        <p:spPr>
          <a:xfrm>
            <a:off x="4572000" y="1519825"/>
            <a:ext cx="4042800" cy="3079800"/>
          </a:xfrm>
          <a:prstGeom prst="roundRect">
            <a:avLst>
              <a:gd name="adj" fmla="val 7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"/>
          <p:cNvSpPr txBox="1">
            <a:spLocks noGrp="1"/>
          </p:cNvSpPr>
          <p:nvPr>
            <p:ph type="subTitle" idx="1"/>
          </p:nvPr>
        </p:nvSpPr>
        <p:spPr>
          <a:xfrm>
            <a:off x="5025500" y="2137525"/>
            <a:ext cx="2996400" cy="18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9"/>
          <p:cNvSpPr txBox="1">
            <a:spLocks noGrp="1"/>
          </p:cNvSpPr>
          <p:nvPr>
            <p:ph type="title"/>
          </p:nvPr>
        </p:nvSpPr>
        <p:spPr>
          <a:xfrm>
            <a:off x="713250" y="6157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 txBox="1">
            <a:spLocks noGrp="1"/>
          </p:cNvSpPr>
          <p:nvPr>
            <p:ph type="title"/>
          </p:nvPr>
        </p:nvSpPr>
        <p:spPr>
          <a:xfrm>
            <a:off x="800100" y="524300"/>
            <a:ext cx="3218100" cy="92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veat"/>
              <a:buNone/>
              <a:defRPr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o Hyeon"/>
              <a:buNone/>
              <a:defRPr sz="3000">
                <a:solidFill>
                  <a:schemeClr val="lt1"/>
                </a:solidFill>
                <a:latin typeface="Do Hyeon"/>
                <a:ea typeface="Do Hyeon"/>
                <a:cs typeface="Do Hyeon"/>
                <a:sym typeface="Do Hye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lata"/>
              <a:buNone/>
              <a:defRPr sz="45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lata"/>
              <a:buNone/>
              <a:defRPr sz="45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lata"/>
              <a:buNone/>
              <a:defRPr sz="45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lata"/>
              <a:buNone/>
              <a:defRPr sz="45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lata"/>
              <a:buNone/>
              <a:defRPr sz="45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lata"/>
              <a:buNone/>
              <a:defRPr sz="45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lata"/>
              <a:buNone/>
              <a:defRPr sz="45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lata"/>
              <a:buNone/>
              <a:defRPr sz="45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Char char="●"/>
              <a:defRPr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Char char="○"/>
              <a:defRPr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Char char="■"/>
              <a:defRPr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Char char="●"/>
              <a:defRPr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Char char="○"/>
              <a:defRPr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Char char="■"/>
              <a:defRPr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Char char="●"/>
              <a:defRPr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Char char="○"/>
              <a:defRPr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iro"/>
              <a:buChar char="■"/>
              <a:defRPr>
                <a:solidFill>
                  <a:schemeClr val="lt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0"/>
          <p:cNvSpPr/>
          <p:nvPr/>
        </p:nvSpPr>
        <p:spPr>
          <a:xfrm>
            <a:off x="1043975" y="3392953"/>
            <a:ext cx="5601600" cy="399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0"/>
          <p:cNvSpPr txBox="1">
            <a:spLocks noGrp="1"/>
          </p:cNvSpPr>
          <p:nvPr>
            <p:ph type="ctrTitle"/>
          </p:nvPr>
        </p:nvSpPr>
        <p:spPr>
          <a:xfrm>
            <a:off x="728345" y="1256665"/>
            <a:ext cx="6423025" cy="1608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latin typeface="Century Gothic" panose="020B0502020202020204" charset="0"/>
                <a:cs typeface="Century Gothic" panose="020B0502020202020204" charset="0"/>
                <a:sym typeface="+mn-ea"/>
              </a:rPr>
              <a:t>Муниципальное бюджетное дошкольное образовательное учреждение г.керчи Республики Крым „Детсикй сад комбинированного вида №11 „Ручеёк“</a:t>
            </a:r>
            <a:endParaRPr lang="en-GB" sz="4800">
              <a:solidFill>
                <a:schemeClr val="lt1"/>
              </a:solidFill>
            </a:endParaRPr>
          </a:p>
        </p:txBody>
      </p:sp>
      <p:grpSp>
        <p:nvGrpSpPr>
          <p:cNvPr id="861" name="Google Shape;861;p30"/>
          <p:cNvGrpSpPr/>
          <p:nvPr/>
        </p:nvGrpSpPr>
        <p:grpSpPr>
          <a:xfrm>
            <a:off x="6813750" y="2856500"/>
            <a:ext cx="1461075" cy="1460250"/>
            <a:chOff x="6813750" y="2856500"/>
            <a:chExt cx="1461075" cy="1460250"/>
          </a:xfrm>
        </p:grpSpPr>
        <p:sp>
          <p:nvSpPr>
            <p:cNvPr id="862" name="Google Shape;862;p30"/>
            <p:cNvSpPr/>
            <p:nvPr/>
          </p:nvSpPr>
          <p:spPr>
            <a:xfrm>
              <a:off x="6821275" y="2864850"/>
              <a:ext cx="1446050" cy="1445225"/>
            </a:xfrm>
            <a:custGeom>
              <a:avLst/>
              <a:gdLst/>
              <a:ahLst/>
              <a:cxnLst/>
              <a:rect l="l" t="t" r="r" b="b"/>
              <a:pathLst>
                <a:path w="57842" h="57809" extrusionOk="0">
                  <a:moveTo>
                    <a:pt x="28887" y="0"/>
                  </a:moveTo>
                  <a:cubicBezTo>
                    <a:pt x="12943" y="0"/>
                    <a:pt x="0" y="12909"/>
                    <a:pt x="0" y="28887"/>
                  </a:cubicBezTo>
                  <a:cubicBezTo>
                    <a:pt x="0" y="40529"/>
                    <a:pt x="6905" y="50570"/>
                    <a:pt x="16845" y="55173"/>
                  </a:cubicBezTo>
                  <a:cubicBezTo>
                    <a:pt x="20548" y="56841"/>
                    <a:pt x="24651" y="57808"/>
                    <a:pt x="28921" y="57808"/>
                  </a:cubicBezTo>
                  <a:cubicBezTo>
                    <a:pt x="44899" y="57808"/>
                    <a:pt x="57841" y="44866"/>
                    <a:pt x="57841" y="28887"/>
                  </a:cubicBezTo>
                  <a:cubicBezTo>
                    <a:pt x="57841" y="21616"/>
                    <a:pt x="55140" y="14978"/>
                    <a:pt x="50703" y="9907"/>
                  </a:cubicBezTo>
                  <a:cubicBezTo>
                    <a:pt x="45366" y="3836"/>
                    <a:pt x="37560" y="0"/>
                    <a:pt x="28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7170675" y="3035025"/>
              <a:ext cx="1006575" cy="877850"/>
            </a:xfrm>
            <a:custGeom>
              <a:avLst/>
              <a:gdLst/>
              <a:ahLst/>
              <a:cxnLst/>
              <a:rect l="l" t="t" r="r" b="b"/>
              <a:pathLst>
                <a:path w="40263" h="35114" extrusionOk="0">
                  <a:moveTo>
                    <a:pt x="24753" y="0"/>
                  </a:moveTo>
                  <a:cubicBezTo>
                    <a:pt x="24565" y="0"/>
                    <a:pt x="24377" y="11"/>
                    <a:pt x="24185" y="31"/>
                  </a:cubicBezTo>
                  <a:cubicBezTo>
                    <a:pt x="22884" y="165"/>
                    <a:pt x="22250" y="999"/>
                    <a:pt x="21483" y="1999"/>
                  </a:cubicBezTo>
                  <a:cubicBezTo>
                    <a:pt x="21159" y="2350"/>
                    <a:pt x="20661" y="2613"/>
                    <a:pt x="20077" y="2613"/>
                  </a:cubicBezTo>
                  <a:cubicBezTo>
                    <a:pt x="19939" y="2613"/>
                    <a:pt x="19795" y="2598"/>
                    <a:pt x="19648" y="2566"/>
                  </a:cubicBezTo>
                  <a:cubicBezTo>
                    <a:pt x="18711" y="2391"/>
                    <a:pt x="18314" y="2009"/>
                    <a:pt x="17553" y="2009"/>
                  </a:cubicBezTo>
                  <a:cubicBezTo>
                    <a:pt x="17447" y="2009"/>
                    <a:pt x="17335" y="2017"/>
                    <a:pt x="17213" y="2033"/>
                  </a:cubicBezTo>
                  <a:cubicBezTo>
                    <a:pt x="15745" y="2233"/>
                    <a:pt x="15312" y="3167"/>
                    <a:pt x="14811" y="3867"/>
                  </a:cubicBezTo>
                  <a:cubicBezTo>
                    <a:pt x="14550" y="4175"/>
                    <a:pt x="14147" y="4312"/>
                    <a:pt x="13742" y="4312"/>
                  </a:cubicBezTo>
                  <a:cubicBezTo>
                    <a:pt x="13269" y="4312"/>
                    <a:pt x="12795" y="4124"/>
                    <a:pt x="12543" y="3801"/>
                  </a:cubicBezTo>
                  <a:cubicBezTo>
                    <a:pt x="12163" y="3312"/>
                    <a:pt x="11916" y="2162"/>
                    <a:pt x="10904" y="2162"/>
                  </a:cubicBezTo>
                  <a:cubicBezTo>
                    <a:pt x="10671" y="2162"/>
                    <a:pt x="10399" y="2223"/>
                    <a:pt x="10075" y="2366"/>
                  </a:cubicBezTo>
                  <a:cubicBezTo>
                    <a:pt x="9574" y="2566"/>
                    <a:pt x="9241" y="2967"/>
                    <a:pt x="9174" y="3534"/>
                  </a:cubicBezTo>
                  <a:cubicBezTo>
                    <a:pt x="9174" y="3667"/>
                    <a:pt x="9141" y="3767"/>
                    <a:pt x="9141" y="3901"/>
                  </a:cubicBezTo>
                  <a:cubicBezTo>
                    <a:pt x="9083" y="4266"/>
                    <a:pt x="8826" y="4343"/>
                    <a:pt x="8555" y="4343"/>
                  </a:cubicBezTo>
                  <a:cubicBezTo>
                    <a:pt x="8356" y="4343"/>
                    <a:pt x="8148" y="4301"/>
                    <a:pt x="8006" y="4301"/>
                  </a:cubicBezTo>
                  <a:cubicBezTo>
                    <a:pt x="7967" y="4296"/>
                    <a:pt x="7928" y="4294"/>
                    <a:pt x="7890" y="4294"/>
                  </a:cubicBezTo>
                  <a:cubicBezTo>
                    <a:pt x="7401" y="4294"/>
                    <a:pt x="6960" y="4674"/>
                    <a:pt x="6806" y="5168"/>
                  </a:cubicBezTo>
                  <a:cubicBezTo>
                    <a:pt x="6585" y="5859"/>
                    <a:pt x="7118" y="6686"/>
                    <a:pt x="7857" y="6686"/>
                  </a:cubicBezTo>
                  <a:cubicBezTo>
                    <a:pt x="8010" y="6686"/>
                    <a:pt x="8173" y="6650"/>
                    <a:pt x="8340" y="6569"/>
                  </a:cubicBezTo>
                  <a:cubicBezTo>
                    <a:pt x="8907" y="6336"/>
                    <a:pt x="9174" y="6002"/>
                    <a:pt x="9541" y="5869"/>
                  </a:cubicBezTo>
                  <a:cubicBezTo>
                    <a:pt x="9600" y="5853"/>
                    <a:pt x="9658" y="5846"/>
                    <a:pt x="9714" y="5846"/>
                  </a:cubicBezTo>
                  <a:cubicBezTo>
                    <a:pt x="10254" y="5846"/>
                    <a:pt x="10598" y="6541"/>
                    <a:pt x="10175" y="7237"/>
                  </a:cubicBezTo>
                  <a:cubicBezTo>
                    <a:pt x="9896" y="7674"/>
                    <a:pt x="9439" y="7815"/>
                    <a:pt x="9074" y="7815"/>
                  </a:cubicBezTo>
                  <a:cubicBezTo>
                    <a:pt x="8826" y="7815"/>
                    <a:pt x="8621" y="7751"/>
                    <a:pt x="8540" y="7670"/>
                  </a:cubicBezTo>
                  <a:cubicBezTo>
                    <a:pt x="8385" y="7541"/>
                    <a:pt x="8190" y="7492"/>
                    <a:pt x="7985" y="7492"/>
                  </a:cubicBezTo>
                  <a:cubicBezTo>
                    <a:pt x="7926" y="7492"/>
                    <a:pt x="7866" y="7496"/>
                    <a:pt x="7806" y="7503"/>
                  </a:cubicBezTo>
                  <a:cubicBezTo>
                    <a:pt x="6239" y="7670"/>
                    <a:pt x="6706" y="8904"/>
                    <a:pt x="5972" y="8938"/>
                  </a:cubicBezTo>
                  <a:cubicBezTo>
                    <a:pt x="5405" y="8938"/>
                    <a:pt x="5371" y="8938"/>
                    <a:pt x="5071" y="9038"/>
                  </a:cubicBezTo>
                  <a:cubicBezTo>
                    <a:pt x="4371" y="9205"/>
                    <a:pt x="4037" y="9572"/>
                    <a:pt x="3803" y="10205"/>
                  </a:cubicBezTo>
                  <a:cubicBezTo>
                    <a:pt x="3637" y="10706"/>
                    <a:pt x="2969" y="10606"/>
                    <a:pt x="2669" y="11206"/>
                  </a:cubicBezTo>
                  <a:cubicBezTo>
                    <a:pt x="2502" y="11540"/>
                    <a:pt x="2536" y="11806"/>
                    <a:pt x="2836" y="12073"/>
                  </a:cubicBezTo>
                  <a:cubicBezTo>
                    <a:pt x="3040" y="12294"/>
                    <a:pt x="3339" y="12411"/>
                    <a:pt x="3641" y="12411"/>
                  </a:cubicBezTo>
                  <a:cubicBezTo>
                    <a:pt x="3931" y="12411"/>
                    <a:pt x="4224" y="12302"/>
                    <a:pt x="4437" y="12073"/>
                  </a:cubicBezTo>
                  <a:cubicBezTo>
                    <a:pt x="4871" y="11673"/>
                    <a:pt x="4871" y="11540"/>
                    <a:pt x="5238" y="11006"/>
                  </a:cubicBezTo>
                  <a:cubicBezTo>
                    <a:pt x="5399" y="10764"/>
                    <a:pt x="5707" y="10595"/>
                    <a:pt x="5976" y="10595"/>
                  </a:cubicBezTo>
                  <a:cubicBezTo>
                    <a:pt x="6153" y="10595"/>
                    <a:pt x="6313" y="10668"/>
                    <a:pt x="6405" y="10839"/>
                  </a:cubicBezTo>
                  <a:cubicBezTo>
                    <a:pt x="6505" y="10939"/>
                    <a:pt x="6572" y="11006"/>
                    <a:pt x="6706" y="11073"/>
                  </a:cubicBezTo>
                  <a:cubicBezTo>
                    <a:pt x="6854" y="11184"/>
                    <a:pt x="6988" y="11231"/>
                    <a:pt x="7123" y="11231"/>
                  </a:cubicBezTo>
                  <a:cubicBezTo>
                    <a:pt x="7351" y="11231"/>
                    <a:pt x="7579" y="11095"/>
                    <a:pt x="7873" y="10906"/>
                  </a:cubicBezTo>
                  <a:cubicBezTo>
                    <a:pt x="8062" y="10788"/>
                    <a:pt x="8267" y="10670"/>
                    <a:pt x="8466" y="10670"/>
                  </a:cubicBezTo>
                  <a:cubicBezTo>
                    <a:pt x="8548" y="10670"/>
                    <a:pt x="8629" y="10690"/>
                    <a:pt x="8707" y="10739"/>
                  </a:cubicBezTo>
                  <a:cubicBezTo>
                    <a:pt x="9608" y="11339"/>
                    <a:pt x="9207" y="12007"/>
                    <a:pt x="9541" y="12907"/>
                  </a:cubicBezTo>
                  <a:cubicBezTo>
                    <a:pt x="9608" y="13174"/>
                    <a:pt x="9808" y="13374"/>
                    <a:pt x="10041" y="13508"/>
                  </a:cubicBezTo>
                  <a:cubicBezTo>
                    <a:pt x="10136" y="13549"/>
                    <a:pt x="10225" y="13569"/>
                    <a:pt x="10306" y="13569"/>
                  </a:cubicBezTo>
                  <a:cubicBezTo>
                    <a:pt x="10679" y="13569"/>
                    <a:pt x="10885" y="13155"/>
                    <a:pt x="10775" y="12607"/>
                  </a:cubicBezTo>
                  <a:cubicBezTo>
                    <a:pt x="10675" y="12040"/>
                    <a:pt x="10542" y="11673"/>
                    <a:pt x="10575" y="11173"/>
                  </a:cubicBezTo>
                  <a:cubicBezTo>
                    <a:pt x="10615" y="10669"/>
                    <a:pt x="10948" y="10421"/>
                    <a:pt x="11226" y="10421"/>
                  </a:cubicBezTo>
                  <a:cubicBezTo>
                    <a:pt x="11409" y="10421"/>
                    <a:pt x="11569" y="10528"/>
                    <a:pt x="11609" y="10739"/>
                  </a:cubicBezTo>
                  <a:cubicBezTo>
                    <a:pt x="11742" y="11206"/>
                    <a:pt x="11676" y="11773"/>
                    <a:pt x="11609" y="12240"/>
                  </a:cubicBezTo>
                  <a:cubicBezTo>
                    <a:pt x="11576" y="12607"/>
                    <a:pt x="11776" y="12907"/>
                    <a:pt x="12076" y="13041"/>
                  </a:cubicBezTo>
                  <a:cubicBezTo>
                    <a:pt x="12410" y="13174"/>
                    <a:pt x="12743" y="13207"/>
                    <a:pt x="13077" y="13207"/>
                  </a:cubicBezTo>
                  <a:cubicBezTo>
                    <a:pt x="13124" y="13179"/>
                    <a:pt x="13171" y="13167"/>
                    <a:pt x="13219" y="13167"/>
                  </a:cubicBezTo>
                  <a:cubicBezTo>
                    <a:pt x="13338" y="13167"/>
                    <a:pt x="13458" y="13245"/>
                    <a:pt x="13577" y="13341"/>
                  </a:cubicBezTo>
                  <a:cubicBezTo>
                    <a:pt x="14077" y="13674"/>
                    <a:pt x="13677" y="14342"/>
                    <a:pt x="13043" y="14342"/>
                  </a:cubicBezTo>
                  <a:cubicBezTo>
                    <a:pt x="12777" y="14342"/>
                    <a:pt x="12510" y="14342"/>
                    <a:pt x="12243" y="14308"/>
                  </a:cubicBezTo>
                  <a:cubicBezTo>
                    <a:pt x="12151" y="14292"/>
                    <a:pt x="12061" y="14283"/>
                    <a:pt x="11974" y="14283"/>
                  </a:cubicBezTo>
                  <a:cubicBezTo>
                    <a:pt x="11711" y="14283"/>
                    <a:pt x="11467" y="14358"/>
                    <a:pt x="11242" y="14508"/>
                  </a:cubicBezTo>
                  <a:cubicBezTo>
                    <a:pt x="10775" y="14842"/>
                    <a:pt x="10708" y="15075"/>
                    <a:pt x="10208" y="15075"/>
                  </a:cubicBezTo>
                  <a:cubicBezTo>
                    <a:pt x="10058" y="15075"/>
                    <a:pt x="9958" y="15092"/>
                    <a:pt x="9858" y="15092"/>
                  </a:cubicBezTo>
                  <a:cubicBezTo>
                    <a:pt x="9758" y="15092"/>
                    <a:pt x="9658" y="15075"/>
                    <a:pt x="9508" y="15009"/>
                  </a:cubicBezTo>
                  <a:cubicBezTo>
                    <a:pt x="9007" y="14742"/>
                    <a:pt x="8907" y="14575"/>
                    <a:pt x="8507" y="14141"/>
                  </a:cubicBezTo>
                  <a:cubicBezTo>
                    <a:pt x="8120" y="13754"/>
                    <a:pt x="7755" y="13603"/>
                    <a:pt x="7373" y="13603"/>
                  </a:cubicBezTo>
                  <a:cubicBezTo>
                    <a:pt x="7098" y="13603"/>
                    <a:pt x="6813" y="13682"/>
                    <a:pt x="6505" y="13808"/>
                  </a:cubicBezTo>
                  <a:cubicBezTo>
                    <a:pt x="6381" y="13856"/>
                    <a:pt x="6274" y="13876"/>
                    <a:pt x="6179" y="13876"/>
                  </a:cubicBezTo>
                  <a:cubicBezTo>
                    <a:pt x="5650" y="13876"/>
                    <a:pt x="5518" y="13234"/>
                    <a:pt x="4832" y="13234"/>
                  </a:cubicBezTo>
                  <a:cubicBezTo>
                    <a:pt x="4792" y="13234"/>
                    <a:pt x="4749" y="13236"/>
                    <a:pt x="4704" y="13241"/>
                  </a:cubicBezTo>
                  <a:cubicBezTo>
                    <a:pt x="3803" y="13374"/>
                    <a:pt x="2903" y="13875"/>
                    <a:pt x="2736" y="14075"/>
                  </a:cubicBezTo>
                  <a:cubicBezTo>
                    <a:pt x="2336" y="14508"/>
                    <a:pt x="2202" y="15142"/>
                    <a:pt x="2302" y="15476"/>
                  </a:cubicBezTo>
                  <a:cubicBezTo>
                    <a:pt x="2336" y="15643"/>
                    <a:pt x="2336" y="15809"/>
                    <a:pt x="2336" y="15976"/>
                  </a:cubicBezTo>
                  <a:cubicBezTo>
                    <a:pt x="2336" y="16743"/>
                    <a:pt x="1135" y="16910"/>
                    <a:pt x="501" y="17577"/>
                  </a:cubicBezTo>
                  <a:cubicBezTo>
                    <a:pt x="167" y="17978"/>
                    <a:pt x="1" y="18344"/>
                    <a:pt x="1" y="18845"/>
                  </a:cubicBezTo>
                  <a:cubicBezTo>
                    <a:pt x="1" y="19479"/>
                    <a:pt x="334" y="19679"/>
                    <a:pt x="735" y="20146"/>
                  </a:cubicBezTo>
                  <a:cubicBezTo>
                    <a:pt x="1168" y="20579"/>
                    <a:pt x="1035" y="20980"/>
                    <a:pt x="1135" y="21413"/>
                  </a:cubicBezTo>
                  <a:cubicBezTo>
                    <a:pt x="1233" y="22164"/>
                    <a:pt x="1969" y="22882"/>
                    <a:pt x="2781" y="22882"/>
                  </a:cubicBezTo>
                  <a:cubicBezTo>
                    <a:pt x="2799" y="22882"/>
                    <a:pt x="2818" y="22882"/>
                    <a:pt x="2836" y="22881"/>
                  </a:cubicBezTo>
                  <a:cubicBezTo>
                    <a:pt x="3516" y="22881"/>
                    <a:pt x="4225" y="22337"/>
                    <a:pt x="5122" y="22337"/>
                  </a:cubicBezTo>
                  <a:cubicBezTo>
                    <a:pt x="5193" y="22337"/>
                    <a:pt x="5265" y="22340"/>
                    <a:pt x="5338" y="22347"/>
                  </a:cubicBezTo>
                  <a:cubicBezTo>
                    <a:pt x="6005" y="22381"/>
                    <a:pt x="6505" y="22981"/>
                    <a:pt x="6372" y="23648"/>
                  </a:cubicBezTo>
                  <a:cubicBezTo>
                    <a:pt x="6239" y="24315"/>
                    <a:pt x="6138" y="24749"/>
                    <a:pt x="6305" y="25383"/>
                  </a:cubicBezTo>
                  <a:cubicBezTo>
                    <a:pt x="6405" y="25917"/>
                    <a:pt x="6706" y="26150"/>
                    <a:pt x="7173" y="26484"/>
                  </a:cubicBezTo>
                  <a:cubicBezTo>
                    <a:pt x="7673" y="26851"/>
                    <a:pt x="7973" y="27384"/>
                    <a:pt x="7806" y="27918"/>
                  </a:cubicBezTo>
                  <a:cubicBezTo>
                    <a:pt x="7539" y="28719"/>
                    <a:pt x="6505" y="29886"/>
                    <a:pt x="7740" y="31187"/>
                  </a:cubicBezTo>
                  <a:cubicBezTo>
                    <a:pt x="8640" y="32054"/>
                    <a:pt x="8373" y="32855"/>
                    <a:pt x="8507" y="33422"/>
                  </a:cubicBezTo>
                  <a:cubicBezTo>
                    <a:pt x="8752" y="34513"/>
                    <a:pt x="9623" y="35114"/>
                    <a:pt x="10406" y="35114"/>
                  </a:cubicBezTo>
                  <a:cubicBezTo>
                    <a:pt x="10580" y="35114"/>
                    <a:pt x="10751" y="35084"/>
                    <a:pt x="10909" y="35023"/>
                  </a:cubicBezTo>
                  <a:cubicBezTo>
                    <a:pt x="11477" y="34795"/>
                    <a:pt x="11755" y="34568"/>
                    <a:pt x="12321" y="34568"/>
                  </a:cubicBezTo>
                  <a:cubicBezTo>
                    <a:pt x="12419" y="34568"/>
                    <a:pt x="12525" y="34575"/>
                    <a:pt x="12643" y="34589"/>
                  </a:cubicBezTo>
                  <a:cubicBezTo>
                    <a:pt x="12739" y="34612"/>
                    <a:pt x="12835" y="34622"/>
                    <a:pt x="12930" y="34622"/>
                  </a:cubicBezTo>
                  <a:cubicBezTo>
                    <a:pt x="13264" y="34622"/>
                    <a:pt x="13584" y="34490"/>
                    <a:pt x="13844" y="34256"/>
                  </a:cubicBezTo>
                  <a:cubicBezTo>
                    <a:pt x="15845" y="32521"/>
                    <a:pt x="13677" y="30153"/>
                    <a:pt x="15011" y="29753"/>
                  </a:cubicBezTo>
                  <a:cubicBezTo>
                    <a:pt x="15145" y="29719"/>
                    <a:pt x="15378" y="29686"/>
                    <a:pt x="15545" y="29552"/>
                  </a:cubicBezTo>
                  <a:cubicBezTo>
                    <a:pt x="15912" y="29319"/>
                    <a:pt x="16146" y="28985"/>
                    <a:pt x="16179" y="28518"/>
                  </a:cubicBezTo>
                  <a:cubicBezTo>
                    <a:pt x="16312" y="27151"/>
                    <a:pt x="15345" y="26384"/>
                    <a:pt x="15979" y="25750"/>
                  </a:cubicBezTo>
                  <a:cubicBezTo>
                    <a:pt x="16312" y="25416"/>
                    <a:pt x="16179" y="25583"/>
                    <a:pt x="17346" y="24682"/>
                  </a:cubicBezTo>
                  <a:cubicBezTo>
                    <a:pt x="18247" y="23982"/>
                    <a:pt x="18014" y="23481"/>
                    <a:pt x="18581" y="22481"/>
                  </a:cubicBezTo>
                  <a:cubicBezTo>
                    <a:pt x="19248" y="21347"/>
                    <a:pt x="18747" y="20212"/>
                    <a:pt x="17480" y="20179"/>
                  </a:cubicBezTo>
                  <a:cubicBezTo>
                    <a:pt x="17261" y="20179"/>
                    <a:pt x="17093" y="20182"/>
                    <a:pt x="16958" y="20182"/>
                  </a:cubicBezTo>
                  <a:cubicBezTo>
                    <a:pt x="16620" y="20182"/>
                    <a:pt x="16484" y="20165"/>
                    <a:pt x="16246" y="20046"/>
                  </a:cubicBezTo>
                  <a:cubicBezTo>
                    <a:pt x="15712" y="19745"/>
                    <a:pt x="15078" y="18978"/>
                    <a:pt x="14845" y="18311"/>
                  </a:cubicBezTo>
                  <a:cubicBezTo>
                    <a:pt x="14578" y="17644"/>
                    <a:pt x="14878" y="17144"/>
                    <a:pt x="15178" y="16143"/>
                  </a:cubicBezTo>
                  <a:cubicBezTo>
                    <a:pt x="15200" y="16054"/>
                    <a:pt x="15267" y="16009"/>
                    <a:pt x="15329" y="16009"/>
                  </a:cubicBezTo>
                  <a:cubicBezTo>
                    <a:pt x="15360" y="16009"/>
                    <a:pt x="15389" y="16021"/>
                    <a:pt x="15412" y="16043"/>
                  </a:cubicBezTo>
                  <a:cubicBezTo>
                    <a:pt x="15912" y="16376"/>
                    <a:pt x="15879" y="17144"/>
                    <a:pt x="15912" y="17511"/>
                  </a:cubicBezTo>
                  <a:cubicBezTo>
                    <a:pt x="16016" y="18447"/>
                    <a:pt x="16628" y="19019"/>
                    <a:pt x="17224" y="19019"/>
                  </a:cubicBezTo>
                  <a:cubicBezTo>
                    <a:pt x="17393" y="19019"/>
                    <a:pt x="17559" y="18973"/>
                    <a:pt x="17713" y="18878"/>
                  </a:cubicBezTo>
                  <a:cubicBezTo>
                    <a:pt x="18170" y="18593"/>
                    <a:pt x="18700" y="18209"/>
                    <a:pt x="19178" y="18209"/>
                  </a:cubicBezTo>
                  <a:cubicBezTo>
                    <a:pt x="19259" y="18209"/>
                    <a:pt x="19338" y="18220"/>
                    <a:pt x="19415" y="18244"/>
                  </a:cubicBezTo>
                  <a:cubicBezTo>
                    <a:pt x="19581" y="18311"/>
                    <a:pt x="19715" y="18311"/>
                    <a:pt x="19882" y="18344"/>
                  </a:cubicBezTo>
                  <a:cubicBezTo>
                    <a:pt x="19932" y="18353"/>
                    <a:pt x="19982" y="18357"/>
                    <a:pt x="20031" y="18357"/>
                  </a:cubicBezTo>
                  <a:cubicBezTo>
                    <a:pt x="20765" y="18357"/>
                    <a:pt x="21349" y="17458"/>
                    <a:pt x="20849" y="16677"/>
                  </a:cubicBezTo>
                  <a:cubicBezTo>
                    <a:pt x="20482" y="16076"/>
                    <a:pt x="19882" y="15909"/>
                    <a:pt x="19348" y="15709"/>
                  </a:cubicBezTo>
                  <a:cubicBezTo>
                    <a:pt x="18581" y="15476"/>
                    <a:pt x="17914" y="15176"/>
                    <a:pt x="17747" y="14475"/>
                  </a:cubicBezTo>
                  <a:cubicBezTo>
                    <a:pt x="17616" y="13872"/>
                    <a:pt x="18165" y="13351"/>
                    <a:pt x="18569" y="13351"/>
                  </a:cubicBezTo>
                  <a:cubicBezTo>
                    <a:pt x="18678" y="13351"/>
                    <a:pt x="18776" y="13389"/>
                    <a:pt x="18848" y="13474"/>
                  </a:cubicBezTo>
                  <a:cubicBezTo>
                    <a:pt x="18914" y="13541"/>
                    <a:pt x="19014" y="13641"/>
                    <a:pt x="19048" y="13741"/>
                  </a:cubicBezTo>
                  <a:cubicBezTo>
                    <a:pt x="19381" y="14408"/>
                    <a:pt x="20048" y="15176"/>
                    <a:pt x="20916" y="15509"/>
                  </a:cubicBezTo>
                  <a:cubicBezTo>
                    <a:pt x="21483" y="15709"/>
                    <a:pt x="22016" y="15676"/>
                    <a:pt x="22984" y="15743"/>
                  </a:cubicBezTo>
                  <a:cubicBezTo>
                    <a:pt x="23584" y="15809"/>
                    <a:pt x="24385" y="16210"/>
                    <a:pt x="24218" y="16843"/>
                  </a:cubicBezTo>
                  <a:cubicBezTo>
                    <a:pt x="24185" y="17044"/>
                    <a:pt x="24151" y="17310"/>
                    <a:pt x="24051" y="17511"/>
                  </a:cubicBezTo>
                  <a:cubicBezTo>
                    <a:pt x="24018" y="17677"/>
                    <a:pt x="24018" y="17877"/>
                    <a:pt x="24051" y="18078"/>
                  </a:cubicBezTo>
                  <a:cubicBezTo>
                    <a:pt x="24185" y="18678"/>
                    <a:pt x="24585" y="18845"/>
                    <a:pt x="24885" y="19145"/>
                  </a:cubicBezTo>
                  <a:cubicBezTo>
                    <a:pt x="25352" y="19645"/>
                    <a:pt x="25219" y="19846"/>
                    <a:pt x="25219" y="20813"/>
                  </a:cubicBezTo>
                  <a:cubicBezTo>
                    <a:pt x="25219" y="21337"/>
                    <a:pt x="25595" y="21672"/>
                    <a:pt x="26036" y="21672"/>
                  </a:cubicBezTo>
                  <a:cubicBezTo>
                    <a:pt x="26466" y="21672"/>
                    <a:pt x="26957" y="21353"/>
                    <a:pt x="27220" y="20579"/>
                  </a:cubicBezTo>
                  <a:cubicBezTo>
                    <a:pt x="27487" y="19846"/>
                    <a:pt x="27654" y="19245"/>
                    <a:pt x="28321" y="19045"/>
                  </a:cubicBezTo>
                  <a:cubicBezTo>
                    <a:pt x="28421" y="19012"/>
                    <a:pt x="28888" y="18845"/>
                    <a:pt x="29021" y="18811"/>
                  </a:cubicBezTo>
                  <a:cubicBezTo>
                    <a:pt x="29555" y="18511"/>
                    <a:pt x="29555" y="18144"/>
                    <a:pt x="29589" y="17711"/>
                  </a:cubicBezTo>
                  <a:cubicBezTo>
                    <a:pt x="29655" y="17344"/>
                    <a:pt x="29655" y="17144"/>
                    <a:pt x="29822" y="16910"/>
                  </a:cubicBezTo>
                  <a:cubicBezTo>
                    <a:pt x="29924" y="16758"/>
                    <a:pt x="30074" y="16692"/>
                    <a:pt x="30235" y="16692"/>
                  </a:cubicBezTo>
                  <a:cubicBezTo>
                    <a:pt x="30603" y="16692"/>
                    <a:pt x="31023" y="17036"/>
                    <a:pt x="31023" y="17477"/>
                  </a:cubicBezTo>
                  <a:cubicBezTo>
                    <a:pt x="30990" y="18378"/>
                    <a:pt x="30656" y="19078"/>
                    <a:pt x="31423" y="19645"/>
                  </a:cubicBezTo>
                  <a:cubicBezTo>
                    <a:pt x="32357" y="20246"/>
                    <a:pt x="31924" y="20713"/>
                    <a:pt x="31924" y="21513"/>
                  </a:cubicBezTo>
                  <a:cubicBezTo>
                    <a:pt x="31990" y="22414"/>
                    <a:pt x="32591" y="23014"/>
                    <a:pt x="33158" y="23081"/>
                  </a:cubicBezTo>
                  <a:cubicBezTo>
                    <a:pt x="33207" y="23093"/>
                    <a:pt x="33256" y="23100"/>
                    <a:pt x="33303" y="23100"/>
                  </a:cubicBezTo>
                  <a:cubicBezTo>
                    <a:pt x="33641" y="23100"/>
                    <a:pt x="33913" y="22782"/>
                    <a:pt x="33825" y="22080"/>
                  </a:cubicBezTo>
                  <a:cubicBezTo>
                    <a:pt x="33725" y="21580"/>
                    <a:pt x="33558" y="21347"/>
                    <a:pt x="33558" y="20980"/>
                  </a:cubicBezTo>
                  <a:cubicBezTo>
                    <a:pt x="33558" y="20679"/>
                    <a:pt x="33758" y="20679"/>
                    <a:pt x="34092" y="20679"/>
                  </a:cubicBezTo>
                  <a:cubicBezTo>
                    <a:pt x="34342" y="20679"/>
                    <a:pt x="34492" y="20688"/>
                    <a:pt x="34605" y="20688"/>
                  </a:cubicBezTo>
                  <a:cubicBezTo>
                    <a:pt x="34717" y="20688"/>
                    <a:pt x="34792" y="20679"/>
                    <a:pt x="34892" y="20646"/>
                  </a:cubicBezTo>
                  <a:cubicBezTo>
                    <a:pt x="35593" y="20413"/>
                    <a:pt x="35860" y="19712"/>
                    <a:pt x="35760" y="19245"/>
                  </a:cubicBezTo>
                  <a:cubicBezTo>
                    <a:pt x="35660" y="18545"/>
                    <a:pt x="34892" y="18211"/>
                    <a:pt x="34726" y="17877"/>
                  </a:cubicBezTo>
                  <a:cubicBezTo>
                    <a:pt x="34659" y="17677"/>
                    <a:pt x="34759" y="17511"/>
                    <a:pt x="34926" y="17511"/>
                  </a:cubicBezTo>
                  <a:lnTo>
                    <a:pt x="35926" y="17511"/>
                  </a:lnTo>
                  <a:cubicBezTo>
                    <a:pt x="36260" y="17511"/>
                    <a:pt x="36560" y="17410"/>
                    <a:pt x="36827" y="17210"/>
                  </a:cubicBezTo>
                  <a:cubicBezTo>
                    <a:pt x="37261" y="16843"/>
                    <a:pt x="37528" y="16343"/>
                    <a:pt x="37561" y="15809"/>
                  </a:cubicBezTo>
                  <a:cubicBezTo>
                    <a:pt x="37594" y="15242"/>
                    <a:pt x="37361" y="15009"/>
                    <a:pt x="36894" y="14742"/>
                  </a:cubicBezTo>
                  <a:cubicBezTo>
                    <a:pt x="35593" y="13908"/>
                    <a:pt x="35359" y="12474"/>
                    <a:pt x="35993" y="11740"/>
                  </a:cubicBezTo>
                  <a:cubicBezTo>
                    <a:pt x="36100" y="11618"/>
                    <a:pt x="36213" y="11559"/>
                    <a:pt x="36324" y="11559"/>
                  </a:cubicBezTo>
                  <a:cubicBezTo>
                    <a:pt x="36456" y="11559"/>
                    <a:pt x="36585" y="11643"/>
                    <a:pt x="36694" y="11806"/>
                  </a:cubicBezTo>
                  <a:cubicBezTo>
                    <a:pt x="36860" y="12040"/>
                    <a:pt x="36927" y="12474"/>
                    <a:pt x="37161" y="12974"/>
                  </a:cubicBezTo>
                  <a:cubicBezTo>
                    <a:pt x="37416" y="13613"/>
                    <a:pt x="37965" y="13880"/>
                    <a:pt x="38358" y="13880"/>
                  </a:cubicBezTo>
                  <a:cubicBezTo>
                    <a:pt x="38478" y="13880"/>
                    <a:pt x="38584" y="13855"/>
                    <a:pt x="38662" y="13808"/>
                  </a:cubicBezTo>
                  <a:cubicBezTo>
                    <a:pt x="39095" y="13508"/>
                    <a:pt x="38929" y="12974"/>
                    <a:pt x="38595" y="12540"/>
                  </a:cubicBezTo>
                  <a:cubicBezTo>
                    <a:pt x="38261" y="12173"/>
                    <a:pt x="38061" y="11806"/>
                    <a:pt x="38528" y="11573"/>
                  </a:cubicBezTo>
                  <a:cubicBezTo>
                    <a:pt x="38895" y="11406"/>
                    <a:pt x="39696" y="11373"/>
                    <a:pt x="40063" y="10072"/>
                  </a:cubicBezTo>
                  <a:cubicBezTo>
                    <a:pt x="40263" y="9338"/>
                    <a:pt x="39662" y="9138"/>
                    <a:pt x="39596" y="8471"/>
                  </a:cubicBezTo>
                  <a:cubicBezTo>
                    <a:pt x="39562" y="7970"/>
                    <a:pt x="39496" y="7503"/>
                    <a:pt x="38929" y="7303"/>
                  </a:cubicBezTo>
                  <a:cubicBezTo>
                    <a:pt x="38734" y="7223"/>
                    <a:pt x="38586" y="7202"/>
                    <a:pt x="38458" y="7202"/>
                  </a:cubicBezTo>
                  <a:cubicBezTo>
                    <a:pt x="38313" y="7202"/>
                    <a:pt x="38193" y="7228"/>
                    <a:pt x="38056" y="7228"/>
                  </a:cubicBezTo>
                  <a:cubicBezTo>
                    <a:pt x="37960" y="7228"/>
                    <a:pt x="37855" y="7215"/>
                    <a:pt x="37728" y="7170"/>
                  </a:cubicBezTo>
                  <a:cubicBezTo>
                    <a:pt x="37427" y="7036"/>
                    <a:pt x="37227" y="6870"/>
                    <a:pt x="37194" y="6536"/>
                  </a:cubicBezTo>
                  <a:cubicBezTo>
                    <a:pt x="37161" y="6236"/>
                    <a:pt x="37227" y="6002"/>
                    <a:pt x="37361" y="5735"/>
                  </a:cubicBezTo>
                  <a:cubicBezTo>
                    <a:pt x="37561" y="5402"/>
                    <a:pt x="37894" y="5168"/>
                    <a:pt x="38261" y="4901"/>
                  </a:cubicBezTo>
                  <a:cubicBezTo>
                    <a:pt x="37227" y="3500"/>
                    <a:pt x="36060" y="2200"/>
                    <a:pt x="34759" y="999"/>
                  </a:cubicBezTo>
                  <a:cubicBezTo>
                    <a:pt x="34625" y="982"/>
                    <a:pt x="34484" y="974"/>
                    <a:pt x="34338" y="974"/>
                  </a:cubicBezTo>
                  <a:cubicBezTo>
                    <a:pt x="34192" y="974"/>
                    <a:pt x="34042" y="982"/>
                    <a:pt x="33892" y="999"/>
                  </a:cubicBezTo>
                  <a:cubicBezTo>
                    <a:pt x="33091" y="1065"/>
                    <a:pt x="32557" y="1332"/>
                    <a:pt x="31657" y="1799"/>
                  </a:cubicBezTo>
                  <a:cubicBezTo>
                    <a:pt x="30856" y="2175"/>
                    <a:pt x="30318" y="2193"/>
                    <a:pt x="29902" y="2193"/>
                  </a:cubicBezTo>
                  <a:cubicBezTo>
                    <a:pt x="29856" y="2193"/>
                    <a:pt x="29811" y="2193"/>
                    <a:pt x="29768" y="2193"/>
                  </a:cubicBezTo>
                  <a:cubicBezTo>
                    <a:pt x="29681" y="2193"/>
                    <a:pt x="29600" y="2194"/>
                    <a:pt x="29522" y="2200"/>
                  </a:cubicBezTo>
                  <a:cubicBezTo>
                    <a:pt x="28888" y="2200"/>
                    <a:pt x="28087" y="1966"/>
                    <a:pt x="27687" y="1499"/>
                  </a:cubicBezTo>
                  <a:cubicBezTo>
                    <a:pt x="27320" y="1065"/>
                    <a:pt x="27153" y="632"/>
                    <a:pt x="26053" y="198"/>
                  </a:cubicBezTo>
                  <a:cubicBezTo>
                    <a:pt x="25611" y="59"/>
                    <a:pt x="25185" y="0"/>
                    <a:pt x="247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7096450" y="4080000"/>
              <a:ext cx="940700" cy="231725"/>
            </a:xfrm>
            <a:custGeom>
              <a:avLst/>
              <a:gdLst/>
              <a:ahLst/>
              <a:cxnLst/>
              <a:rect l="l" t="t" r="r" b="b"/>
              <a:pathLst>
                <a:path w="37628" h="9269" extrusionOk="0">
                  <a:moveTo>
                    <a:pt x="28171" y="0"/>
                  </a:moveTo>
                  <a:cubicBezTo>
                    <a:pt x="28010" y="0"/>
                    <a:pt x="27848" y="39"/>
                    <a:pt x="27687" y="62"/>
                  </a:cubicBezTo>
                  <a:cubicBezTo>
                    <a:pt x="26153" y="396"/>
                    <a:pt x="24985" y="1897"/>
                    <a:pt x="24185" y="1964"/>
                  </a:cubicBezTo>
                  <a:cubicBezTo>
                    <a:pt x="24128" y="1970"/>
                    <a:pt x="24073" y="1973"/>
                    <a:pt x="24019" y="1973"/>
                  </a:cubicBezTo>
                  <a:cubicBezTo>
                    <a:pt x="22798" y="1973"/>
                    <a:pt x="22441" y="359"/>
                    <a:pt x="21161" y="359"/>
                  </a:cubicBezTo>
                  <a:cubicBezTo>
                    <a:pt x="21053" y="359"/>
                    <a:pt x="20938" y="371"/>
                    <a:pt x="20816" y="396"/>
                  </a:cubicBezTo>
                  <a:cubicBezTo>
                    <a:pt x="19982" y="563"/>
                    <a:pt x="19381" y="1563"/>
                    <a:pt x="18381" y="2097"/>
                  </a:cubicBezTo>
                  <a:cubicBezTo>
                    <a:pt x="18195" y="2207"/>
                    <a:pt x="18037" y="2246"/>
                    <a:pt x="17896" y="2246"/>
                  </a:cubicBezTo>
                  <a:cubicBezTo>
                    <a:pt x="17544" y="2246"/>
                    <a:pt x="17298" y="2003"/>
                    <a:pt x="16990" y="2003"/>
                  </a:cubicBezTo>
                  <a:cubicBezTo>
                    <a:pt x="16933" y="2003"/>
                    <a:pt x="16875" y="2011"/>
                    <a:pt x="16813" y="2030"/>
                  </a:cubicBezTo>
                  <a:cubicBezTo>
                    <a:pt x="16197" y="2193"/>
                    <a:pt x="15730" y="2402"/>
                    <a:pt x="15291" y="2402"/>
                  </a:cubicBezTo>
                  <a:cubicBezTo>
                    <a:pt x="14827" y="2402"/>
                    <a:pt x="14393" y="2168"/>
                    <a:pt x="13844" y="1397"/>
                  </a:cubicBezTo>
                  <a:cubicBezTo>
                    <a:pt x="13577" y="1008"/>
                    <a:pt x="13099" y="744"/>
                    <a:pt x="12601" y="744"/>
                  </a:cubicBezTo>
                  <a:cubicBezTo>
                    <a:pt x="12414" y="744"/>
                    <a:pt x="12225" y="781"/>
                    <a:pt x="12043" y="863"/>
                  </a:cubicBezTo>
                  <a:cubicBezTo>
                    <a:pt x="11709" y="963"/>
                    <a:pt x="11376" y="1397"/>
                    <a:pt x="11409" y="1897"/>
                  </a:cubicBezTo>
                  <a:cubicBezTo>
                    <a:pt x="11509" y="3031"/>
                    <a:pt x="12076" y="3398"/>
                    <a:pt x="11576" y="3965"/>
                  </a:cubicBezTo>
                  <a:cubicBezTo>
                    <a:pt x="11366" y="4235"/>
                    <a:pt x="11075" y="4370"/>
                    <a:pt x="10775" y="4370"/>
                  </a:cubicBezTo>
                  <a:cubicBezTo>
                    <a:pt x="10742" y="4370"/>
                    <a:pt x="10709" y="4369"/>
                    <a:pt x="10675" y="4365"/>
                  </a:cubicBezTo>
                  <a:cubicBezTo>
                    <a:pt x="10173" y="4303"/>
                    <a:pt x="9736" y="4003"/>
                    <a:pt x="9135" y="4003"/>
                  </a:cubicBezTo>
                  <a:cubicBezTo>
                    <a:pt x="8777" y="4003"/>
                    <a:pt x="8362" y="4109"/>
                    <a:pt x="7840" y="4432"/>
                  </a:cubicBezTo>
                  <a:cubicBezTo>
                    <a:pt x="7635" y="4555"/>
                    <a:pt x="7424" y="4611"/>
                    <a:pt x="7217" y="4611"/>
                  </a:cubicBezTo>
                  <a:cubicBezTo>
                    <a:pt x="6919" y="4611"/>
                    <a:pt x="6628" y="4495"/>
                    <a:pt x="6372" y="4299"/>
                  </a:cubicBezTo>
                  <a:cubicBezTo>
                    <a:pt x="5505" y="3632"/>
                    <a:pt x="6672" y="3031"/>
                    <a:pt x="6906" y="2364"/>
                  </a:cubicBezTo>
                  <a:cubicBezTo>
                    <a:pt x="7173" y="1630"/>
                    <a:pt x="6906" y="1030"/>
                    <a:pt x="6239" y="763"/>
                  </a:cubicBezTo>
                  <a:cubicBezTo>
                    <a:pt x="6005" y="670"/>
                    <a:pt x="5806" y="633"/>
                    <a:pt x="5630" y="633"/>
                  </a:cubicBezTo>
                  <a:cubicBezTo>
                    <a:pt x="4855" y="633"/>
                    <a:pt x="4534" y="1369"/>
                    <a:pt x="3637" y="1397"/>
                  </a:cubicBezTo>
                  <a:cubicBezTo>
                    <a:pt x="3620" y="1397"/>
                    <a:pt x="3603" y="1398"/>
                    <a:pt x="3586" y="1398"/>
                  </a:cubicBezTo>
                  <a:cubicBezTo>
                    <a:pt x="2887" y="1398"/>
                    <a:pt x="2555" y="729"/>
                    <a:pt x="1969" y="729"/>
                  </a:cubicBezTo>
                  <a:cubicBezTo>
                    <a:pt x="1956" y="729"/>
                    <a:pt x="1942" y="728"/>
                    <a:pt x="1929" y="728"/>
                  </a:cubicBezTo>
                  <a:cubicBezTo>
                    <a:pt x="1310" y="728"/>
                    <a:pt x="730" y="1474"/>
                    <a:pt x="501" y="1964"/>
                  </a:cubicBezTo>
                  <a:cubicBezTo>
                    <a:pt x="401" y="2097"/>
                    <a:pt x="201" y="2764"/>
                    <a:pt x="1" y="3098"/>
                  </a:cubicBezTo>
                  <a:cubicBezTo>
                    <a:pt x="4904" y="6967"/>
                    <a:pt x="11142" y="9269"/>
                    <a:pt x="17847" y="9269"/>
                  </a:cubicBezTo>
                  <a:cubicBezTo>
                    <a:pt x="25519" y="9202"/>
                    <a:pt x="32457" y="6233"/>
                    <a:pt x="37628" y="1397"/>
                  </a:cubicBezTo>
                  <a:cubicBezTo>
                    <a:pt x="37462" y="1341"/>
                    <a:pt x="37296" y="1309"/>
                    <a:pt x="37116" y="1309"/>
                  </a:cubicBezTo>
                  <a:cubicBezTo>
                    <a:pt x="36862" y="1309"/>
                    <a:pt x="36579" y="1374"/>
                    <a:pt x="36227" y="1530"/>
                  </a:cubicBezTo>
                  <a:cubicBezTo>
                    <a:pt x="36027" y="1613"/>
                    <a:pt x="35843" y="1680"/>
                    <a:pt x="35668" y="1680"/>
                  </a:cubicBezTo>
                  <a:cubicBezTo>
                    <a:pt x="35493" y="1680"/>
                    <a:pt x="35326" y="1613"/>
                    <a:pt x="35159" y="1430"/>
                  </a:cubicBezTo>
                  <a:cubicBezTo>
                    <a:pt x="34893" y="1130"/>
                    <a:pt x="34726" y="930"/>
                    <a:pt x="34359" y="930"/>
                  </a:cubicBezTo>
                  <a:cubicBezTo>
                    <a:pt x="33125" y="930"/>
                    <a:pt x="30523" y="2698"/>
                    <a:pt x="30189" y="2731"/>
                  </a:cubicBezTo>
                  <a:cubicBezTo>
                    <a:pt x="30104" y="2745"/>
                    <a:pt x="29996" y="2771"/>
                    <a:pt x="29883" y="2771"/>
                  </a:cubicBezTo>
                  <a:cubicBezTo>
                    <a:pt x="29730" y="2771"/>
                    <a:pt x="29571" y="2723"/>
                    <a:pt x="29455" y="2531"/>
                  </a:cubicBezTo>
                  <a:cubicBezTo>
                    <a:pt x="29188" y="2097"/>
                    <a:pt x="29188" y="1463"/>
                    <a:pt x="29222" y="930"/>
                  </a:cubicBezTo>
                  <a:cubicBezTo>
                    <a:pt x="29222" y="396"/>
                    <a:pt x="28855" y="129"/>
                    <a:pt x="28388" y="29"/>
                  </a:cubicBezTo>
                  <a:cubicBezTo>
                    <a:pt x="28315" y="8"/>
                    <a:pt x="28243" y="0"/>
                    <a:pt x="28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6837950" y="3127300"/>
              <a:ext cx="312750" cy="355050"/>
            </a:xfrm>
            <a:custGeom>
              <a:avLst/>
              <a:gdLst/>
              <a:ahLst/>
              <a:cxnLst/>
              <a:rect l="l" t="t" r="r" b="b"/>
              <a:pathLst>
                <a:path w="12510" h="14202" extrusionOk="0">
                  <a:moveTo>
                    <a:pt x="14" y="12322"/>
                  </a:moveTo>
                  <a:cubicBezTo>
                    <a:pt x="9" y="12341"/>
                    <a:pt x="4" y="12362"/>
                    <a:pt x="0" y="12385"/>
                  </a:cubicBezTo>
                  <a:cubicBezTo>
                    <a:pt x="5" y="12364"/>
                    <a:pt x="9" y="12343"/>
                    <a:pt x="14" y="12322"/>
                  </a:cubicBezTo>
                  <a:close/>
                  <a:moveTo>
                    <a:pt x="6168" y="1"/>
                  </a:moveTo>
                  <a:cubicBezTo>
                    <a:pt x="6125" y="1"/>
                    <a:pt x="6081" y="4"/>
                    <a:pt x="6038" y="10"/>
                  </a:cubicBezTo>
                  <a:cubicBezTo>
                    <a:pt x="3149" y="3496"/>
                    <a:pt x="1021" y="7743"/>
                    <a:pt x="14" y="12322"/>
                  </a:cubicBezTo>
                  <a:lnTo>
                    <a:pt x="14" y="12322"/>
                  </a:lnTo>
                  <a:cubicBezTo>
                    <a:pt x="56" y="12170"/>
                    <a:pt x="141" y="12111"/>
                    <a:pt x="200" y="12052"/>
                  </a:cubicBezTo>
                  <a:cubicBezTo>
                    <a:pt x="467" y="11851"/>
                    <a:pt x="767" y="11718"/>
                    <a:pt x="1101" y="11685"/>
                  </a:cubicBezTo>
                  <a:cubicBezTo>
                    <a:pt x="1290" y="11661"/>
                    <a:pt x="1512" y="11637"/>
                    <a:pt x="1732" y="11637"/>
                  </a:cubicBezTo>
                  <a:cubicBezTo>
                    <a:pt x="1823" y="11637"/>
                    <a:pt x="1914" y="11642"/>
                    <a:pt x="2002" y="11651"/>
                  </a:cubicBezTo>
                  <a:cubicBezTo>
                    <a:pt x="2065" y="11654"/>
                    <a:pt x="2122" y="11655"/>
                    <a:pt x="2175" y="11655"/>
                  </a:cubicBezTo>
                  <a:cubicBezTo>
                    <a:pt x="2615" y="11655"/>
                    <a:pt x="2689" y="11572"/>
                    <a:pt x="2801" y="11572"/>
                  </a:cubicBezTo>
                  <a:cubicBezTo>
                    <a:pt x="2844" y="11572"/>
                    <a:pt x="2892" y="11584"/>
                    <a:pt x="2969" y="11618"/>
                  </a:cubicBezTo>
                  <a:cubicBezTo>
                    <a:pt x="3536" y="11851"/>
                    <a:pt x="2669" y="13052"/>
                    <a:pt x="3436" y="13986"/>
                  </a:cubicBezTo>
                  <a:cubicBezTo>
                    <a:pt x="3544" y="14135"/>
                    <a:pt x="3690" y="14201"/>
                    <a:pt x="3837" y="14201"/>
                  </a:cubicBezTo>
                  <a:cubicBezTo>
                    <a:pt x="4053" y="14201"/>
                    <a:pt x="4271" y="14058"/>
                    <a:pt x="4370" y="13820"/>
                  </a:cubicBezTo>
                  <a:cubicBezTo>
                    <a:pt x="4670" y="13019"/>
                    <a:pt x="4270" y="12619"/>
                    <a:pt x="4337" y="11685"/>
                  </a:cubicBezTo>
                  <a:cubicBezTo>
                    <a:pt x="4337" y="11518"/>
                    <a:pt x="4437" y="11451"/>
                    <a:pt x="4603" y="11451"/>
                  </a:cubicBezTo>
                  <a:cubicBezTo>
                    <a:pt x="5137" y="11351"/>
                    <a:pt x="6038" y="11518"/>
                    <a:pt x="6371" y="10684"/>
                  </a:cubicBezTo>
                  <a:cubicBezTo>
                    <a:pt x="6471" y="10484"/>
                    <a:pt x="6505" y="10317"/>
                    <a:pt x="6505" y="10117"/>
                  </a:cubicBezTo>
                  <a:cubicBezTo>
                    <a:pt x="6505" y="9950"/>
                    <a:pt x="6538" y="9316"/>
                    <a:pt x="6638" y="9049"/>
                  </a:cubicBezTo>
                  <a:cubicBezTo>
                    <a:pt x="6838" y="8382"/>
                    <a:pt x="7305" y="8482"/>
                    <a:pt x="7772" y="8382"/>
                  </a:cubicBezTo>
                  <a:cubicBezTo>
                    <a:pt x="8673" y="8216"/>
                    <a:pt x="8773" y="7682"/>
                    <a:pt x="9040" y="7315"/>
                  </a:cubicBezTo>
                  <a:cubicBezTo>
                    <a:pt x="9198" y="7089"/>
                    <a:pt x="9478" y="6924"/>
                    <a:pt x="9767" y="6924"/>
                  </a:cubicBezTo>
                  <a:cubicBezTo>
                    <a:pt x="9905" y="6924"/>
                    <a:pt x="10045" y="6962"/>
                    <a:pt x="10174" y="7048"/>
                  </a:cubicBezTo>
                  <a:cubicBezTo>
                    <a:pt x="10301" y="7143"/>
                    <a:pt x="10731" y="7451"/>
                    <a:pt x="10973" y="7451"/>
                  </a:cubicBezTo>
                  <a:cubicBezTo>
                    <a:pt x="10985" y="7451"/>
                    <a:pt x="10997" y="7450"/>
                    <a:pt x="11008" y="7448"/>
                  </a:cubicBezTo>
                  <a:cubicBezTo>
                    <a:pt x="12376" y="7181"/>
                    <a:pt x="12509" y="4379"/>
                    <a:pt x="12342" y="3679"/>
                  </a:cubicBezTo>
                  <a:cubicBezTo>
                    <a:pt x="12061" y="2654"/>
                    <a:pt x="11405" y="1993"/>
                    <a:pt x="10650" y="1993"/>
                  </a:cubicBezTo>
                  <a:cubicBezTo>
                    <a:pt x="10152" y="1993"/>
                    <a:pt x="9611" y="2282"/>
                    <a:pt x="9107" y="2945"/>
                  </a:cubicBezTo>
                  <a:cubicBezTo>
                    <a:pt x="8840" y="3279"/>
                    <a:pt x="8473" y="3979"/>
                    <a:pt x="8173" y="4346"/>
                  </a:cubicBezTo>
                  <a:cubicBezTo>
                    <a:pt x="8039" y="4513"/>
                    <a:pt x="7872" y="4646"/>
                    <a:pt x="7672" y="4780"/>
                  </a:cubicBezTo>
                  <a:cubicBezTo>
                    <a:pt x="7439" y="4947"/>
                    <a:pt x="7139" y="4947"/>
                    <a:pt x="6805" y="4947"/>
                  </a:cubicBezTo>
                  <a:cubicBezTo>
                    <a:pt x="6171" y="4947"/>
                    <a:pt x="5638" y="4480"/>
                    <a:pt x="5437" y="3879"/>
                  </a:cubicBezTo>
                  <a:cubicBezTo>
                    <a:pt x="5304" y="3612"/>
                    <a:pt x="5504" y="3145"/>
                    <a:pt x="5871" y="3112"/>
                  </a:cubicBezTo>
                  <a:cubicBezTo>
                    <a:pt x="6271" y="3012"/>
                    <a:pt x="6605" y="3012"/>
                    <a:pt x="6938" y="2645"/>
                  </a:cubicBezTo>
                  <a:cubicBezTo>
                    <a:pt x="7928" y="1369"/>
                    <a:pt x="7116" y="1"/>
                    <a:pt x="6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6821275" y="3477775"/>
              <a:ext cx="425600" cy="615425"/>
            </a:xfrm>
            <a:custGeom>
              <a:avLst/>
              <a:gdLst/>
              <a:ahLst/>
              <a:cxnLst/>
              <a:rect l="l" t="t" r="r" b="b"/>
              <a:pathLst>
                <a:path w="17024" h="24617" extrusionOk="0">
                  <a:moveTo>
                    <a:pt x="300" y="1"/>
                  </a:moveTo>
                  <a:cubicBezTo>
                    <a:pt x="167" y="801"/>
                    <a:pt x="67" y="1602"/>
                    <a:pt x="0" y="2436"/>
                  </a:cubicBezTo>
                  <a:cubicBezTo>
                    <a:pt x="79" y="2337"/>
                    <a:pt x="123" y="2308"/>
                    <a:pt x="146" y="2308"/>
                  </a:cubicBezTo>
                  <a:cubicBezTo>
                    <a:pt x="161" y="2308"/>
                    <a:pt x="167" y="2322"/>
                    <a:pt x="167" y="2336"/>
                  </a:cubicBezTo>
                  <a:cubicBezTo>
                    <a:pt x="434" y="2769"/>
                    <a:pt x="834" y="2969"/>
                    <a:pt x="1301" y="3003"/>
                  </a:cubicBezTo>
                  <a:cubicBezTo>
                    <a:pt x="1701" y="3036"/>
                    <a:pt x="1935" y="3236"/>
                    <a:pt x="2102" y="3637"/>
                  </a:cubicBezTo>
                  <a:cubicBezTo>
                    <a:pt x="2447" y="4297"/>
                    <a:pt x="3001" y="5046"/>
                    <a:pt x="3817" y="5046"/>
                  </a:cubicBezTo>
                  <a:cubicBezTo>
                    <a:pt x="3867" y="5046"/>
                    <a:pt x="3918" y="5043"/>
                    <a:pt x="3970" y="5038"/>
                  </a:cubicBezTo>
                  <a:cubicBezTo>
                    <a:pt x="3988" y="5036"/>
                    <a:pt x="4006" y="5036"/>
                    <a:pt x="4023" y="5036"/>
                  </a:cubicBezTo>
                  <a:cubicBezTo>
                    <a:pt x="4528" y="5036"/>
                    <a:pt x="4868" y="5488"/>
                    <a:pt x="4803" y="5972"/>
                  </a:cubicBezTo>
                  <a:cubicBezTo>
                    <a:pt x="4703" y="6439"/>
                    <a:pt x="4537" y="6472"/>
                    <a:pt x="3836" y="7172"/>
                  </a:cubicBezTo>
                  <a:cubicBezTo>
                    <a:pt x="3136" y="7873"/>
                    <a:pt x="3269" y="9141"/>
                    <a:pt x="3970" y="9874"/>
                  </a:cubicBezTo>
                  <a:cubicBezTo>
                    <a:pt x="4370" y="10308"/>
                    <a:pt x="4703" y="10508"/>
                    <a:pt x="4937" y="10708"/>
                  </a:cubicBezTo>
                  <a:cubicBezTo>
                    <a:pt x="5704" y="11509"/>
                    <a:pt x="5037" y="12009"/>
                    <a:pt x="5137" y="12977"/>
                  </a:cubicBezTo>
                  <a:cubicBezTo>
                    <a:pt x="5170" y="13510"/>
                    <a:pt x="5471" y="13710"/>
                    <a:pt x="5871" y="14044"/>
                  </a:cubicBezTo>
                  <a:cubicBezTo>
                    <a:pt x="6605" y="14611"/>
                    <a:pt x="6638" y="15278"/>
                    <a:pt x="6471" y="16112"/>
                  </a:cubicBezTo>
                  <a:cubicBezTo>
                    <a:pt x="6104" y="17947"/>
                    <a:pt x="6171" y="17847"/>
                    <a:pt x="6738" y="19181"/>
                  </a:cubicBezTo>
                  <a:cubicBezTo>
                    <a:pt x="6905" y="19615"/>
                    <a:pt x="7005" y="20015"/>
                    <a:pt x="6905" y="20449"/>
                  </a:cubicBezTo>
                  <a:cubicBezTo>
                    <a:pt x="6805" y="21149"/>
                    <a:pt x="7005" y="21783"/>
                    <a:pt x="7405" y="22350"/>
                  </a:cubicBezTo>
                  <a:cubicBezTo>
                    <a:pt x="7739" y="22817"/>
                    <a:pt x="8573" y="23985"/>
                    <a:pt x="9040" y="24318"/>
                  </a:cubicBezTo>
                  <a:cubicBezTo>
                    <a:pt x="9339" y="24525"/>
                    <a:pt x="9633" y="24616"/>
                    <a:pt x="9873" y="24616"/>
                  </a:cubicBezTo>
                  <a:cubicBezTo>
                    <a:pt x="10408" y="24616"/>
                    <a:pt x="10681" y="24162"/>
                    <a:pt x="10174" y="23518"/>
                  </a:cubicBezTo>
                  <a:cubicBezTo>
                    <a:pt x="9740" y="22984"/>
                    <a:pt x="9507" y="22750"/>
                    <a:pt x="9373" y="22350"/>
                  </a:cubicBezTo>
                  <a:cubicBezTo>
                    <a:pt x="9140" y="21649"/>
                    <a:pt x="9907" y="22050"/>
                    <a:pt x="10574" y="21182"/>
                  </a:cubicBezTo>
                  <a:cubicBezTo>
                    <a:pt x="11341" y="20182"/>
                    <a:pt x="10574" y="19915"/>
                    <a:pt x="11075" y="19148"/>
                  </a:cubicBezTo>
                  <a:cubicBezTo>
                    <a:pt x="11475" y="18514"/>
                    <a:pt x="11375" y="18047"/>
                    <a:pt x="11542" y="17647"/>
                  </a:cubicBezTo>
                  <a:cubicBezTo>
                    <a:pt x="11675" y="17346"/>
                    <a:pt x="11842" y="17180"/>
                    <a:pt x="12175" y="17146"/>
                  </a:cubicBezTo>
                  <a:cubicBezTo>
                    <a:pt x="12242" y="17146"/>
                    <a:pt x="12342" y="17080"/>
                    <a:pt x="12409" y="17080"/>
                  </a:cubicBezTo>
                  <a:cubicBezTo>
                    <a:pt x="12876" y="17046"/>
                    <a:pt x="13176" y="16679"/>
                    <a:pt x="13209" y="16212"/>
                  </a:cubicBezTo>
                  <a:cubicBezTo>
                    <a:pt x="13310" y="15612"/>
                    <a:pt x="13143" y="15645"/>
                    <a:pt x="13176" y="15111"/>
                  </a:cubicBezTo>
                  <a:cubicBezTo>
                    <a:pt x="13176" y="14778"/>
                    <a:pt x="13376" y="14544"/>
                    <a:pt x="13710" y="14544"/>
                  </a:cubicBezTo>
                  <a:cubicBezTo>
                    <a:pt x="13749" y="14540"/>
                    <a:pt x="13793" y="14539"/>
                    <a:pt x="13842" y="14539"/>
                  </a:cubicBezTo>
                  <a:cubicBezTo>
                    <a:pt x="13908" y="14539"/>
                    <a:pt x="13982" y="14541"/>
                    <a:pt x="14061" y="14541"/>
                  </a:cubicBezTo>
                  <a:cubicBezTo>
                    <a:pt x="14409" y="14541"/>
                    <a:pt x="14861" y="14499"/>
                    <a:pt x="15244" y="14044"/>
                  </a:cubicBezTo>
                  <a:cubicBezTo>
                    <a:pt x="16545" y="12643"/>
                    <a:pt x="14711" y="11375"/>
                    <a:pt x="15711" y="10675"/>
                  </a:cubicBezTo>
                  <a:cubicBezTo>
                    <a:pt x="16011" y="10475"/>
                    <a:pt x="16345" y="10208"/>
                    <a:pt x="16478" y="9941"/>
                  </a:cubicBezTo>
                  <a:cubicBezTo>
                    <a:pt x="17023" y="8640"/>
                    <a:pt x="16112" y="7503"/>
                    <a:pt x="14992" y="7503"/>
                  </a:cubicBezTo>
                  <a:cubicBezTo>
                    <a:pt x="14878" y="7503"/>
                    <a:pt x="14761" y="7515"/>
                    <a:pt x="14644" y="7539"/>
                  </a:cubicBezTo>
                  <a:cubicBezTo>
                    <a:pt x="14107" y="7659"/>
                    <a:pt x="13677" y="7778"/>
                    <a:pt x="13353" y="7778"/>
                  </a:cubicBezTo>
                  <a:cubicBezTo>
                    <a:pt x="13315" y="7778"/>
                    <a:pt x="13278" y="7776"/>
                    <a:pt x="13243" y="7773"/>
                  </a:cubicBezTo>
                  <a:cubicBezTo>
                    <a:pt x="12642" y="7639"/>
                    <a:pt x="12376" y="7139"/>
                    <a:pt x="12342" y="6505"/>
                  </a:cubicBezTo>
                  <a:cubicBezTo>
                    <a:pt x="12309" y="5771"/>
                    <a:pt x="11875" y="5171"/>
                    <a:pt x="11041" y="5104"/>
                  </a:cubicBezTo>
                  <a:cubicBezTo>
                    <a:pt x="10241" y="5038"/>
                    <a:pt x="9707" y="5038"/>
                    <a:pt x="9173" y="4037"/>
                  </a:cubicBezTo>
                  <a:cubicBezTo>
                    <a:pt x="9073" y="3870"/>
                    <a:pt x="9006" y="3737"/>
                    <a:pt x="8873" y="3603"/>
                  </a:cubicBezTo>
                  <a:cubicBezTo>
                    <a:pt x="8739" y="3363"/>
                    <a:pt x="8305" y="3122"/>
                    <a:pt x="7932" y="3122"/>
                  </a:cubicBezTo>
                  <a:cubicBezTo>
                    <a:pt x="7840" y="3122"/>
                    <a:pt x="7752" y="3137"/>
                    <a:pt x="7672" y="3170"/>
                  </a:cubicBezTo>
                  <a:cubicBezTo>
                    <a:pt x="6861" y="3440"/>
                    <a:pt x="6641" y="3842"/>
                    <a:pt x="6321" y="3842"/>
                  </a:cubicBezTo>
                  <a:cubicBezTo>
                    <a:pt x="6246" y="3842"/>
                    <a:pt x="6166" y="3820"/>
                    <a:pt x="6071" y="3770"/>
                  </a:cubicBezTo>
                  <a:cubicBezTo>
                    <a:pt x="5671" y="3503"/>
                    <a:pt x="5471" y="3470"/>
                    <a:pt x="5237" y="3436"/>
                  </a:cubicBezTo>
                  <a:cubicBezTo>
                    <a:pt x="5179" y="3432"/>
                    <a:pt x="5123" y="3430"/>
                    <a:pt x="5070" y="3430"/>
                  </a:cubicBezTo>
                  <a:cubicBezTo>
                    <a:pt x="4611" y="3430"/>
                    <a:pt x="4347" y="3577"/>
                    <a:pt x="4054" y="3577"/>
                  </a:cubicBezTo>
                  <a:cubicBezTo>
                    <a:pt x="3860" y="3577"/>
                    <a:pt x="3654" y="3513"/>
                    <a:pt x="3369" y="3303"/>
                  </a:cubicBezTo>
                  <a:cubicBezTo>
                    <a:pt x="3036" y="3036"/>
                    <a:pt x="2969" y="2636"/>
                    <a:pt x="2902" y="2269"/>
                  </a:cubicBezTo>
                  <a:cubicBezTo>
                    <a:pt x="2902" y="1935"/>
                    <a:pt x="3169" y="1135"/>
                    <a:pt x="2869" y="768"/>
                  </a:cubicBezTo>
                  <a:cubicBezTo>
                    <a:pt x="2734" y="577"/>
                    <a:pt x="2569" y="507"/>
                    <a:pt x="2391" y="507"/>
                  </a:cubicBezTo>
                  <a:cubicBezTo>
                    <a:pt x="2039" y="507"/>
                    <a:pt x="1633" y="780"/>
                    <a:pt x="1301" y="935"/>
                  </a:cubicBezTo>
                  <a:cubicBezTo>
                    <a:pt x="1224" y="960"/>
                    <a:pt x="1145" y="973"/>
                    <a:pt x="1068" y="973"/>
                  </a:cubicBezTo>
                  <a:cubicBezTo>
                    <a:pt x="841" y="973"/>
                    <a:pt x="625" y="867"/>
                    <a:pt x="500" y="668"/>
                  </a:cubicBezTo>
                  <a:cubicBezTo>
                    <a:pt x="367" y="501"/>
                    <a:pt x="334" y="268"/>
                    <a:pt x="3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7967925" y="3748800"/>
              <a:ext cx="265200" cy="220200"/>
            </a:xfrm>
            <a:custGeom>
              <a:avLst/>
              <a:gdLst/>
              <a:ahLst/>
              <a:cxnLst/>
              <a:rect l="l" t="t" r="r" b="b"/>
              <a:pathLst>
                <a:path w="10608" h="8808" extrusionOk="0">
                  <a:moveTo>
                    <a:pt x="6138" y="1"/>
                  </a:moveTo>
                  <a:cubicBezTo>
                    <a:pt x="5638" y="34"/>
                    <a:pt x="5204" y="301"/>
                    <a:pt x="5004" y="768"/>
                  </a:cubicBezTo>
                  <a:cubicBezTo>
                    <a:pt x="4837" y="1035"/>
                    <a:pt x="4804" y="1602"/>
                    <a:pt x="4170" y="1669"/>
                  </a:cubicBezTo>
                  <a:cubicBezTo>
                    <a:pt x="3303" y="1802"/>
                    <a:pt x="2936" y="1802"/>
                    <a:pt x="2268" y="2136"/>
                  </a:cubicBezTo>
                  <a:cubicBezTo>
                    <a:pt x="968" y="2869"/>
                    <a:pt x="1368" y="3437"/>
                    <a:pt x="501" y="4637"/>
                  </a:cubicBezTo>
                  <a:cubicBezTo>
                    <a:pt x="134" y="5171"/>
                    <a:pt x="0" y="5972"/>
                    <a:pt x="134" y="6439"/>
                  </a:cubicBezTo>
                  <a:cubicBezTo>
                    <a:pt x="272" y="6938"/>
                    <a:pt x="641" y="7206"/>
                    <a:pt x="992" y="7206"/>
                  </a:cubicBezTo>
                  <a:cubicBezTo>
                    <a:pt x="1063" y="7206"/>
                    <a:pt x="1133" y="7195"/>
                    <a:pt x="1201" y="7173"/>
                  </a:cubicBezTo>
                  <a:cubicBezTo>
                    <a:pt x="2102" y="6972"/>
                    <a:pt x="2869" y="6005"/>
                    <a:pt x="3803" y="5838"/>
                  </a:cubicBezTo>
                  <a:cubicBezTo>
                    <a:pt x="3860" y="5827"/>
                    <a:pt x="3912" y="5822"/>
                    <a:pt x="3961" y="5822"/>
                  </a:cubicBezTo>
                  <a:cubicBezTo>
                    <a:pt x="4510" y="5822"/>
                    <a:pt x="4556" y="6479"/>
                    <a:pt x="4770" y="6939"/>
                  </a:cubicBezTo>
                  <a:cubicBezTo>
                    <a:pt x="4970" y="7439"/>
                    <a:pt x="5337" y="7539"/>
                    <a:pt x="5838" y="7640"/>
                  </a:cubicBezTo>
                  <a:cubicBezTo>
                    <a:pt x="6338" y="7706"/>
                    <a:pt x="6438" y="8140"/>
                    <a:pt x="6972" y="8540"/>
                  </a:cubicBezTo>
                  <a:cubicBezTo>
                    <a:pt x="7139" y="8674"/>
                    <a:pt x="7305" y="8774"/>
                    <a:pt x="7506" y="8807"/>
                  </a:cubicBezTo>
                  <a:cubicBezTo>
                    <a:pt x="8807" y="6706"/>
                    <a:pt x="9874" y="4437"/>
                    <a:pt x="10608" y="2036"/>
                  </a:cubicBezTo>
                  <a:cubicBezTo>
                    <a:pt x="10274" y="1302"/>
                    <a:pt x="10541" y="935"/>
                    <a:pt x="9974" y="301"/>
                  </a:cubicBezTo>
                  <a:cubicBezTo>
                    <a:pt x="9905" y="163"/>
                    <a:pt x="9729" y="96"/>
                    <a:pt x="9539" y="96"/>
                  </a:cubicBezTo>
                  <a:cubicBezTo>
                    <a:pt x="9360" y="96"/>
                    <a:pt x="9169" y="155"/>
                    <a:pt x="9040" y="268"/>
                  </a:cubicBezTo>
                  <a:lnTo>
                    <a:pt x="8840" y="468"/>
                  </a:lnTo>
                  <a:cubicBezTo>
                    <a:pt x="8540" y="835"/>
                    <a:pt x="8440" y="1168"/>
                    <a:pt x="8206" y="1468"/>
                  </a:cubicBezTo>
                  <a:cubicBezTo>
                    <a:pt x="8165" y="1538"/>
                    <a:pt x="8095" y="1578"/>
                    <a:pt x="8015" y="1578"/>
                  </a:cubicBezTo>
                  <a:cubicBezTo>
                    <a:pt x="7902" y="1578"/>
                    <a:pt x="7770" y="1497"/>
                    <a:pt x="7672" y="1302"/>
                  </a:cubicBezTo>
                  <a:cubicBezTo>
                    <a:pt x="7472" y="835"/>
                    <a:pt x="7339" y="334"/>
                    <a:pt x="6705" y="101"/>
                  </a:cubicBezTo>
                  <a:cubicBezTo>
                    <a:pt x="6505" y="1"/>
                    <a:pt x="6338" y="1"/>
                    <a:pt x="6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7058925" y="2925725"/>
              <a:ext cx="245300" cy="175525"/>
            </a:xfrm>
            <a:custGeom>
              <a:avLst/>
              <a:gdLst/>
              <a:ahLst/>
              <a:cxnLst/>
              <a:rect l="l" t="t" r="r" b="b"/>
              <a:pathLst>
                <a:path w="9812" h="7021" extrusionOk="0">
                  <a:moveTo>
                    <a:pt x="7806" y="0"/>
                  </a:moveTo>
                  <a:cubicBezTo>
                    <a:pt x="5038" y="1201"/>
                    <a:pt x="2503" y="2869"/>
                    <a:pt x="301" y="4837"/>
                  </a:cubicBezTo>
                  <a:cubicBezTo>
                    <a:pt x="1" y="5371"/>
                    <a:pt x="1" y="5871"/>
                    <a:pt x="334" y="6338"/>
                  </a:cubicBezTo>
                  <a:cubicBezTo>
                    <a:pt x="597" y="6679"/>
                    <a:pt x="1025" y="7020"/>
                    <a:pt x="1455" y="7020"/>
                  </a:cubicBezTo>
                  <a:cubicBezTo>
                    <a:pt x="1572" y="7020"/>
                    <a:pt x="1688" y="6995"/>
                    <a:pt x="1802" y="6938"/>
                  </a:cubicBezTo>
                  <a:cubicBezTo>
                    <a:pt x="2682" y="6544"/>
                    <a:pt x="2900" y="4989"/>
                    <a:pt x="3736" y="4989"/>
                  </a:cubicBezTo>
                  <a:cubicBezTo>
                    <a:pt x="3819" y="4989"/>
                    <a:pt x="3908" y="5004"/>
                    <a:pt x="4004" y="5037"/>
                  </a:cubicBezTo>
                  <a:cubicBezTo>
                    <a:pt x="4504" y="5204"/>
                    <a:pt x="4704" y="5271"/>
                    <a:pt x="5205" y="5271"/>
                  </a:cubicBezTo>
                  <a:cubicBezTo>
                    <a:pt x="5571" y="5271"/>
                    <a:pt x="6139" y="5004"/>
                    <a:pt x="6272" y="4437"/>
                  </a:cubicBezTo>
                  <a:cubicBezTo>
                    <a:pt x="6439" y="3672"/>
                    <a:pt x="6538" y="3455"/>
                    <a:pt x="6814" y="3455"/>
                  </a:cubicBezTo>
                  <a:cubicBezTo>
                    <a:pt x="6923" y="3455"/>
                    <a:pt x="7060" y="3489"/>
                    <a:pt x="7239" y="3536"/>
                  </a:cubicBezTo>
                  <a:cubicBezTo>
                    <a:pt x="7365" y="3574"/>
                    <a:pt x="7488" y="3591"/>
                    <a:pt x="7607" y="3591"/>
                  </a:cubicBezTo>
                  <a:cubicBezTo>
                    <a:pt x="8969" y="3591"/>
                    <a:pt x="9812" y="1293"/>
                    <a:pt x="8707" y="434"/>
                  </a:cubicBezTo>
                  <a:cubicBezTo>
                    <a:pt x="8440" y="234"/>
                    <a:pt x="8140" y="100"/>
                    <a:pt x="78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7856450" y="3665800"/>
              <a:ext cx="143750" cy="123925"/>
            </a:xfrm>
            <a:custGeom>
              <a:avLst/>
              <a:gdLst/>
              <a:ahLst/>
              <a:cxnLst/>
              <a:rect l="l" t="t" r="r" b="b"/>
              <a:pathLst>
                <a:path w="5750" h="4957" extrusionOk="0">
                  <a:moveTo>
                    <a:pt x="2077" y="0"/>
                  </a:moveTo>
                  <a:cubicBezTo>
                    <a:pt x="824" y="0"/>
                    <a:pt x="0" y="1897"/>
                    <a:pt x="1390" y="2687"/>
                  </a:cubicBezTo>
                  <a:cubicBezTo>
                    <a:pt x="1957" y="3021"/>
                    <a:pt x="1991" y="2987"/>
                    <a:pt x="2291" y="3688"/>
                  </a:cubicBezTo>
                  <a:cubicBezTo>
                    <a:pt x="2584" y="4338"/>
                    <a:pt x="3415" y="4957"/>
                    <a:pt x="4260" y="4957"/>
                  </a:cubicBezTo>
                  <a:cubicBezTo>
                    <a:pt x="4282" y="4957"/>
                    <a:pt x="4304" y="4956"/>
                    <a:pt x="4326" y="4955"/>
                  </a:cubicBezTo>
                  <a:cubicBezTo>
                    <a:pt x="5750" y="4856"/>
                    <a:pt x="5530" y="2653"/>
                    <a:pt x="4418" y="2653"/>
                  </a:cubicBezTo>
                  <a:cubicBezTo>
                    <a:pt x="4409" y="2653"/>
                    <a:pt x="4401" y="2653"/>
                    <a:pt x="4392" y="2654"/>
                  </a:cubicBezTo>
                  <a:lnTo>
                    <a:pt x="4126" y="2654"/>
                  </a:lnTo>
                  <a:cubicBezTo>
                    <a:pt x="3659" y="2654"/>
                    <a:pt x="3625" y="2654"/>
                    <a:pt x="3458" y="2587"/>
                  </a:cubicBezTo>
                  <a:cubicBezTo>
                    <a:pt x="2991" y="2287"/>
                    <a:pt x="3625" y="1986"/>
                    <a:pt x="3525" y="1319"/>
                  </a:cubicBezTo>
                  <a:cubicBezTo>
                    <a:pt x="3458" y="652"/>
                    <a:pt x="2991" y="152"/>
                    <a:pt x="2291" y="18"/>
                  </a:cubicBezTo>
                  <a:cubicBezTo>
                    <a:pt x="2219" y="6"/>
                    <a:pt x="2147" y="0"/>
                    <a:pt x="20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7588475" y="3736775"/>
              <a:ext cx="95100" cy="118975"/>
            </a:xfrm>
            <a:custGeom>
              <a:avLst/>
              <a:gdLst/>
              <a:ahLst/>
              <a:cxnLst/>
              <a:rect l="l" t="t" r="r" b="b"/>
              <a:pathLst>
                <a:path w="3804" h="4759" extrusionOk="0">
                  <a:moveTo>
                    <a:pt x="2279" y="1"/>
                  </a:moveTo>
                  <a:cubicBezTo>
                    <a:pt x="1562" y="1"/>
                    <a:pt x="973" y="575"/>
                    <a:pt x="1001" y="1149"/>
                  </a:cubicBezTo>
                  <a:lnTo>
                    <a:pt x="1001" y="1683"/>
                  </a:lnTo>
                  <a:cubicBezTo>
                    <a:pt x="1001" y="1916"/>
                    <a:pt x="935" y="2083"/>
                    <a:pt x="801" y="2183"/>
                  </a:cubicBezTo>
                  <a:cubicBezTo>
                    <a:pt x="468" y="2617"/>
                    <a:pt x="1" y="3084"/>
                    <a:pt x="34" y="3617"/>
                  </a:cubicBezTo>
                  <a:cubicBezTo>
                    <a:pt x="101" y="4329"/>
                    <a:pt x="701" y="4759"/>
                    <a:pt x="1272" y="4759"/>
                  </a:cubicBezTo>
                  <a:cubicBezTo>
                    <a:pt x="1557" y="4759"/>
                    <a:pt x="1835" y="4651"/>
                    <a:pt x="2035" y="4418"/>
                  </a:cubicBezTo>
                  <a:cubicBezTo>
                    <a:pt x="2536" y="3851"/>
                    <a:pt x="2469" y="3384"/>
                    <a:pt x="3103" y="2950"/>
                  </a:cubicBezTo>
                  <a:cubicBezTo>
                    <a:pt x="3603" y="2517"/>
                    <a:pt x="3803" y="1983"/>
                    <a:pt x="3703" y="1349"/>
                  </a:cubicBezTo>
                  <a:cubicBezTo>
                    <a:pt x="3637" y="682"/>
                    <a:pt x="3270" y="248"/>
                    <a:pt x="2636" y="48"/>
                  </a:cubicBezTo>
                  <a:cubicBezTo>
                    <a:pt x="2515" y="16"/>
                    <a:pt x="2395" y="1"/>
                    <a:pt x="2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8141375" y="3345600"/>
              <a:ext cx="77575" cy="122775"/>
            </a:xfrm>
            <a:custGeom>
              <a:avLst/>
              <a:gdLst/>
              <a:ahLst/>
              <a:cxnLst/>
              <a:rect l="l" t="t" r="r" b="b"/>
              <a:pathLst>
                <a:path w="3103" h="4911" extrusionOk="0">
                  <a:moveTo>
                    <a:pt x="2019" y="0"/>
                  </a:moveTo>
                  <a:cubicBezTo>
                    <a:pt x="1542" y="0"/>
                    <a:pt x="1133" y="477"/>
                    <a:pt x="1335" y="1318"/>
                  </a:cubicBezTo>
                  <a:cubicBezTo>
                    <a:pt x="1435" y="1919"/>
                    <a:pt x="1568" y="2085"/>
                    <a:pt x="1201" y="2252"/>
                  </a:cubicBezTo>
                  <a:cubicBezTo>
                    <a:pt x="1135" y="2252"/>
                    <a:pt x="1135" y="2286"/>
                    <a:pt x="1101" y="2286"/>
                  </a:cubicBezTo>
                  <a:cubicBezTo>
                    <a:pt x="1001" y="2319"/>
                    <a:pt x="901" y="2419"/>
                    <a:pt x="768" y="2452"/>
                  </a:cubicBezTo>
                  <a:cubicBezTo>
                    <a:pt x="634" y="2552"/>
                    <a:pt x="568" y="2619"/>
                    <a:pt x="501" y="2753"/>
                  </a:cubicBezTo>
                  <a:cubicBezTo>
                    <a:pt x="367" y="2919"/>
                    <a:pt x="367" y="3119"/>
                    <a:pt x="401" y="3320"/>
                  </a:cubicBezTo>
                  <a:cubicBezTo>
                    <a:pt x="501" y="3620"/>
                    <a:pt x="234" y="3753"/>
                    <a:pt x="101" y="4053"/>
                  </a:cubicBezTo>
                  <a:cubicBezTo>
                    <a:pt x="0" y="4287"/>
                    <a:pt x="34" y="4554"/>
                    <a:pt x="234" y="4721"/>
                  </a:cubicBezTo>
                  <a:cubicBezTo>
                    <a:pt x="405" y="4854"/>
                    <a:pt x="598" y="4911"/>
                    <a:pt x="812" y="4911"/>
                  </a:cubicBezTo>
                  <a:cubicBezTo>
                    <a:pt x="974" y="4911"/>
                    <a:pt x="1148" y="4878"/>
                    <a:pt x="1335" y="4821"/>
                  </a:cubicBezTo>
                  <a:cubicBezTo>
                    <a:pt x="2102" y="4621"/>
                    <a:pt x="2402" y="4087"/>
                    <a:pt x="2736" y="3320"/>
                  </a:cubicBezTo>
                  <a:cubicBezTo>
                    <a:pt x="3003" y="2819"/>
                    <a:pt x="3103" y="2319"/>
                    <a:pt x="3103" y="1785"/>
                  </a:cubicBezTo>
                  <a:lnTo>
                    <a:pt x="3103" y="1485"/>
                  </a:lnTo>
                  <a:cubicBezTo>
                    <a:pt x="3020" y="460"/>
                    <a:pt x="2487" y="0"/>
                    <a:pt x="2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8000450" y="3607025"/>
              <a:ext cx="96750" cy="105400"/>
            </a:xfrm>
            <a:custGeom>
              <a:avLst/>
              <a:gdLst/>
              <a:ahLst/>
              <a:cxnLst/>
              <a:rect l="l" t="t" r="r" b="b"/>
              <a:pathLst>
                <a:path w="3870" h="4216" extrusionOk="0">
                  <a:moveTo>
                    <a:pt x="2671" y="1"/>
                  </a:moveTo>
                  <a:cubicBezTo>
                    <a:pt x="2280" y="1"/>
                    <a:pt x="1919" y="185"/>
                    <a:pt x="1701" y="468"/>
                  </a:cubicBezTo>
                  <a:cubicBezTo>
                    <a:pt x="1368" y="835"/>
                    <a:pt x="1535" y="1102"/>
                    <a:pt x="1134" y="1169"/>
                  </a:cubicBezTo>
                  <a:cubicBezTo>
                    <a:pt x="734" y="1269"/>
                    <a:pt x="534" y="1335"/>
                    <a:pt x="300" y="1669"/>
                  </a:cubicBezTo>
                  <a:cubicBezTo>
                    <a:pt x="67" y="1969"/>
                    <a:pt x="33" y="2303"/>
                    <a:pt x="0" y="2636"/>
                  </a:cubicBezTo>
                  <a:cubicBezTo>
                    <a:pt x="0" y="2803"/>
                    <a:pt x="33" y="2936"/>
                    <a:pt x="33" y="3037"/>
                  </a:cubicBezTo>
                  <a:cubicBezTo>
                    <a:pt x="236" y="3822"/>
                    <a:pt x="846" y="4215"/>
                    <a:pt x="1365" y="4215"/>
                  </a:cubicBezTo>
                  <a:cubicBezTo>
                    <a:pt x="1618" y="4215"/>
                    <a:pt x="1849" y="4123"/>
                    <a:pt x="2002" y="3937"/>
                  </a:cubicBezTo>
                  <a:cubicBezTo>
                    <a:pt x="2402" y="3437"/>
                    <a:pt x="1901" y="3270"/>
                    <a:pt x="2302" y="2936"/>
                  </a:cubicBezTo>
                  <a:cubicBezTo>
                    <a:pt x="2502" y="2736"/>
                    <a:pt x="2735" y="2603"/>
                    <a:pt x="2669" y="2136"/>
                  </a:cubicBezTo>
                  <a:cubicBezTo>
                    <a:pt x="2669" y="1869"/>
                    <a:pt x="2969" y="1836"/>
                    <a:pt x="3169" y="1702"/>
                  </a:cubicBezTo>
                  <a:cubicBezTo>
                    <a:pt x="3870" y="1369"/>
                    <a:pt x="3836" y="501"/>
                    <a:pt x="3302" y="168"/>
                  </a:cubicBezTo>
                  <a:cubicBezTo>
                    <a:pt x="3095" y="52"/>
                    <a:pt x="2879" y="1"/>
                    <a:pt x="2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7179850" y="3207025"/>
              <a:ext cx="87625" cy="88150"/>
            </a:xfrm>
            <a:custGeom>
              <a:avLst/>
              <a:gdLst/>
              <a:ahLst/>
              <a:cxnLst/>
              <a:rect l="l" t="t" r="r" b="b"/>
              <a:pathLst>
                <a:path w="3505" h="3526" extrusionOk="0">
                  <a:moveTo>
                    <a:pt x="2244" y="1"/>
                  </a:moveTo>
                  <a:cubicBezTo>
                    <a:pt x="2111" y="1"/>
                    <a:pt x="1972" y="39"/>
                    <a:pt x="1835" y="123"/>
                  </a:cubicBezTo>
                  <a:cubicBezTo>
                    <a:pt x="1612" y="235"/>
                    <a:pt x="1496" y="278"/>
                    <a:pt x="1406" y="278"/>
                  </a:cubicBezTo>
                  <a:cubicBezTo>
                    <a:pt x="1307" y="278"/>
                    <a:pt x="1241" y="226"/>
                    <a:pt x="1101" y="156"/>
                  </a:cubicBezTo>
                  <a:cubicBezTo>
                    <a:pt x="1018" y="122"/>
                    <a:pt x="931" y="106"/>
                    <a:pt x="845" y="106"/>
                  </a:cubicBezTo>
                  <a:cubicBezTo>
                    <a:pt x="512" y="106"/>
                    <a:pt x="187" y="339"/>
                    <a:pt x="134" y="657"/>
                  </a:cubicBezTo>
                  <a:cubicBezTo>
                    <a:pt x="1" y="1257"/>
                    <a:pt x="301" y="1324"/>
                    <a:pt x="534" y="1657"/>
                  </a:cubicBezTo>
                  <a:cubicBezTo>
                    <a:pt x="734" y="1924"/>
                    <a:pt x="601" y="2024"/>
                    <a:pt x="368" y="2491"/>
                  </a:cubicBezTo>
                  <a:cubicBezTo>
                    <a:pt x="334" y="2591"/>
                    <a:pt x="301" y="2692"/>
                    <a:pt x="301" y="2825"/>
                  </a:cubicBezTo>
                  <a:cubicBezTo>
                    <a:pt x="434" y="3425"/>
                    <a:pt x="868" y="3525"/>
                    <a:pt x="1468" y="3525"/>
                  </a:cubicBezTo>
                  <a:cubicBezTo>
                    <a:pt x="2035" y="3525"/>
                    <a:pt x="2436" y="3159"/>
                    <a:pt x="2502" y="2591"/>
                  </a:cubicBezTo>
                  <a:cubicBezTo>
                    <a:pt x="2536" y="2325"/>
                    <a:pt x="2602" y="2124"/>
                    <a:pt x="2803" y="1858"/>
                  </a:cubicBezTo>
                  <a:cubicBezTo>
                    <a:pt x="3505" y="1071"/>
                    <a:pt x="2954" y="1"/>
                    <a:pt x="2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7271800" y="3053275"/>
              <a:ext cx="102225" cy="84075"/>
            </a:xfrm>
            <a:custGeom>
              <a:avLst/>
              <a:gdLst/>
              <a:ahLst/>
              <a:cxnLst/>
              <a:rect l="l" t="t" r="r" b="b"/>
              <a:pathLst>
                <a:path w="4089" h="3363" extrusionOk="0">
                  <a:moveTo>
                    <a:pt x="2723" y="1"/>
                  </a:moveTo>
                  <a:cubicBezTo>
                    <a:pt x="2702" y="1"/>
                    <a:pt x="2682" y="1"/>
                    <a:pt x="2661" y="2"/>
                  </a:cubicBezTo>
                  <a:cubicBezTo>
                    <a:pt x="1993" y="35"/>
                    <a:pt x="1360" y="469"/>
                    <a:pt x="959" y="936"/>
                  </a:cubicBezTo>
                  <a:cubicBezTo>
                    <a:pt x="1" y="2049"/>
                    <a:pt x="217" y="3363"/>
                    <a:pt x="918" y="3363"/>
                  </a:cubicBezTo>
                  <a:cubicBezTo>
                    <a:pt x="974" y="3363"/>
                    <a:pt x="1032" y="3355"/>
                    <a:pt x="1093" y="3338"/>
                  </a:cubicBezTo>
                  <a:cubicBezTo>
                    <a:pt x="1226" y="3304"/>
                    <a:pt x="1426" y="3237"/>
                    <a:pt x="1493" y="3104"/>
                  </a:cubicBezTo>
                  <a:cubicBezTo>
                    <a:pt x="2194" y="2303"/>
                    <a:pt x="1993" y="2303"/>
                    <a:pt x="2827" y="2170"/>
                  </a:cubicBezTo>
                  <a:cubicBezTo>
                    <a:pt x="3294" y="2137"/>
                    <a:pt x="3628" y="1803"/>
                    <a:pt x="3795" y="1403"/>
                  </a:cubicBezTo>
                  <a:cubicBezTo>
                    <a:pt x="4089" y="750"/>
                    <a:pt x="3679" y="1"/>
                    <a:pt x="2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8184750" y="3480500"/>
              <a:ext cx="71725" cy="108375"/>
            </a:xfrm>
            <a:custGeom>
              <a:avLst/>
              <a:gdLst/>
              <a:ahLst/>
              <a:cxnLst/>
              <a:rect l="l" t="t" r="r" b="b"/>
              <a:pathLst>
                <a:path w="2869" h="4335" extrusionOk="0">
                  <a:moveTo>
                    <a:pt x="1086" y="1"/>
                  </a:moveTo>
                  <a:cubicBezTo>
                    <a:pt x="651" y="1"/>
                    <a:pt x="300" y="619"/>
                    <a:pt x="300" y="859"/>
                  </a:cubicBezTo>
                  <a:cubicBezTo>
                    <a:pt x="334" y="1226"/>
                    <a:pt x="467" y="1526"/>
                    <a:pt x="200" y="1893"/>
                  </a:cubicBezTo>
                  <a:lnTo>
                    <a:pt x="67" y="2160"/>
                  </a:lnTo>
                  <a:cubicBezTo>
                    <a:pt x="0" y="2360"/>
                    <a:pt x="0" y="2527"/>
                    <a:pt x="67" y="2727"/>
                  </a:cubicBezTo>
                  <a:cubicBezTo>
                    <a:pt x="267" y="3094"/>
                    <a:pt x="634" y="3194"/>
                    <a:pt x="834" y="3361"/>
                  </a:cubicBezTo>
                  <a:cubicBezTo>
                    <a:pt x="1301" y="3661"/>
                    <a:pt x="1168" y="3828"/>
                    <a:pt x="1401" y="4161"/>
                  </a:cubicBezTo>
                  <a:cubicBezTo>
                    <a:pt x="1488" y="4248"/>
                    <a:pt x="1599" y="4335"/>
                    <a:pt x="1693" y="4335"/>
                  </a:cubicBezTo>
                  <a:cubicBezTo>
                    <a:pt x="1707" y="4335"/>
                    <a:pt x="1721" y="4333"/>
                    <a:pt x="1735" y="4328"/>
                  </a:cubicBezTo>
                  <a:cubicBezTo>
                    <a:pt x="1901" y="4261"/>
                    <a:pt x="2068" y="4195"/>
                    <a:pt x="2202" y="4028"/>
                  </a:cubicBezTo>
                  <a:cubicBezTo>
                    <a:pt x="2869" y="2927"/>
                    <a:pt x="1868" y="1860"/>
                    <a:pt x="1801" y="1193"/>
                  </a:cubicBezTo>
                  <a:cubicBezTo>
                    <a:pt x="1735" y="726"/>
                    <a:pt x="1801" y="225"/>
                    <a:pt x="1234" y="25"/>
                  </a:cubicBezTo>
                  <a:cubicBezTo>
                    <a:pt x="1184" y="8"/>
                    <a:pt x="1135" y="1"/>
                    <a:pt x="10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8012950" y="3987550"/>
              <a:ext cx="81750" cy="64450"/>
            </a:xfrm>
            <a:custGeom>
              <a:avLst/>
              <a:gdLst/>
              <a:ahLst/>
              <a:cxnLst/>
              <a:rect l="l" t="t" r="r" b="b"/>
              <a:pathLst>
                <a:path w="3270" h="2578" extrusionOk="0">
                  <a:moveTo>
                    <a:pt x="2226" y="1"/>
                  </a:moveTo>
                  <a:cubicBezTo>
                    <a:pt x="2040" y="1"/>
                    <a:pt x="1857" y="69"/>
                    <a:pt x="1702" y="224"/>
                  </a:cubicBezTo>
                  <a:cubicBezTo>
                    <a:pt x="1502" y="425"/>
                    <a:pt x="1568" y="658"/>
                    <a:pt x="1168" y="758"/>
                  </a:cubicBezTo>
                  <a:cubicBezTo>
                    <a:pt x="834" y="825"/>
                    <a:pt x="634" y="825"/>
                    <a:pt x="401" y="1058"/>
                  </a:cubicBezTo>
                  <a:cubicBezTo>
                    <a:pt x="0" y="1425"/>
                    <a:pt x="201" y="1992"/>
                    <a:pt x="568" y="2259"/>
                  </a:cubicBezTo>
                  <a:cubicBezTo>
                    <a:pt x="909" y="2483"/>
                    <a:pt x="1262" y="2578"/>
                    <a:pt x="1597" y="2578"/>
                  </a:cubicBezTo>
                  <a:cubicBezTo>
                    <a:pt x="2213" y="2578"/>
                    <a:pt x="2767" y="2258"/>
                    <a:pt x="3069" y="1826"/>
                  </a:cubicBezTo>
                  <a:cubicBezTo>
                    <a:pt x="3269" y="1559"/>
                    <a:pt x="3236" y="958"/>
                    <a:pt x="3203" y="825"/>
                  </a:cubicBezTo>
                  <a:cubicBezTo>
                    <a:pt x="3065" y="341"/>
                    <a:pt x="2640" y="1"/>
                    <a:pt x="2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7134825" y="3109575"/>
              <a:ext cx="96800" cy="58600"/>
            </a:xfrm>
            <a:custGeom>
              <a:avLst/>
              <a:gdLst/>
              <a:ahLst/>
              <a:cxnLst/>
              <a:rect l="l" t="t" r="r" b="b"/>
              <a:pathLst>
                <a:path w="3872" h="2344" extrusionOk="0">
                  <a:moveTo>
                    <a:pt x="2556" y="1"/>
                  </a:moveTo>
                  <a:cubicBezTo>
                    <a:pt x="2322" y="1"/>
                    <a:pt x="2068" y="113"/>
                    <a:pt x="1835" y="385"/>
                  </a:cubicBezTo>
                  <a:cubicBezTo>
                    <a:pt x="1646" y="605"/>
                    <a:pt x="1606" y="855"/>
                    <a:pt x="1099" y="855"/>
                  </a:cubicBezTo>
                  <a:cubicBezTo>
                    <a:pt x="1068" y="855"/>
                    <a:pt x="1036" y="854"/>
                    <a:pt x="1001" y="852"/>
                  </a:cubicBezTo>
                  <a:cubicBezTo>
                    <a:pt x="960" y="848"/>
                    <a:pt x="920" y="846"/>
                    <a:pt x="881" y="846"/>
                  </a:cubicBezTo>
                  <a:cubicBezTo>
                    <a:pt x="602" y="846"/>
                    <a:pt x="372" y="952"/>
                    <a:pt x="167" y="1186"/>
                  </a:cubicBezTo>
                  <a:cubicBezTo>
                    <a:pt x="0" y="1419"/>
                    <a:pt x="0" y="1719"/>
                    <a:pt x="234" y="1953"/>
                  </a:cubicBezTo>
                  <a:cubicBezTo>
                    <a:pt x="494" y="2242"/>
                    <a:pt x="924" y="2343"/>
                    <a:pt x="1354" y="2343"/>
                  </a:cubicBezTo>
                  <a:cubicBezTo>
                    <a:pt x="1917" y="2343"/>
                    <a:pt x="2480" y="2171"/>
                    <a:pt x="2669" y="2020"/>
                  </a:cubicBezTo>
                  <a:cubicBezTo>
                    <a:pt x="3872" y="1226"/>
                    <a:pt x="3327" y="1"/>
                    <a:pt x="25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8076150" y="3485025"/>
              <a:ext cx="69425" cy="74150"/>
            </a:xfrm>
            <a:custGeom>
              <a:avLst/>
              <a:gdLst/>
              <a:ahLst/>
              <a:cxnLst/>
              <a:rect l="l" t="t" r="r" b="b"/>
              <a:pathLst>
                <a:path w="2777" h="2966" extrusionOk="0">
                  <a:moveTo>
                    <a:pt x="1532" y="1"/>
                  </a:moveTo>
                  <a:cubicBezTo>
                    <a:pt x="785" y="1"/>
                    <a:pt x="1" y="1509"/>
                    <a:pt x="842" y="2546"/>
                  </a:cubicBezTo>
                  <a:cubicBezTo>
                    <a:pt x="1078" y="2806"/>
                    <a:pt x="1364" y="2965"/>
                    <a:pt x="1689" y="2965"/>
                  </a:cubicBezTo>
                  <a:cubicBezTo>
                    <a:pt x="1823" y="2965"/>
                    <a:pt x="1963" y="2938"/>
                    <a:pt x="2109" y="2880"/>
                  </a:cubicBezTo>
                  <a:cubicBezTo>
                    <a:pt x="2776" y="2579"/>
                    <a:pt x="2776" y="1846"/>
                    <a:pt x="2443" y="1512"/>
                  </a:cubicBezTo>
                  <a:cubicBezTo>
                    <a:pt x="1942" y="912"/>
                    <a:pt x="2443" y="645"/>
                    <a:pt x="1942" y="178"/>
                  </a:cubicBezTo>
                  <a:cubicBezTo>
                    <a:pt x="1815" y="55"/>
                    <a:pt x="1674" y="1"/>
                    <a:pt x="1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8116350" y="3646125"/>
              <a:ext cx="67225" cy="64825"/>
            </a:xfrm>
            <a:custGeom>
              <a:avLst/>
              <a:gdLst/>
              <a:ahLst/>
              <a:cxnLst/>
              <a:rect l="l" t="t" r="r" b="b"/>
              <a:pathLst>
                <a:path w="2689" h="2593" extrusionOk="0">
                  <a:moveTo>
                    <a:pt x="1479" y="1"/>
                  </a:moveTo>
                  <a:cubicBezTo>
                    <a:pt x="1384" y="1"/>
                    <a:pt x="1290" y="13"/>
                    <a:pt x="1202" y="38"/>
                  </a:cubicBezTo>
                  <a:cubicBezTo>
                    <a:pt x="534" y="238"/>
                    <a:pt x="1" y="939"/>
                    <a:pt x="434" y="1372"/>
                  </a:cubicBezTo>
                  <a:cubicBezTo>
                    <a:pt x="601" y="1573"/>
                    <a:pt x="701" y="1739"/>
                    <a:pt x="735" y="1940"/>
                  </a:cubicBezTo>
                  <a:cubicBezTo>
                    <a:pt x="818" y="2370"/>
                    <a:pt x="1173" y="2592"/>
                    <a:pt x="1556" y="2592"/>
                  </a:cubicBezTo>
                  <a:cubicBezTo>
                    <a:pt x="2094" y="2592"/>
                    <a:pt x="2689" y="2154"/>
                    <a:pt x="2669" y="1239"/>
                  </a:cubicBezTo>
                  <a:cubicBezTo>
                    <a:pt x="2669" y="1039"/>
                    <a:pt x="2603" y="805"/>
                    <a:pt x="2503" y="572"/>
                  </a:cubicBezTo>
                  <a:cubicBezTo>
                    <a:pt x="2313" y="221"/>
                    <a:pt x="1884" y="1"/>
                    <a:pt x="1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7826150" y="3577000"/>
              <a:ext cx="57575" cy="57375"/>
            </a:xfrm>
            <a:custGeom>
              <a:avLst/>
              <a:gdLst/>
              <a:ahLst/>
              <a:cxnLst/>
              <a:rect l="l" t="t" r="r" b="b"/>
              <a:pathLst>
                <a:path w="2303" h="2295" extrusionOk="0">
                  <a:moveTo>
                    <a:pt x="1512" y="1"/>
                  </a:moveTo>
                  <a:cubicBezTo>
                    <a:pt x="1441" y="1"/>
                    <a:pt x="1370" y="12"/>
                    <a:pt x="1301" y="35"/>
                  </a:cubicBezTo>
                  <a:cubicBezTo>
                    <a:pt x="467" y="235"/>
                    <a:pt x="0" y="1169"/>
                    <a:pt x="434" y="1869"/>
                  </a:cubicBezTo>
                  <a:cubicBezTo>
                    <a:pt x="606" y="2144"/>
                    <a:pt x="875" y="2295"/>
                    <a:pt x="1163" y="2295"/>
                  </a:cubicBezTo>
                  <a:cubicBezTo>
                    <a:pt x="1436" y="2295"/>
                    <a:pt x="1726" y="2161"/>
                    <a:pt x="1969" y="1869"/>
                  </a:cubicBezTo>
                  <a:cubicBezTo>
                    <a:pt x="2169" y="1569"/>
                    <a:pt x="2302" y="802"/>
                    <a:pt x="2302" y="735"/>
                  </a:cubicBezTo>
                  <a:cubicBezTo>
                    <a:pt x="2219" y="265"/>
                    <a:pt x="1860" y="1"/>
                    <a:pt x="1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8126450" y="3569675"/>
              <a:ext cx="45800" cy="46225"/>
            </a:xfrm>
            <a:custGeom>
              <a:avLst/>
              <a:gdLst/>
              <a:ahLst/>
              <a:cxnLst/>
              <a:rect l="l" t="t" r="r" b="b"/>
              <a:pathLst>
                <a:path w="1832" h="1849" extrusionOk="0">
                  <a:moveTo>
                    <a:pt x="994" y="1"/>
                  </a:moveTo>
                  <a:cubicBezTo>
                    <a:pt x="436" y="1"/>
                    <a:pt x="0" y="858"/>
                    <a:pt x="364" y="1495"/>
                  </a:cubicBezTo>
                  <a:cubicBezTo>
                    <a:pt x="510" y="1738"/>
                    <a:pt x="744" y="1848"/>
                    <a:pt x="983" y="1848"/>
                  </a:cubicBezTo>
                  <a:cubicBezTo>
                    <a:pt x="1400" y="1848"/>
                    <a:pt x="1832" y="1513"/>
                    <a:pt x="1832" y="961"/>
                  </a:cubicBezTo>
                  <a:cubicBezTo>
                    <a:pt x="1832" y="828"/>
                    <a:pt x="1798" y="694"/>
                    <a:pt x="1765" y="594"/>
                  </a:cubicBezTo>
                  <a:cubicBezTo>
                    <a:pt x="1665" y="294"/>
                    <a:pt x="1465" y="127"/>
                    <a:pt x="1165" y="27"/>
                  </a:cubicBezTo>
                  <a:cubicBezTo>
                    <a:pt x="1107" y="9"/>
                    <a:pt x="1050" y="1"/>
                    <a:pt x="9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6878600" y="3102750"/>
              <a:ext cx="299525" cy="370425"/>
            </a:xfrm>
            <a:custGeom>
              <a:avLst/>
              <a:gdLst/>
              <a:ahLst/>
              <a:cxnLst/>
              <a:rect l="l" t="t" r="r" b="b"/>
              <a:pathLst>
                <a:path w="11981" h="14817" extrusionOk="0">
                  <a:moveTo>
                    <a:pt x="11599" y="1"/>
                  </a:moveTo>
                  <a:cubicBezTo>
                    <a:pt x="11563" y="1"/>
                    <a:pt x="11524" y="8"/>
                    <a:pt x="11484" y="24"/>
                  </a:cubicBezTo>
                  <a:cubicBezTo>
                    <a:pt x="6847" y="1725"/>
                    <a:pt x="1877" y="6696"/>
                    <a:pt x="42" y="14468"/>
                  </a:cubicBezTo>
                  <a:cubicBezTo>
                    <a:pt x="1" y="14674"/>
                    <a:pt x="176" y="14817"/>
                    <a:pt x="340" y="14817"/>
                  </a:cubicBezTo>
                  <a:cubicBezTo>
                    <a:pt x="441" y="14817"/>
                    <a:pt x="538" y="14762"/>
                    <a:pt x="576" y="14635"/>
                  </a:cubicBezTo>
                  <a:lnTo>
                    <a:pt x="576" y="14635"/>
                  </a:lnTo>
                  <a:cubicBezTo>
                    <a:pt x="576" y="14635"/>
                    <a:pt x="575" y="14635"/>
                    <a:pt x="575" y="14635"/>
                  </a:cubicBezTo>
                  <a:cubicBezTo>
                    <a:pt x="556" y="14635"/>
                    <a:pt x="1646" y="11927"/>
                    <a:pt x="2177" y="10932"/>
                  </a:cubicBezTo>
                  <a:lnTo>
                    <a:pt x="2177" y="10932"/>
                  </a:lnTo>
                  <a:cubicBezTo>
                    <a:pt x="2173" y="10939"/>
                    <a:pt x="2171" y="10942"/>
                    <a:pt x="2170" y="10942"/>
                  </a:cubicBezTo>
                  <a:cubicBezTo>
                    <a:pt x="2157" y="10942"/>
                    <a:pt x="3110" y="9084"/>
                    <a:pt x="3878" y="7963"/>
                  </a:cubicBezTo>
                  <a:cubicBezTo>
                    <a:pt x="4245" y="7463"/>
                    <a:pt x="4412" y="7029"/>
                    <a:pt x="6347" y="4828"/>
                  </a:cubicBezTo>
                  <a:cubicBezTo>
                    <a:pt x="8014" y="2826"/>
                    <a:pt x="11350" y="791"/>
                    <a:pt x="11717" y="525"/>
                  </a:cubicBezTo>
                  <a:cubicBezTo>
                    <a:pt x="11981" y="378"/>
                    <a:pt x="11859" y="1"/>
                    <a:pt x="1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6813750" y="2856500"/>
              <a:ext cx="1461075" cy="1460250"/>
            </a:xfrm>
            <a:custGeom>
              <a:avLst/>
              <a:gdLst/>
              <a:ahLst/>
              <a:cxnLst/>
              <a:rect l="l" t="t" r="r" b="b"/>
              <a:pathLst>
                <a:path w="58443" h="58410" extrusionOk="0">
                  <a:moveTo>
                    <a:pt x="29188" y="634"/>
                  </a:moveTo>
                  <a:cubicBezTo>
                    <a:pt x="37461" y="634"/>
                    <a:pt x="45333" y="4204"/>
                    <a:pt x="50770" y="10441"/>
                  </a:cubicBezTo>
                  <a:cubicBezTo>
                    <a:pt x="55307" y="15645"/>
                    <a:pt x="57809" y="22317"/>
                    <a:pt x="57809" y="29221"/>
                  </a:cubicBezTo>
                  <a:cubicBezTo>
                    <a:pt x="57809" y="44999"/>
                    <a:pt x="45000" y="57842"/>
                    <a:pt x="29188" y="57842"/>
                  </a:cubicBezTo>
                  <a:cubicBezTo>
                    <a:pt x="25019" y="57842"/>
                    <a:pt x="21016" y="56975"/>
                    <a:pt x="17246" y="55207"/>
                  </a:cubicBezTo>
                  <a:cubicBezTo>
                    <a:pt x="7106" y="50537"/>
                    <a:pt x="601" y="40363"/>
                    <a:pt x="601" y="29221"/>
                  </a:cubicBezTo>
                  <a:cubicBezTo>
                    <a:pt x="601" y="13477"/>
                    <a:pt x="13444" y="634"/>
                    <a:pt x="29188" y="634"/>
                  </a:cubicBezTo>
                  <a:close/>
                  <a:moveTo>
                    <a:pt x="29188" y="1"/>
                  </a:moveTo>
                  <a:cubicBezTo>
                    <a:pt x="13110" y="1"/>
                    <a:pt x="1" y="13110"/>
                    <a:pt x="1" y="29188"/>
                  </a:cubicBezTo>
                  <a:cubicBezTo>
                    <a:pt x="1" y="40563"/>
                    <a:pt x="6672" y="51004"/>
                    <a:pt x="17013" y="55740"/>
                  </a:cubicBezTo>
                  <a:cubicBezTo>
                    <a:pt x="20849" y="57508"/>
                    <a:pt x="24985" y="58409"/>
                    <a:pt x="29255" y="58409"/>
                  </a:cubicBezTo>
                  <a:cubicBezTo>
                    <a:pt x="45333" y="58409"/>
                    <a:pt x="58443" y="45333"/>
                    <a:pt x="58443" y="29221"/>
                  </a:cubicBezTo>
                  <a:cubicBezTo>
                    <a:pt x="58443" y="22150"/>
                    <a:pt x="55874" y="15345"/>
                    <a:pt x="51204" y="10008"/>
                  </a:cubicBezTo>
                  <a:cubicBezTo>
                    <a:pt x="45667" y="3636"/>
                    <a:pt x="37628" y="1"/>
                    <a:pt x="29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7846175" y="3249275"/>
              <a:ext cx="108425" cy="85925"/>
            </a:xfrm>
            <a:custGeom>
              <a:avLst/>
              <a:gdLst/>
              <a:ahLst/>
              <a:cxnLst/>
              <a:rect l="l" t="t" r="r" b="b"/>
              <a:pathLst>
                <a:path w="4337" h="3437" extrusionOk="0">
                  <a:moveTo>
                    <a:pt x="0" y="1"/>
                  </a:moveTo>
                  <a:lnTo>
                    <a:pt x="0" y="3437"/>
                  </a:lnTo>
                  <a:lnTo>
                    <a:pt x="3069" y="2302"/>
                  </a:lnTo>
                  <a:lnTo>
                    <a:pt x="4203" y="1902"/>
                  </a:lnTo>
                  <a:cubicBezTo>
                    <a:pt x="4336" y="1902"/>
                    <a:pt x="4336" y="1602"/>
                    <a:pt x="4170" y="15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7299100" y="3290150"/>
              <a:ext cx="109275" cy="85925"/>
            </a:xfrm>
            <a:custGeom>
              <a:avLst/>
              <a:gdLst/>
              <a:ahLst/>
              <a:cxnLst/>
              <a:rect l="l" t="t" r="r" b="b"/>
              <a:pathLst>
                <a:path w="4371" h="3437" extrusionOk="0">
                  <a:moveTo>
                    <a:pt x="1" y="0"/>
                  </a:moveTo>
                  <a:lnTo>
                    <a:pt x="1" y="3436"/>
                  </a:lnTo>
                  <a:lnTo>
                    <a:pt x="3070" y="2302"/>
                  </a:lnTo>
                  <a:lnTo>
                    <a:pt x="4204" y="1868"/>
                  </a:lnTo>
                  <a:cubicBezTo>
                    <a:pt x="4371" y="1868"/>
                    <a:pt x="4371" y="1601"/>
                    <a:pt x="4170" y="15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7209050" y="3907250"/>
              <a:ext cx="108425" cy="85925"/>
            </a:xfrm>
            <a:custGeom>
              <a:avLst/>
              <a:gdLst/>
              <a:ahLst/>
              <a:cxnLst/>
              <a:rect l="l" t="t" r="r" b="b"/>
              <a:pathLst>
                <a:path w="4337" h="3437" extrusionOk="0">
                  <a:moveTo>
                    <a:pt x="0" y="1"/>
                  </a:moveTo>
                  <a:lnTo>
                    <a:pt x="0" y="3436"/>
                  </a:lnTo>
                  <a:lnTo>
                    <a:pt x="3102" y="2302"/>
                  </a:lnTo>
                  <a:lnTo>
                    <a:pt x="4203" y="1869"/>
                  </a:lnTo>
                  <a:cubicBezTo>
                    <a:pt x="4337" y="1835"/>
                    <a:pt x="4337" y="1568"/>
                    <a:pt x="4170" y="15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7451725" y="3587025"/>
              <a:ext cx="108425" cy="85925"/>
            </a:xfrm>
            <a:custGeom>
              <a:avLst/>
              <a:gdLst/>
              <a:ahLst/>
              <a:cxnLst/>
              <a:rect l="l" t="t" r="r" b="b"/>
              <a:pathLst>
                <a:path w="4337" h="3437" extrusionOk="0">
                  <a:moveTo>
                    <a:pt x="0" y="0"/>
                  </a:moveTo>
                  <a:lnTo>
                    <a:pt x="0" y="3436"/>
                  </a:lnTo>
                  <a:lnTo>
                    <a:pt x="3102" y="2302"/>
                  </a:lnTo>
                  <a:lnTo>
                    <a:pt x="4236" y="1902"/>
                  </a:lnTo>
                  <a:cubicBezTo>
                    <a:pt x="4337" y="1902"/>
                    <a:pt x="4337" y="1602"/>
                    <a:pt x="4170" y="15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7008900" y="3427750"/>
              <a:ext cx="109275" cy="85925"/>
            </a:xfrm>
            <a:custGeom>
              <a:avLst/>
              <a:gdLst/>
              <a:ahLst/>
              <a:cxnLst/>
              <a:rect l="l" t="t" r="r" b="b"/>
              <a:pathLst>
                <a:path w="4371" h="3437" extrusionOk="0">
                  <a:moveTo>
                    <a:pt x="0" y="0"/>
                  </a:moveTo>
                  <a:lnTo>
                    <a:pt x="0" y="3436"/>
                  </a:lnTo>
                  <a:lnTo>
                    <a:pt x="3103" y="2302"/>
                  </a:lnTo>
                  <a:lnTo>
                    <a:pt x="4203" y="1868"/>
                  </a:lnTo>
                  <a:cubicBezTo>
                    <a:pt x="4370" y="1868"/>
                    <a:pt x="4370" y="1601"/>
                    <a:pt x="4170" y="1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8037125" y="3443600"/>
              <a:ext cx="108450" cy="85075"/>
            </a:xfrm>
            <a:custGeom>
              <a:avLst/>
              <a:gdLst/>
              <a:ahLst/>
              <a:cxnLst/>
              <a:rect l="l" t="t" r="r" b="b"/>
              <a:pathLst>
                <a:path w="4338" h="3403" extrusionOk="0">
                  <a:moveTo>
                    <a:pt x="1" y="0"/>
                  </a:moveTo>
                  <a:lnTo>
                    <a:pt x="1" y="3402"/>
                  </a:lnTo>
                  <a:lnTo>
                    <a:pt x="3070" y="2302"/>
                  </a:lnTo>
                  <a:lnTo>
                    <a:pt x="4204" y="1868"/>
                  </a:lnTo>
                  <a:cubicBezTo>
                    <a:pt x="4337" y="1835"/>
                    <a:pt x="4337" y="1568"/>
                    <a:pt x="4170" y="150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7835325" y="3242600"/>
              <a:ext cx="125100" cy="251050"/>
            </a:xfrm>
            <a:custGeom>
              <a:avLst/>
              <a:gdLst/>
              <a:ahLst/>
              <a:cxnLst/>
              <a:rect l="l" t="t" r="r" b="b"/>
              <a:pathLst>
                <a:path w="5004" h="10042" extrusionOk="0">
                  <a:moveTo>
                    <a:pt x="668" y="701"/>
                  </a:moveTo>
                  <a:lnTo>
                    <a:pt x="4270" y="2002"/>
                  </a:lnTo>
                  <a:lnTo>
                    <a:pt x="668" y="3270"/>
                  </a:lnTo>
                  <a:lnTo>
                    <a:pt x="668" y="701"/>
                  </a:lnTo>
                  <a:close/>
                  <a:moveTo>
                    <a:pt x="267" y="1"/>
                  </a:moveTo>
                  <a:cubicBezTo>
                    <a:pt x="201" y="1"/>
                    <a:pt x="201" y="1"/>
                    <a:pt x="167" y="34"/>
                  </a:cubicBezTo>
                  <a:lnTo>
                    <a:pt x="134" y="34"/>
                  </a:lnTo>
                  <a:cubicBezTo>
                    <a:pt x="100" y="34"/>
                    <a:pt x="100" y="68"/>
                    <a:pt x="100" y="101"/>
                  </a:cubicBezTo>
                  <a:lnTo>
                    <a:pt x="34" y="134"/>
                  </a:lnTo>
                  <a:cubicBezTo>
                    <a:pt x="34" y="201"/>
                    <a:pt x="0" y="234"/>
                    <a:pt x="0" y="268"/>
                  </a:cubicBezTo>
                  <a:lnTo>
                    <a:pt x="0" y="3704"/>
                  </a:lnTo>
                  <a:lnTo>
                    <a:pt x="0" y="9741"/>
                  </a:lnTo>
                  <a:cubicBezTo>
                    <a:pt x="0" y="9908"/>
                    <a:pt x="134" y="10041"/>
                    <a:pt x="301" y="10041"/>
                  </a:cubicBezTo>
                  <a:cubicBezTo>
                    <a:pt x="467" y="10041"/>
                    <a:pt x="601" y="9908"/>
                    <a:pt x="601" y="9741"/>
                  </a:cubicBezTo>
                  <a:lnTo>
                    <a:pt x="601" y="3937"/>
                  </a:lnTo>
                  <a:lnTo>
                    <a:pt x="4604" y="2503"/>
                  </a:lnTo>
                  <a:cubicBezTo>
                    <a:pt x="4804" y="2403"/>
                    <a:pt x="4937" y="2236"/>
                    <a:pt x="4937" y="2002"/>
                  </a:cubicBezTo>
                  <a:cubicBezTo>
                    <a:pt x="5004" y="1769"/>
                    <a:pt x="4904" y="1569"/>
                    <a:pt x="4670" y="1535"/>
                  </a:cubicBezTo>
                  <a:lnTo>
                    <a:pt x="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7289100" y="3282650"/>
              <a:ext cx="125100" cy="250200"/>
            </a:xfrm>
            <a:custGeom>
              <a:avLst/>
              <a:gdLst/>
              <a:ahLst/>
              <a:cxnLst/>
              <a:rect l="l" t="t" r="r" b="b"/>
              <a:pathLst>
                <a:path w="5004" h="10008" extrusionOk="0">
                  <a:moveTo>
                    <a:pt x="668" y="734"/>
                  </a:moveTo>
                  <a:lnTo>
                    <a:pt x="4270" y="2002"/>
                  </a:lnTo>
                  <a:lnTo>
                    <a:pt x="668" y="3302"/>
                  </a:lnTo>
                  <a:lnTo>
                    <a:pt x="668" y="734"/>
                  </a:lnTo>
                  <a:close/>
                  <a:moveTo>
                    <a:pt x="267" y="0"/>
                  </a:moveTo>
                  <a:cubicBezTo>
                    <a:pt x="201" y="0"/>
                    <a:pt x="201" y="0"/>
                    <a:pt x="167" y="67"/>
                  </a:cubicBezTo>
                  <a:lnTo>
                    <a:pt x="134" y="67"/>
                  </a:lnTo>
                  <a:cubicBezTo>
                    <a:pt x="101" y="67"/>
                    <a:pt x="101" y="100"/>
                    <a:pt x="101" y="134"/>
                  </a:cubicBezTo>
                  <a:lnTo>
                    <a:pt x="34" y="167"/>
                  </a:lnTo>
                  <a:cubicBezTo>
                    <a:pt x="34" y="200"/>
                    <a:pt x="0" y="267"/>
                    <a:pt x="0" y="300"/>
                  </a:cubicBezTo>
                  <a:lnTo>
                    <a:pt x="0" y="3736"/>
                  </a:lnTo>
                  <a:lnTo>
                    <a:pt x="0" y="9740"/>
                  </a:lnTo>
                  <a:cubicBezTo>
                    <a:pt x="0" y="9907"/>
                    <a:pt x="134" y="10007"/>
                    <a:pt x="301" y="10007"/>
                  </a:cubicBezTo>
                  <a:cubicBezTo>
                    <a:pt x="467" y="10007"/>
                    <a:pt x="601" y="9907"/>
                    <a:pt x="601" y="9740"/>
                  </a:cubicBezTo>
                  <a:lnTo>
                    <a:pt x="601" y="3970"/>
                  </a:lnTo>
                  <a:lnTo>
                    <a:pt x="4604" y="2502"/>
                  </a:lnTo>
                  <a:cubicBezTo>
                    <a:pt x="4804" y="2435"/>
                    <a:pt x="4937" y="2268"/>
                    <a:pt x="4937" y="2002"/>
                  </a:cubicBezTo>
                  <a:cubicBezTo>
                    <a:pt x="5004" y="1801"/>
                    <a:pt x="4904" y="1601"/>
                    <a:pt x="4670" y="1501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7441700" y="3580350"/>
              <a:ext cx="125125" cy="251050"/>
            </a:xfrm>
            <a:custGeom>
              <a:avLst/>
              <a:gdLst/>
              <a:ahLst/>
              <a:cxnLst/>
              <a:rect l="l" t="t" r="r" b="b"/>
              <a:pathLst>
                <a:path w="5005" h="10042" extrusionOk="0">
                  <a:moveTo>
                    <a:pt x="668" y="701"/>
                  </a:moveTo>
                  <a:lnTo>
                    <a:pt x="4237" y="2002"/>
                  </a:lnTo>
                  <a:lnTo>
                    <a:pt x="668" y="3270"/>
                  </a:lnTo>
                  <a:lnTo>
                    <a:pt x="668" y="701"/>
                  </a:lnTo>
                  <a:close/>
                  <a:moveTo>
                    <a:pt x="234" y="1"/>
                  </a:moveTo>
                  <a:cubicBezTo>
                    <a:pt x="201" y="1"/>
                    <a:pt x="201" y="1"/>
                    <a:pt x="168" y="34"/>
                  </a:cubicBezTo>
                  <a:lnTo>
                    <a:pt x="101" y="34"/>
                  </a:lnTo>
                  <a:cubicBezTo>
                    <a:pt x="68" y="34"/>
                    <a:pt x="68" y="67"/>
                    <a:pt x="68" y="101"/>
                  </a:cubicBezTo>
                  <a:lnTo>
                    <a:pt x="34" y="167"/>
                  </a:lnTo>
                  <a:cubicBezTo>
                    <a:pt x="34" y="201"/>
                    <a:pt x="1" y="234"/>
                    <a:pt x="1" y="267"/>
                  </a:cubicBezTo>
                  <a:lnTo>
                    <a:pt x="1" y="3703"/>
                  </a:lnTo>
                  <a:lnTo>
                    <a:pt x="1" y="9741"/>
                  </a:lnTo>
                  <a:cubicBezTo>
                    <a:pt x="1" y="9908"/>
                    <a:pt x="101" y="10041"/>
                    <a:pt x="268" y="10041"/>
                  </a:cubicBezTo>
                  <a:cubicBezTo>
                    <a:pt x="434" y="10041"/>
                    <a:pt x="568" y="9908"/>
                    <a:pt x="568" y="9741"/>
                  </a:cubicBezTo>
                  <a:lnTo>
                    <a:pt x="568" y="3937"/>
                  </a:lnTo>
                  <a:lnTo>
                    <a:pt x="4571" y="2469"/>
                  </a:lnTo>
                  <a:cubicBezTo>
                    <a:pt x="4771" y="2402"/>
                    <a:pt x="4904" y="2236"/>
                    <a:pt x="4904" y="1969"/>
                  </a:cubicBezTo>
                  <a:cubicBezTo>
                    <a:pt x="5004" y="1769"/>
                    <a:pt x="4871" y="1568"/>
                    <a:pt x="4671" y="1502"/>
                  </a:cubicBezTo>
                  <a:lnTo>
                    <a:pt x="4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6999725" y="3420250"/>
              <a:ext cx="125125" cy="250200"/>
            </a:xfrm>
            <a:custGeom>
              <a:avLst/>
              <a:gdLst/>
              <a:ahLst/>
              <a:cxnLst/>
              <a:rect l="l" t="t" r="r" b="b"/>
              <a:pathLst>
                <a:path w="5005" h="10008" extrusionOk="0">
                  <a:moveTo>
                    <a:pt x="668" y="734"/>
                  </a:moveTo>
                  <a:lnTo>
                    <a:pt x="4237" y="2001"/>
                  </a:lnTo>
                  <a:lnTo>
                    <a:pt x="668" y="3302"/>
                  </a:lnTo>
                  <a:lnTo>
                    <a:pt x="668" y="734"/>
                  </a:lnTo>
                  <a:close/>
                  <a:moveTo>
                    <a:pt x="234" y="0"/>
                  </a:moveTo>
                  <a:cubicBezTo>
                    <a:pt x="201" y="0"/>
                    <a:pt x="201" y="0"/>
                    <a:pt x="167" y="67"/>
                  </a:cubicBezTo>
                  <a:lnTo>
                    <a:pt x="101" y="67"/>
                  </a:lnTo>
                  <a:cubicBezTo>
                    <a:pt x="67" y="67"/>
                    <a:pt x="67" y="100"/>
                    <a:pt x="67" y="133"/>
                  </a:cubicBezTo>
                  <a:lnTo>
                    <a:pt x="34" y="167"/>
                  </a:lnTo>
                  <a:cubicBezTo>
                    <a:pt x="34" y="200"/>
                    <a:pt x="0" y="267"/>
                    <a:pt x="0" y="300"/>
                  </a:cubicBezTo>
                  <a:lnTo>
                    <a:pt x="0" y="3736"/>
                  </a:lnTo>
                  <a:lnTo>
                    <a:pt x="0" y="9740"/>
                  </a:lnTo>
                  <a:cubicBezTo>
                    <a:pt x="0" y="9907"/>
                    <a:pt x="101" y="10007"/>
                    <a:pt x="267" y="10007"/>
                  </a:cubicBezTo>
                  <a:cubicBezTo>
                    <a:pt x="434" y="10007"/>
                    <a:pt x="568" y="9907"/>
                    <a:pt x="568" y="9740"/>
                  </a:cubicBezTo>
                  <a:lnTo>
                    <a:pt x="568" y="3936"/>
                  </a:lnTo>
                  <a:lnTo>
                    <a:pt x="4570" y="2468"/>
                  </a:lnTo>
                  <a:cubicBezTo>
                    <a:pt x="4771" y="2402"/>
                    <a:pt x="4904" y="2235"/>
                    <a:pt x="4904" y="1968"/>
                  </a:cubicBezTo>
                  <a:cubicBezTo>
                    <a:pt x="5004" y="1801"/>
                    <a:pt x="4871" y="1601"/>
                    <a:pt x="4670" y="1501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7198200" y="3899750"/>
              <a:ext cx="125950" cy="250200"/>
            </a:xfrm>
            <a:custGeom>
              <a:avLst/>
              <a:gdLst/>
              <a:ahLst/>
              <a:cxnLst/>
              <a:rect l="l" t="t" r="r" b="b"/>
              <a:pathLst>
                <a:path w="5038" h="10008" extrusionOk="0">
                  <a:moveTo>
                    <a:pt x="701" y="734"/>
                  </a:moveTo>
                  <a:lnTo>
                    <a:pt x="4270" y="2002"/>
                  </a:lnTo>
                  <a:lnTo>
                    <a:pt x="701" y="3303"/>
                  </a:lnTo>
                  <a:lnTo>
                    <a:pt x="701" y="734"/>
                  </a:lnTo>
                  <a:close/>
                  <a:moveTo>
                    <a:pt x="267" y="0"/>
                  </a:moveTo>
                  <a:cubicBezTo>
                    <a:pt x="234" y="0"/>
                    <a:pt x="234" y="0"/>
                    <a:pt x="167" y="67"/>
                  </a:cubicBezTo>
                  <a:lnTo>
                    <a:pt x="134" y="67"/>
                  </a:lnTo>
                  <a:cubicBezTo>
                    <a:pt x="101" y="67"/>
                    <a:pt x="101" y="100"/>
                    <a:pt x="101" y="134"/>
                  </a:cubicBezTo>
                  <a:lnTo>
                    <a:pt x="67" y="167"/>
                  </a:lnTo>
                  <a:cubicBezTo>
                    <a:pt x="67" y="201"/>
                    <a:pt x="0" y="267"/>
                    <a:pt x="0" y="301"/>
                  </a:cubicBezTo>
                  <a:lnTo>
                    <a:pt x="0" y="3736"/>
                  </a:lnTo>
                  <a:lnTo>
                    <a:pt x="0" y="9741"/>
                  </a:lnTo>
                  <a:cubicBezTo>
                    <a:pt x="0" y="9908"/>
                    <a:pt x="134" y="10008"/>
                    <a:pt x="301" y="10008"/>
                  </a:cubicBezTo>
                  <a:cubicBezTo>
                    <a:pt x="467" y="10008"/>
                    <a:pt x="601" y="9874"/>
                    <a:pt x="601" y="9741"/>
                  </a:cubicBezTo>
                  <a:lnTo>
                    <a:pt x="601" y="3937"/>
                  </a:lnTo>
                  <a:lnTo>
                    <a:pt x="4604" y="2469"/>
                  </a:lnTo>
                  <a:cubicBezTo>
                    <a:pt x="4804" y="2402"/>
                    <a:pt x="4937" y="2235"/>
                    <a:pt x="4937" y="1968"/>
                  </a:cubicBezTo>
                  <a:cubicBezTo>
                    <a:pt x="5037" y="1768"/>
                    <a:pt x="4904" y="1602"/>
                    <a:pt x="4704" y="1501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8026300" y="3436075"/>
              <a:ext cx="125100" cy="250200"/>
            </a:xfrm>
            <a:custGeom>
              <a:avLst/>
              <a:gdLst/>
              <a:ahLst/>
              <a:cxnLst/>
              <a:rect l="l" t="t" r="r" b="b"/>
              <a:pathLst>
                <a:path w="5004" h="10008" extrusionOk="0">
                  <a:moveTo>
                    <a:pt x="667" y="701"/>
                  </a:moveTo>
                  <a:lnTo>
                    <a:pt x="4270" y="2002"/>
                  </a:lnTo>
                  <a:lnTo>
                    <a:pt x="667" y="3303"/>
                  </a:lnTo>
                  <a:lnTo>
                    <a:pt x="667" y="701"/>
                  </a:lnTo>
                  <a:close/>
                  <a:moveTo>
                    <a:pt x="234" y="1"/>
                  </a:moveTo>
                  <a:cubicBezTo>
                    <a:pt x="200" y="1"/>
                    <a:pt x="200" y="1"/>
                    <a:pt x="167" y="34"/>
                  </a:cubicBezTo>
                  <a:lnTo>
                    <a:pt x="134" y="34"/>
                  </a:lnTo>
                  <a:cubicBezTo>
                    <a:pt x="67" y="34"/>
                    <a:pt x="67" y="101"/>
                    <a:pt x="67" y="134"/>
                  </a:cubicBezTo>
                  <a:lnTo>
                    <a:pt x="34" y="168"/>
                  </a:lnTo>
                  <a:cubicBezTo>
                    <a:pt x="34" y="201"/>
                    <a:pt x="0" y="268"/>
                    <a:pt x="0" y="301"/>
                  </a:cubicBezTo>
                  <a:lnTo>
                    <a:pt x="0" y="3703"/>
                  </a:lnTo>
                  <a:lnTo>
                    <a:pt x="0" y="9708"/>
                  </a:lnTo>
                  <a:cubicBezTo>
                    <a:pt x="0" y="9875"/>
                    <a:pt x="134" y="10008"/>
                    <a:pt x="300" y="10008"/>
                  </a:cubicBezTo>
                  <a:cubicBezTo>
                    <a:pt x="467" y="10008"/>
                    <a:pt x="567" y="9875"/>
                    <a:pt x="567" y="9708"/>
                  </a:cubicBezTo>
                  <a:lnTo>
                    <a:pt x="567" y="3937"/>
                  </a:lnTo>
                  <a:lnTo>
                    <a:pt x="4570" y="2469"/>
                  </a:lnTo>
                  <a:cubicBezTo>
                    <a:pt x="4804" y="2369"/>
                    <a:pt x="4904" y="2202"/>
                    <a:pt x="4904" y="1969"/>
                  </a:cubicBezTo>
                  <a:cubicBezTo>
                    <a:pt x="5004" y="1802"/>
                    <a:pt x="4870" y="1602"/>
                    <a:pt x="4670" y="1502"/>
                  </a:cubicBezTo>
                  <a:lnTo>
                    <a:pt x="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30"/>
          <p:cNvGrpSpPr/>
          <p:nvPr/>
        </p:nvGrpSpPr>
        <p:grpSpPr>
          <a:xfrm>
            <a:off x="7552350" y="3747925"/>
            <a:ext cx="1130825" cy="1173475"/>
            <a:chOff x="7299950" y="3697825"/>
            <a:chExt cx="1130825" cy="1173475"/>
          </a:xfrm>
        </p:grpSpPr>
        <p:sp>
          <p:nvSpPr>
            <p:cNvPr id="897" name="Google Shape;897;p30"/>
            <p:cNvSpPr/>
            <p:nvPr/>
          </p:nvSpPr>
          <p:spPr>
            <a:xfrm>
              <a:off x="7308275" y="4319225"/>
              <a:ext cx="237700" cy="199800"/>
            </a:xfrm>
            <a:custGeom>
              <a:avLst/>
              <a:gdLst/>
              <a:ahLst/>
              <a:cxnLst/>
              <a:rect l="l" t="t" r="r" b="b"/>
              <a:pathLst>
                <a:path w="9508" h="7992" extrusionOk="0">
                  <a:moveTo>
                    <a:pt x="1435" y="0"/>
                  </a:moveTo>
                  <a:lnTo>
                    <a:pt x="234" y="1101"/>
                  </a:lnTo>
                  <a:lnTo>
                    <a:pt x="201" y="1168"/>
                  </a:lnTo>
                  <a:cubicBezTo>
                    <a:pt x="134" y="1234"/>
                    <a:pt x="67" y="1368"/>
                    <a:pt x="34" y="1501"/>
                  </a:cubicBezTo>
                  <a:cubicBezTo>
                    <a:pt x="1" y="1668"/>
                    <a:pt x="34" y="1835"/>
                    <a:pt x="167" y="2002"/>
                  </a:cubicBezTo>
                  <a:cubicBezTo>
                    <a:pt x="868" y="2936"/>
                    <a:pt x="1869" y="4103"/>
                    <a:pt x="3236" y="5237"/>
                  </a:cubicBezTo>
                  <a:cubicBezTo>
                    <a:pt x="4971" y="6638"/>
                    <a:pt x="6672" y="7472"/>
                    <a:pt x="7906" y="7939"/>
                  </a:cubicBezTo>
                  <a:cubicBezTo>
                    <a:pt x="7987" y="7975"/>
                    <a:pt x="8070" y="7991"/>
                    <a:pt x="8151" y="7991"/>
                  </a:cubicBezTo>
                  <a:cubicBezTo>
                    <a:pt x="8373" y="7991"/>
                    <a:pt x="8585" y="7868"/>
                    <a:pt x="8707" y="7672"/>
                  </a:cubicBezTo>
                  <a:cubicBezTo>
                    <a:pt x="8940" y="7172"/>
                    <a:pt x="9241" y="6705"/>
                    <a:pt x="9507" y="6205"/>
                  </a:cubicBezTo>
                  <a:cubicBezTo>
                    <a:pt x="9407" y="6205"/>
                    <a:pt x="9374" y="6205"/>
                    <a:pt x="9274" y="6171"/>
                  </a:cubicBezTo>
                  <a:cubicBezTo>
                    <a:pt x="8006" y="5637"/>
                    <a:pt x="6339" y="4804"/>
                    <a:pt x="4637" y="3403"/>
                  </a:cubicBezTo>
                  <a:cubicBezTo>
                    <a:pt x="4037" y="2969"/>
                    <a:pt x="3537" y="2502"/>
                    <a:pt x="3103" y="2035"/>
                  </a:cubicBezTo>
                  <a:cubicBezTo>
                    <a:pt x="2502" y="1368"/>
                    <a:pt x="1935" y="734"/>
                    <a:pt x="1535" y="167"/>
                  </a:cubicBezTo>
                  <a:cubicBezTo>
                    <a:pt x="1502" y="134"/>
                    <a:pt x="1435" y="33"/>
                    <a:pt x="14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7760275" y="4665300"/>
              <a:ext cx="239350" cy="200300"/>
            </a:xfrm>
            <a:custGeom>
              <a:avLst/>
              <a:gdLst/>
              <a:ahLst/>
              <a:cxnLst/>
              <a:rect l="l" t="t" r="r" b="b"/>
              <a:pathLst>
                <a:path w="9574" h="8012" extrusionOk="0">
                  <a:moveTo>
                    <a:pt x="1468" y="0"/>
                  </a:moveTo>
                  <a:cubicBezTo>
                    <a:pt x="1068" y="367"/>
                    <a:pt x="667" y="734"/>
                    <a:pt x="267" y="1168"/>
                  </a:cubicBezTo>
                  <a:cubicBezTo>
                    <a:pt x="67" y="1368"/>
                    <a:pt x="0" y="1735"/>
                    <a:pt x="167" y="2002"/>
                  </a:cubicBezTo>
                  <a:cubicBezTo>
                    <a:pt x="968" y="3136"/>
                    <a:pt x="2235" y="4537"/>
                    <a:pt x="4003" y="5838"/>
                  </a:cubicBezTo>
                  <a:cubicBezTo>
                    <a:pt x="5471" y="6872"/>
                    <a:pt x="6838" y="7539"/>
                    <a:pt x="7973" y="7973"/>
                  </a:cubicBezTo>
                  <a:cubicBezTo>
                    <a:pt x="8043" y="8001"/>
                    <a:pt x="8114" y="8011"/>
                    <a:pt x="8184" y="8011"/>
                  </a:cubicBezTo>
                  <a:cubicBezTo>
                    <a:pt x="8280" y="8011"/>
                    <a:pt x="8377" y="7992"/>
                    <a:pt x="8473" y="7973"/>
                  </a:cubicBezTo>
                  <a:cubicBezTo>
                    <a:pt x="8606" y="7906"/>
                    <a:pt x="8673" y="7839"/>
                    <a:pt x="8740" y="7706"/>
                  </a:cubicBezTo>
                  <a:cubicBezTo>
                    <a:pt x="8740" y="7706"/>
                    <a:pt x="8740" y="7672"/>
                    <a:pt x="8773" y="7672"/>
                  </a:cubicBezTo>
                  <a:lnTo>
                    <a:pt x="9574" y="6205"/>
                  </a:lnTo>
                  <a:cubicBezTo>
                    <a:pt x="9474" y="6205"/>
                    <a:pt x="9440" y="6205"/>
                    <a:pt x="9340" y="6171"/>
                  </a:cubicBezTo>
                  <a:cubicBezTo>
                    <a:pt x="8673" y="5871"/>
                    <a:pt x="7939" y="5538"/>
                    <a:pt x="7139" y="5137"/>
                  </a:cubicBezTo>
                  <a:cubicBezTo>
                    <a:pt x="6605" y="4837"/>
                    <a:pt x="5971" y="4470"/>
                    <a:pt x="5404" y="4003"/>
                  </a:cubicBezTo>
                  <a:cubicBezTo>
                    <a:pt x="3603" y="2702"/>
                    <a:pt x="2402" y="1301"/>
                    <a:pt x="1568" y="167"/>
                  </a:cubicBezTo>
                  <a:cubicBezTo>
                    <a:pt x="1501" y="134"/>
                    <a:pt x="1468" y="34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7449225" y="4016175"/>
              <a:ext cx="763900" cy="676125"/>
            </a:xfrm>
            <a:custGeom>
              <a:avLst/>
              <a:gdLst/>
              <a:ahLst/>
              <a:cxnLst/>
              <a:rect l="l" t="t" r="r" b="b"/>
              <a:pathLst>
                <a:path w="30556" h="27045" extrusionOk="0">
                  <a:moveTo>
                    <a:pt x="8116" y="1"/>
                  </a:moveTo>
                  <a:cubicBezTo>
                    <a:pt x="7951" y="1"/>
                    <a:pt x="7793" y="59"/>
                    <a:pt x="7672" y="180"/>
                  </a:cubicBezTo>
                  <a:lnTo>
                    <a:pt x="5404" y="2348"/>
                  </a:lnTo>
                  <a:lnTo>
                    <a:pt x="4503" y="3216"/>
                  </a:lnTo>
                  <a:lnTo>
                    <a:pt x="2001" y="5617"/>
                  </a:lnTo>
                  <a:lnTo>
                    <a:pt x="200" y="7352"/>
                  </a:lnTo>
                  <a:cubicBezTo>
                    <a:pt x="33" y="7519"/>
                    <a:pt x="0" y="7686"/>
                    <a:pt x="0" y="7886"/>
                  </a:cubicBezTo>
                  <a:lnTo>
                    <a:pt x="0" y="8019"/>
                  </a:lnTo>
                  <a:cubicBezTo>
                    <a:pt x="0" y="8053"/>
                    <a:pt x="33" y="8119"/>
                    <a:pt x="33" y="8153"/>
                  </a:cubicBezTo>
                  <a:cubicBezTo>
                    <a:pt x="33" y="8186"/>
                    <a:pt x="67" y="8219"/>
                    <a:pt x="100" y="8286"/>
                  </a:cubicBezTo>
                  <a:lnTo>
                    <a:pt x="234" y="8419"/>
                  </a:lnTo>
                  <a:lnTo>
                    <a:pt x="4170" y="11422"/>
                  </a:lnTo>
                  <a:lnTo>
                    <a:pt x="9674" y="15625"/>
                  </a:lnTo>
                  <a:cubicBezTo>
                    <a:pt x="9707" y="15658"/>
                    <a:pt x="9740" y="15658"/>
                    <a:pt x="9774" y="15691"/>
                  </a:cubicBezTo>
                  <a:cubicBezTo>
                    <a:pt x="9774" y="15658"/>
                    <a:pt x="9840" y="15625"/>
                    <a:pt x="9840" y="15558"/>
                  </a:cubicBezTo>
                  <a:lnTo>
                    <a:pt x="13777" y="10388"/>
                  </a:lnTo>
                  <a:lnTo>
                    <a:pt x="14510" y="9487"/>
                  </a:lnTo>
                  <a:cubicBezTo>
                    <a:pt x="14544" y="9387"/>
                    <a:pt x="14677" y="9353"/>
                    <a:pt x="14744" y="9353"/>
                  </a:cubicBezTo>
                  <a:cubicBezTo>
                    <a:pt x="14777" y="9353"/>
                    <a:pt x="14877" y="9387"/>
                    <a:pt x="14911" y="9454"/>
                  </a:cubicBezTo>
                  <a:lnTo>
                    <a:pt x="15178" y="9620"/>
                  </a:lnTo>
                  <a:lnTo>
                    <a:pt x="16845" y="7385"/>
                  </a:lnTo>
                  <a:cubicBezTo>
                    <a:pt x="17046" y="7119"/>
                    <a:pt x="17012" y="6685"/>
                    <a:pt x="16712" y="6451"/>
                  </a:cubicBezTo>
                  <a:lnTo>
                    <a:pt x="16712" y="6451"/>
                  </a:lnTo>
                  <a:lnTo>
                    <a:pt x="21890" y="10409"/>
                  </a:lnTo>
                  <a:lnTo>
                    <a:pt x="21890" y="10409"/>
                  </a:lnTo>
                  <a:cubicBezTo>
                    <a:pt x="21796" y="10347"/>
                    <a:pt x="21686" y="10316"/>
                    <a:pt x="21575" y="10316"/>
                  </a:cubicBezTo>
                  <a:cubicBezTo>
                    <a:pt x="21369" y="10316"/>
                    <a:pt x="21156" y="10420"/>
                    <a:pt x="21015" y="10621"/>
                  </a:cubicBezTo>
                  <a:lnTo>
                    <a:pt x="19347" y="12823"/>
                  </a:lnTo>
                  <a:lnTo>
                    <a:pt x="19581" y="12989"/>
                  </a:lnTo>
                  <a:cubicBezTo>
                    <a:pt x="19714" y="13056"/>
                    <a:pt x="19747" y="13290"/>
                    <a:pt x="19614" y="13390"/>
                  </a:cubicBezTo>
                  <a:lnTo>
                    <a:pt x="18914" y="14324"/>
                  </a:lnTo>
                  <a:lnTo>
                    <a:pt x="14944" y="19527"/>
                  </a:lnTo>
                  <a:cubicBezTo>
                    <a:pt x="14911" y="19561"/>
                    <a:pt x="14877" y="19627"/>
                    <a:pt x="14844" y="19627"/>
                  </a:cubicBezTo>
                  <a:cubicBezTo>
                    <a:pt x="14877" y="19661"/>
                    <a:pt x="14877" y="19694"/>
                    <a:pt x="14911" y="19694"/>
                  </a:cubicBezTo>
                  <a:lnTo>
                    <a:pt x="24284" y="26899"/>
                  </a:lnTo>
                  <a:cubicBezTo>
                    <a:pt x="24411" y="27001"/>
                    <a:pt x="24539" y="27045"/>
                    <a:pt x="24666" y="27045"/>
                  </a:cubicBezTo>
                  <a:cubicBezTo>
                    <a:pt x="24706" y="27045"/>
                    <a:pt x="24745" y="27041"/>
                    <a:pt x="24784" y="27033"/>
                  </a:cubicBezTo>
                  <a:lnTo>
                    <a:pt x="24851" y="27033"/>
                  </a:lnTo>
                  <a:cubicBezTo>
                    <a:pt x="24918" y="27033"/>
                    <a:pt x="24951" y="26999"/>
                    <a:pt x="25051" y="26999"/>
                  </a:cubicBezTo>
                  <a:cubicBezTo>
                    <a:pt x="25085" y="26999"/>
                    <a:pt x="25085" y="26966"/>
                    <a:pt x="25118" y="26966"/>
                  </a:cubicBezTo>
                  <a:lnTo>
                    <a:pt x="25251" y="26833"/>
                  </a:lnTo>
                  <a:cubicBezTo>
                    <a:pt x="25285" y="26799"/>
                    <a:pt x="25285" y="26733"/>
                    <a:pt x="25351" y="26733"/>
                  </a:cubicBezTo>
                  <a:lnTo>
                    <a:pt x="26552" y="24531"/>
                  </a:lnTo>
                  <a:lnTo>
                    <a:pt x="28220" y="21495"/>
                  </a:lnTo>
                  <a:lnTo>
                    <a:pt x="28787" y="20395"/>
                  </a:lnTo>
                  <a:lnTo>
                    <a:pt x="30288" y="17659"/>
                  </a:lnTo>
                  <a:cubicBezTo>
                    <a:pt x="30555" y="17259"/>
                    <a:pt x="30455" y="16859"/>
                    <a:pt x="30188" y="16659"/>
                  </a:cubicBezTo>
                  <a:lnTo>
                    <a:pt x="25936" y="13421"/>
                  </a:lnTo>
                  <a:lnTo>
                    <a:pt x="25936" y="13421"/>
                  </a:lnTo>
                  <a:cubicBezTo>
                    <a:pt x="25994" y="13453"/>
                    <a:pt x="26060" y="13469"/>
                    <a:pt x="26133" y="13469"/>
                  </a:cubicBezTo>
                  <a:cubicBezTo>
                    <a:pt x="26171" y="13469"/>
                    <a:pt x="26210" y="13465"/>
                    <a:pt x="26252" y="13456"/>
                  </a:cubicBezTo>
                  <a:cubicBezTo>
                    <a:pt x="26386" y="13456"/>
                    <a:pt x="26552" y="13356"/>
                    <a:pt x="26619" y="13256"/>
                  </a:cubicBezTo>
                  <a:cubicBezTo>
                    <a:pt x="26853" y="12989"/>
                    <a:pt x="26752" y="12656"/>
                    <a:pt x="26519" y="12456"/>
                  </a:cubicBezTo>
                  <a:lnTo>
                    <a:pt x="13610" y="2582"/>
                  </a:lnTo>
                  <a:cubicBezTo>
                    <a:pt x="13510" y="2482"/>
                    <a:pt x="13343" y="2449"/>
                    <a:pt x="13209" y="2449"/>
                  </a:cubicBezTo>
                  <a:cubicBezTo>
                    <a:pt x="13076" y="2449"/>
                    <a:pt x="12909" y="2515"/>
                    <a:pt x="12843" y="2649"/>
                  </a:cubicBezTo>
                  <a:cubicBezTo>
                    <a:pt x="12676" y="2916"/>
                    <a:pt x="12709" y="3249"/>
                    <a:pt x="12909" y="3449"/>
                  </a:cubicBezTo>
                  <a:lnTo>
                    <a:pt x="8573" y="147"/>
                  </a:lnTo>
                  <a:cubicBezTo>
                    <a:pt x="8428" y="51"/>
                    <a:pt x="8269" y="1"/>
                    <a:pt x="8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7344150" y="4212475"/>
              <a:ext cx="272700" cy="260200"/>
            </a:xfrm>
            <a:custGeom>
              <a:avLst/>
              <a:gdLst/>
              <a:ahLst/>
              <a:cxnLst/>
              <a:rect l="l" t="t" r="r" b="b"/>
              <a:pathLst>
                <a:path w="10908" h="10408" extrusionOk="0">
                  <a:moveTo>
                    <a:pt x="4236" y="0"/>
                  </a:moveTo>
                  <a:lnTo>
                    <a:pt x="0" y="4237"/>
                  </a:lnTo>
                  <a:cubicBezTo>
                    <a:pt x="0" y="4303"/>
                    <a:pt x="67" y="4337"/>
                    <a:pt x="100" y="4404"/>
                  </a:cubicBezTo>
                  <a:cubicBezTo>
                    <a:pt x="500" y="4971"/>
                    <a:pt x="1001" y="5604"/>
                    <a:pt x="1668" y="6272"/>
                  </a:cubicBezTo>
                  <a:cubicBezTo>
                    <a:pt x="2135" y="6739"/>
                    <a:pt x="2635" y="7172"/>
                    <a:pt x="3202" y="7639"/>
                  </a:cubicBezTo>
                  <a:cubicBezTo>
                    <a:pt x="4904" y="9007"/>
                    <a:pt x="6605" y="9841"/>
                    <a:pt x="7872" y="10341"/>
                  </a:cubicBezTo>
                  <a:cubicBezTo>
                    <a:pt x="7939" y="10408"/>
                    <a:pt x="7972" y="10408"/>
                    <a:pt x="8072" y="10408"/>
                  </a:cubicBezTo>
                  <a:cubicBezTo>
                    <a:pt x="8106" y="10308"/>
                    <a:pt x="8139" y="10274"/>
                    <a:pt x="8206" y="10174"/>
                  </a:cubicBezTo>
                  <a:cubicBezTo>
                    <a:pt x="8239" y="10074"/>
                    <a:pt x="8306" y="9974"/>
                    <a:pt x="8339" y="9841"/>
                  </a:cubicBezTo>
                  <a:cubicBezTo>
                    <a:pt x="8339" y="9841"/>
                    <a:pt x="8339" y="9807"/>
                    <a:pt x="8406" y="9807"/>
                  </a:cubicBezTo>
                  <a:cubicBezTo>
                    <a:pt x="8539" y="9607"/>
                    <a:pt x="8640" y="9407"/>
                    <a:pt x="8773" y="9140"/>
                  </a:cubicBezTo>
                  <a:cubicBezTo>
                    <a:pt x="8840" y="8973"/>
                    <a:pt x="8973" y="8807"/>
                    <a:pt x="9073" y="8640"/>
                  </a:cubicBezTo>
                  <a:cubicBezTo>
                    <a:pt x="9140" y="8506"/>
                    <a:pt x="9173" y="8406"/>
                    <a:pt x="9273" y="8306"/>
                  </a:cubicBezTo>
                  <a:lnTo>
                    <a:pt x="9774" y="7439"/>
                  </a:lnTo>
                  <a:cubicBezTo>
                    <a:pt x="9840" y="7272"/>
                    <a:pt x="9974" y="7105"/>
                    <a:pt x="10074" y="6939"/>
                  </a:cubicBezTo>
                  <a:cubicBezTo>
                    <a:pt x="10107" y="6905"/>
                    <a:pt x="10141" y="6805"/>
                    <a:pt x="10141" y="6772"/>
                  </a:cubicBezTo>
                  <a:cubicBezTo>
                    <a:pt x="10241" y="6638"/>
                    <a:pt x="10274" y="6505"/>
                    <a:pt x="10341" y="6438"/>
                  </a:cubicBezTo>
                  <a:cubicBezTo>
                    <a:pt x="10574" y="6105"/>
                    <a:pt x="10741" y="5771"/>
                    <a:pt x="10908" y="5471"/>
                  </a:cubicBezTo>
                  <a:lnTo>
                    <a:pt x="8906" y="3937"/>
                  </a:lnTo>
                  <a:lnTo>
                    <a:pt x="4470" y="501"/>
                  </a:lnTo>
                  <a:cubicBezTo>
                    <a:pt x="4303" y="401"/>
                    <a:pt x="4236" y="167"/>
                    <a:pt x="4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7585150" y="4015375"/>
              <a:ext cx="288550" cy="229650"/>
            </a:xfrm>
            <a:custGeom>
              <a:avLst/>
              <a:gdLst/>
              <a:ahLst/>
              <a:cxnLst/>
              <a:rect l="l" t="t" r="r" b="b"/>
              <a:pathLst>
                <a:path w="11542" h="9186" extrusionOk="0">
                  <a:moveTo>
                    <a:pt x="2758" y="0"/>
                  </a:moveTo>
                  <a:cubicBezTo>
                    <a:pt x="2716" y="0"/>
                    <a:pt x="2675" y="4"/>
                    <a:pt x="2635" y="12"/>
                  </a:cubicBezTo>
                  <a:cubicBezTo>
                    <a:pt x="2535" y="12"/>
                    <a:pt x="2469" y="45"/>
                    <a:pt x="2369" y="112"/>
                  </a:cubicBezTo>
                  <a:cubicBezTo>
                    <a:pt x="2335" y="145"/>
                    <a:pt x="2302" y="145"/>
                    <a:pt x="2269" y="179"/>
                  </a:cubicBezTo>
                  <a:lnTo>
                    <a:pt x="0" y="2347"/>
                  </a:lnTo>
                  <a:lnTo>
                    <a:pt x="6038" y="6984"/>
                  </a:lnTo>
                  <a:lnTo>
                    <a:pt x="7305" y="7984"/>
                  </a:lnTo>
                  <a:lnTo>
                    <a:pt x="7472" y="7618"/>
                  </a:lnTo>
                  <a:cubicBezTo>
                    <a:pt x="7514" y="7512"/>
                    <a:pt x="7610" y="7446"/>
                    <a:pt x="7700" y="7446"/>
                  </a:cubicBezTo>
                  <a:cubicBezTo>
                    <a:pt x="7752" y="7446"/>
                    <a:pt x="7802" y="7468"/>
                    <a:pt x="7839" y="7517"/>
                  </a:cubicBezTo>
                  <a:lnTo>
                    <a:pt x="10007" y="9185"/>
                  </a:lnTo>
                  <a:lnTo>
                    <a:pt x="11375" y="7384"/>
                  </a:lnTo>
                  <a:cubicBezTo>
                    <a:pt x="11508" y="7217"/>
                    <a:pt x="11542" y="7050"/>
                    <a:pt x="11508" y="6850"/>
                  </a:cubicBezTo>
                  <a:lnTo>
                    <a:pt x="11508" y="6784"/>
                  </a:lnTo>
                  <a:lnTo>
                    <a:pt x="11508" y="6717"/>
                  </a:lnTo>
                  <a:cubicBezTo>
                    <a:pt x="11508" y="6684"/>
                    <a:pt x="11475" y="6650"/>
                    <a:pt x="11475" y="6650"/>
                  </a:cubicBezTo>
                  <a:cubicBezTo>
                    <a:pt x="11475" y="6617"/>
                    <a:pt x="11442" y="6617"/>
                    <a:pt x="11442" y="6550"/>
                  </a:cubicBezTo>
                  <a:cubicBezTo>
                    <a:pt x="11375" y="6517"/>
                    <a:pt x="11342" y="6450"/>
                    <a:pt x="11308" y="6383"/>
                  </a:cubicBezTo>
                  <a:lnTo>
                    <a:pt x="9140" y="4715"/>
                  </a:lnTo>
                  <a:lnTo>
                    <a:pt x="3169" y="145"/>
                  </a:lnTo>
                  <a:cubicBezTo>
                    <a:pt x="3042" y="44"/>
                    <a:pt x="2895" y="0"/>
                    <a:pt x="2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7797800" y="4564400"/>
              <a:ext cx="276050" cy="255200"/>
            </a:xfrm>
            <a:custGeom>
              <a:avLst/>
              <a:gdLst/>
              <a:ahLst/>
              <a:cxnLst/>
              <a:rect l="l" t="t" r="r" b="b"/>
              <a:pathLst>
                <a:path w="11042" h="10208" extrusionOk="0">
                  <a:moveTo>
                    <a:pt x="4003" y="0"/>
                  </a:moveTo>
                  <a:lnTo>
                    <a:pt x="3503" y="500"/>
                  </a:lnTo>
                  <a:cubicBezTo>
                    <a:pt x="3069" y="934"/>
                    <a:pt x="2602" y="1401"/>
                    <a:pt x="2135" y="1901"/>
                  </a:cubicBezTo>
                  <a:lnTo>
                    <a:pt x="1835" y="2202"/>
                  </a:lnTo>
                  <a:lnTo>
                    <a:pt x="1001" y="3036"/>
                  </a:lnTo>
                  <a:lnTo>
                    <a:pt x="768" y="3269"/>
                  </a:lnTo>
                  <a:lnTo>
                    <a:pt x="634" y="3403"/>
                  </a:lnTo>
                  <a:lnTo>
                    <a:pt x="501" y="3536"/>
                  </a:lnTo>
                  <a:lnTo>
                    <a:pt x="367" y="3669"/>
                  </a:lnTo>
                  <a:cubicBezTo>
                    <a:pt x="267" y="3769"/>
                    <a:pt x="134" y="3903"/>
                    <a:pt x="0" y="4003"/>
                  </a:cubicBezTo>
                  <a:cubicBezTo>
                    <a:pt x="67" y="4070"/>
                    <a:pt x="67" y="4103"/>
                    <a:pt x="100" y="4170"/>
                  </a:cubicBezTo>
                  <a:cubicBezTo>
                    <a:pt x="868" y="5271"/>
                    <a:pt x="2135" y="6705"/>
                    <a:pt x="3936" y="8006"/>
                  </a:cubicBezTo>
                  <a:cubicBezTo>
                    <a:pt x="4504" y="8406"/>
                    <a:pt x="5104" y="8773"/>
                    <a:pt x="5671" y="9107"/>
                  </a:cubicBezTo>
                  <a:cubicBezTo>
                    <a:pt x="6472" y="9574"/>
                    <a:pt x="7205" y="9907"/>
                    <a:pt x="7873" y="10174"/>
                  </a:cubicBezTo>
                  <a:cubicBezTo>
                    <a:pt x="7973" y="10207"/>
                    <a:pt x="8006" y="10207"/>
                    <a:pt x="8106" y="10207"/>
                  </a:cubicBezTo>
                  <a:lnTo>
                    <a:pt x="11042" y="5037"/>
                  </a:lnTo>
                  <a:lnTo>
                    <a:pt x="11042" y="5037"/>
                  </a:lnTo>
                  <a:cubicBezTo>
                    <a:pt x="10986" y="5045"/>
                    <a:pt x="10933" y="5049"/>
                    <a:pt x="10882" y="5049"/>
                  </a:cubicBezTo>
                  <a:cubicBezTo>
                    <a:pt x="10715" y="5049"/>
                    <a:pt x="10569" y="5006"/>
                    <a:pt x="10441" y="4904"/>
                  </a:cubicBezTo>
                  <a:lnTo>
                    <a:pt x="6005" y="1535"/>
                  </a:lnTo>
                  <a:lnTo>
                    <a:pt x="40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7942075" y="4272750"/>
              <a:ext cx="271050" cy="249975"/>
            </a:xfrm>
            <a:custGeom>
              <a:avLst/>
              <a:gdLst/>
              <a:ahLst/>
              <a:cxnLst/>
              <a:rect l="l" t="t" r="r" b="b"/>
              <a:pathLst>
                <a:path w="10842" h="9999" extrusionOk="0">
                  <a:moveTo>
                    <a:pt x="1912" y="1"/>
                  </a:moveTo>
                  <a:cubicBezTo>
                    <a:pt x="1697" y="1"/>
                    <a:pt x="1486" y="100"/>
                    <a:pt x="1368" y="258"/>
                  </a:cubicBezTo>
                  <a:lnTo>
                    <a:pt x="0" y="2059"/>
                  </a:lnTo>
                  <a:lnTo>
                    <a:pt x="2168" y="3727"/>
                  </a:lnTo>
                  <a:cubicBezTo>
                    <a:pt x="2302" y="3827"/>
                    <a:pt x="2302" y="4027"/>
                    <a:pt x="2168" y="4094"/>
                  </a:cubicBezTo>
                  <a:lnTo>
                    <a:pt x="1835" y="4394"/>
                  </a:lnTo>
                  <a:lnTo>
                    <a:pt x="3136" y="5362"/>
                  </a:lnTo>
                  <a:lnTo>
                    <a:pt x="9173" y="9998"/>
                  </a:lnTo>
                  <a:lnTo>
                    <a:pt x="10674" y="7230"/>
                  </a:lnTo>
                  <a:cubicBezTo>
                    <a:pt x="10841" y="6996"/>
                    <a:pt x="10741" y="6596"/>
                    <a:pt x="10474" y="6396"/>
                  </a:cubicBezTo>
                  <a:lnTo>
                    <a:pt x="4503" y="1826"/>
                  </a:lnTo>
                  <a:lnTo>
                    <a:pt x="2335" y="158"/>
                  </a:lnTo>
                  <a:cubicBezTo>
                    <a:pt x="2212" y="49"/>
                    <a:pt x="2061" y="1"/>
                    <a:pt x="1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7707725" y="4266675"/>
              <a:ext cx="221850" cy="220175"/>
            </a:xfrm>
            <a:custGeom>
              <a:avLst/>
              <a:gdLst/>
              <a:ahLst/>
              <a:cxnLst/>
              <a:rect l="l" t="t" r="r" b="b"/>
              <a:pathLst>
                <a:path w="8874" h="8807" extrusionOk="0">
                  <a:moveTo>
                    <a:pt x="3703" y="1"/>
                  </a:moveTo>
                  <a:lnTo>
                    <a:pt x="3503" y="301"/>
                  </a:lnTo>
                  <a:lnTo>
                    <a:pt x="1" y="4837"/>
                  </a:lnTo>
                  <a:lnTo>
                    <a:pt x="234" y="5071"/>
                  </a:lnTo>
                  <a:lnTo>
                    <a:pt x="4904" y="8607"/>
                  </a:lnTo>
                  <a:lnTo>
                    <a:pt x="5171" y="8807"/>
                  </a:lnTo>
                  <a:lnTo>
                    <a:pt x="8607" y="4270"/>
                  </a:lnTo>
                  <a:lnTo>
                    <a:pt x="8874" y="3970"/>
                  </a:lnTo>
                  <a:lnTo>
                    <a:pt x="8607" y="3770"/>
                  </a:lnTo>
                  <a:lnTo>
                    <a:pt x="8373" y="3603"/>
                  </a:lnTo>
                  <a:lnTo>
                    <a:pt x="7273" y="2769"/>
                  </a:lnTo>
                  <a:lnTo>
                    <a:pt x="4204" y="401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7898700" y="4212475"/>
              <a:ext cx="51725" cy="49225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701" y="0"/>
                  </a:moveTo>
                  <a:lnTo>
                    <a:pt x="1" y="934"/>
                  </a:lnTo>
                  <a:lnTo>
                    <a:pt x="1368" y="1968"/>
                  </a:lnTo>
                  <a:lnTo>
                    <a:pt x="2069" y="1034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7772775" y="3987725"/>
              <a:ext cx="200175" cy="165550"/>
            </a:xfrm>
            <a:custGeom>
              <a:avLst/>
              <a:gdLst/>
              <a:ahLst/>
              <a:cxnLst/>
              <a:rect l="l" t="t" r="r" b="b"/>
              <a:pathLst>
                <a:path w="8007" h="6622" extrusionOk="0">
                  <a:moveTo>
                    <a:pt x="1351" y="0"/>
                  </a:moveTo>
                  <a:cubicBezTo>
                    <a:pt x="1124" y="0"/>
                    <a:pt x="902" y="93"/>
                    <a:pt x="768" y="284"/>
                  </a:cubicBezTo>
                  <a:lnTo>
                    <a:pt x="1" y="1285"/>
                  </a:lnTo>
                  <a:lnTo>
                    <a:pt x="7006" y="6622"/>
                  </a:lnTo>
                  <a:lnTo>
                    <a:pt x="7773" y="5655"/>
                  </a:lnTo>
                  <a:cubicBezTo>
                    <a:pt x="8006" y="5321"/>
                    <a:pt x="7973" y="4887"/>
                    <a:pt x="7639" y="4587"/>
                  </a:cubicBezTo>
                  <a:lnTo>
                    <a:pt x="1835" y="151"/>
                  </a:lnTo>
                  <a:cubicBezTo>
                    <a:pt x="1693" y="51"/>
                    <a:pt x="1521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7999600" y="4162000"/>
              <a:ext cx="200175" cy="165575"/>
            </a:xfrm>
            <a:custGeom>
              <a:avLst/>
              <a:gdLst/>
              <a:ahLst/>
              <a:cxnLst/>
              <a:rect l="l" t="t" r="r" b="b"/>
              <a:pathLst>
                <a:path w="8007" h="6623" extrusionOk="0">
                  <a:moveTo>
                    <a:pt x="1349" y="1"/>
                  </a:moveTo>
                  <a:cubicBezTo>
                    <a:pt x="1118" y="1"/>
                    <a:pt x="888" y="93"/>
                    <a:pt x="735" y="285"/>
                  </a:cubicBezTo>
                  <a:lnTo>
                    <a:pt x="1" y="1286"/>
                  </a:lnTo>
                  <a:lnTo>
                    <a:pt x="7006" y="6623"/>
                  </a:lnTo>
                  <a:lnTo>
                    <a:pt x="7740" y="5655"/>
                  </a:lnTo>
                  <a:cubicBezTo>
                    <a:pt x="8007" y="5322"/>
                    <a:pt x="7940" y="4855"/>
                    <a:pt x="7606" y="4588"/>
                  </a:cubicBezTo>
                  <a:lnTo>
                    <a:pt x="1835" y="151"/>
                  </a:lnTo>
                  <a:cubicBezTo>
                    <a:pt x="1693" y="52"/>
                    <a:pt x="1521" y="1"/>
                    <a:pt x="1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7684375" y="4437625"/>
              <a:ext cx="104275" cy="90875"/>
            </a:xfrm>
            <a:custGeom>
              <a:avLst/>
              <a:gdLst/>
              <a:ahLst/>
              <a:cxnLst/>
              <a:rect l="l" t="t" r="r" b="b"/>
              <a:pathLst>
                <a:path w="4171" h="3635" extrusionOk="0">
                  <a:moveTo>
                    <a:pt x="868" y="1"/>
                  </a:moveTo>
                  <a:lnTo>
                    <a:pt x="268" y="801"/>
                  </a:lnTo>
                  <a:cubicBezTo>
                    <a:pt x="1" y="1135"/>
                    <a:pt x="34" y="1602"/>
                    <a:pt x="368" y="1902"/>
                  </a:cubicBezTo>
                  <a:lnTo>
                    <a:pt x="2469" y="3470"/>
                  </a:lnTo>
                  <a:cubicBezTo>
                    <a:pt x="2608" y="3581"/>
                    <a:pt x="2771" y="3635"/>
                    <a:pt x="2932" y="3635"/>
                  </a:cubicBezTo>
                  <a:cubicBezTo>
                    <a:pt x="3158" y="3635"/>
                    <a:pt x="3381" y="3531"/>
                    <a:pt x="3537" y="3337"/>
                  </a:cubicBezTo>
                  <a:lnTo>
                    <a:pt x="4170" y="2503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7562625" y="4074875"/>
              <a:ext cx="249375" cy="208500"/>
            </a:xfrm>
            <a:custGeom>
              <a:avLst/>
              <a:gdLst/>
              <a:ahLst/>
              <a:cxnLst/>
              <a:rect l="l" t="t" r="r" b="b"/>
              <a:pathLst>
                <a:path w="9975" h="8340" extrusionOk="0">
                  <a:moveTo>
                    <a:pt x="901" y="0"/>
                  </a:moveTo>
                  <a:lnTo>
                    <a:pt x="1" y="901"/>
                  </a:lnTo>
                  <a:lnTo>
                    <a:pt x="5538" y="5137"/>
                  </a:lnTo>
                  <a:lnTo>
                    <a:pt x="9741" y="8340"/>
                  </a:lnTo>
                  <a:lnTo>
                    <a:pt x="9974" y="8073"/>
                  </a:lnTo>
                  <a:lnTo>
                    <a:pt x="7973" y="6505"/>
                  </a:lnTo>
                  <a:cubicBezTo>
                    <a:pt x="7873" y="6438"/>
                    <a:pt x="7840" y="6305"/>
                    <a:pt x="7906" y="6238"/>
                  </a:cubicBezTo>
                  <a:lnTo>
                    <a:pt x="8206" y="5604"/>
                  </a:lnTo>
                  <a:lnTo>
                    <a:pt x="6972" y="4637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7912875" y="4356750"/>
              <a:ext cx="258550" cy="193500"/>
            </a:xfrm>
            <a:custGeom>
              <a:avLst/>
              <a:gdLst/>
              <a:ahLst/>
              <a:cxnLst/>
              <a:rect l="l" t="t" r="r" b="b"/>
              <a:pathLst>
                <a:path w="10342" h="7740" extrusionOk="0">
                  <a:moveTo>
                    <a:pt x="201" y="0"/>
                  </a:moveTo>
                  <a:lnTo>
                    <a:pt x="1" y="300"/>
                  </a:lnTo>
                  <a:lnTo>
                    <a:pt x="4204" y="3503"/>
                  </a:lnTo>
                  <a:lnTo>
                    <a:pt x="9741" y="7739"/>
                  </a:lnTo>
                  <a:lnTo>
                    <a:pt x="10341" y="6672"/>
                  </a:lnTo>
                  <a:lnTo>
                    <a:pt x="4370" y="2035"/>
                  </a:lnTo>
                  <a:lnTo>
                    <a:pt x="3069" y="1068"/>
                  </a:lnTo>
                  <a:lnTo>
                    <a:pt x="2569" y="1535"/>
                  </a:lnTo>
                  <a:cubicBezTo>
                    <a:pt x="2536" y="1585"/>
                    <a:pt x="2477" y="1610"/>
                    <a:pt x="2415" y="1610"/>
                  </a:cubicBezTo>
                  <a:cubicBezTo>
                    <a:pt x="2352" y="1610"/>
                    <a:pt x="2286" y="1585"/>
                    <a:pt x="2236" y="1535"/>
                  </a:cubicBezTo>
                  <a:lnTo>
                    <a:pt x="468" y="16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7847000" y="4225375"/>
              <a:ext cx="105100" cy="91375"/>
            </a:xfrm>
            <a:custGeom>
              <a:avLst/>
              <a:gdLst/>
              <a:ahLst/>
              <a:cxnLst/>
              <a:rect l="l" t="t" r="r" b="b"/>
              <a:pathLst>
                <a:path w="4204" h="3655" extrusionOk="0">
                  <a:moveTo>
                    <a:pt x="1239" y="1"/>
                  </a:moveTo>
                  <a:cubicBezTo>
                    <a:pt x="1023" y="1"/>
                    <a:pt x="806" y="94"/>
                    <a:pt x="634" y="285"/>
                  </a:cubicBezTo>
                  <a:lnTo>
                    <a:pt x="0" y="1119"/>
                  </a:lnTo>
                  <a:lnTo>
                    <a:pt x="3303" y="3654"/>
                  </a:lnTo>
                  <a:lnTo>
                    <a:pt x="3970" y="2820"/>
                  </a:lnTo>
                  <a:cubicBezTo>
                    <a:pt x="4203" y="2487"/>
                    <a:pt x="4137" y="2053"/>
                    <a:pt x="3836" y="1753"/>
                  </a:cubicBezTo>
                  <a:lnTo>
                    <a:pt x="3470" y="1452"/>
                  </a:lnTo>
                  <a:lnTo>
                    <a:pt x="2102" y="452"/>
                  </a:lnTo>
                  <a:lnTo>
                    <a:pt x="1702" y="152"/>
                  </a:lnTo>
                  <a:cubicBezTo>
                    <a:pt x="1559" y="52"/>
                    <a:pt x="1399" y="1"/>
                    <a:pt x="1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7756100" y="4019825"/>
              <a:ext cx="191825" cy="156400"/>
            </a:xfrm>
            <a:custGeom>
              <a:avLst/>
              <a:gdLst/>
              <a:ahLst/>
              <a:cxnLst/>
              <a:rect l="l" t="t" r="r" b="b"/>
              <a:pathLst>
                <a:path w="7673" h="6256" extrusionOk="0">
                  <a:moveTo>
                    <a:pt x="668" y="1"/>
                  </a:moveTo>
                  <a:lnTo>
                    <a:pt x="267" y="601"/>
                  </a:lnTo>
                  <a:cubicBezTo>
                    <a:pt x="0" y="935"/>
                    <a:pt x="67" y="1435"/>
                    <a:pt x="401" y="1669"/>
                  </a:cubicBezTo>
                  <a:lnTo>
                    <a:pt x="6172" y="6105"/>
                  </a:lnTo>
                  <a:cubicBezTo>
                    <a:pt x="6314" y="6205"/>
                    <a:pt x="6486" y="6256"/>
                    <a:pt x="6658" y="6256"/>
                  </a:cubicBezTo>
                  <a:cubicBezTo>
                    <a:pt x="6889" y="6256"/>
                    <a:pt x="7119" y="6163"/>
                    <a:pt x="7272" y="5972"/>
                  </a:cubicBezTo>
                  <a:lnTo>
                    <a:pt x="7673" y="5371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7982925" y="4193300"/>
              <a:ext cx="191825" cy="155900"/>
            </a:xfrm>
            <a:custGeom>
              <a:avLst/>
              <a:gdLst/>
              <a:ahLst/>
              <a:cxnLst/>
              <a:rect l="l" t="t" r="r" b="b"/>
              <a:pathLst>
                <a:path w="7673" h="6236" extrusionOk="0">
                  <a:moveTo>
                    <a:pt x="668" y="0"/>
                  </a:moveTo>
                  <a:lnTo>
                    <a:pt x="234" y="567"/>
                  </a:lnTo>
                  <a:cubicBezTo>
                    <a:pt x="1" y="901"/>
                    <a:pt x="34" y="1401"/>
                    <a:pt x="368" y="1668"/>
                  </a:cubicBezTo>
                  <a:lnTo>
                    <a:pt x="6138" y="6071"/>
                  </a:lnTo>
                  <a:cubicBezTo>
                    <a:pt x="6292" y="6183"/>
                    <a:pt x="6462" y="6236"/>
                    <a:pt x="6628" y="6236"/>
                  </a:cubicBezTo>
                  <a:cubicBezTo>
                    <a:pt x="6860" y="6236"/>
                    <a:pt x="7084" y="6132"/>
                    <a:pt x="7239" y="5938"/>
                  </a:cubicBezTo>
                  <a:lnTo>
                    <a:pt x="7673" y="5371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7759425" y="4202475"/>
              <a:ext cx="240200" cy="194525"/>
            </a:xfrm>
            <a:custGeom>
              <a:avLst/>
              <a:gdLst/>
              <a:ahLst/>
              <a:cxnLst/>
              <a:rect l="l" t="t" r="r" b="b"/>
              <a:pathLst>
                <a:path w="9608" h="7781" extrusionOk="0">
                  <a:moveTo>
                    <a:pt x="736" y="0"/>
                  </a:moveTo>
                  <a:cubicBezTo>
                    <a:pt x="635" y="0"/>
                    <a:pt x="523" y="45"/>
                    <a:pt x="501" y="134"/>
                  </a:cubicBezTo>
                  <a:lnTo>
                    <a:pt x="334" y="500"/>
                  </a:lnTo>
                  <a:lnTo>
                    <a:pt x="34" y="1134"/>
                  </a:lnTo>
                  <a:cubicBezTo>
                    <a:pt x="1" y="1234"/>
                    <a:pt x="1" y="1368"/>
                    <a:pt x="134" y="1468"/>
                  </a:cubicBezTo>
                  <a:lnTo>
                    <a:pt x="1669" y="2635"/>
                  </a:lnTo>
                  <a:lnTo>
                    <a:pt x="2136" y="3002"/>
                  </a:lnTo>
                  <a:lnTo>
                    <a:pt x="5205" y="5371"/>
                  </a:lnTo>
                  <a:lnTo>
                    <a:pt x="6305" y="6205"/>
                  </a:lnTo>
                  <a:lnTo>
                    <a:pt x="6539" y="6371"/>
                  </a:lnTo>
                  <a:lnTo>
                    <a:pt x="6806" y="6538"/>
                  </a:lnTo>
                  <a:lnTo>
                    <a:pt x="8340" y="7706"/>
                  </a:lnTo>
                  <a:cubicBezTo>
                    <a:pt x="8390" y="7756"/>
                    <a:pt x="8457" y="7781"/>
                    <a:pt x="8519" y="7781"/>
                  </a:cubicBezTo>
                  <a:cubicBezTo>
                    <a:pt x="8582" y="7781"/>
                    <a:pt x="8640" y="7756"/>
                    <a:pt x="8674" y="7706"/>
                  </a:cubicBezTo>
                  <a:lnTo>
                    <a:pt x="9174" y="7239"/>
                  </a:lnTo>
                  <a:lnTo>
                    <a:pt x="9508" y="6972"/>
                  </a:lnTo>
                  <a:cubicBezTo>
                    <a:pt x="9608" y="6872"/>
                    <a:pt x="9608" y="6672"/>
                    <a:pt x="9441" y="6571"/>
                  </a:cubicBezTo>
                  <a:lnTo>
                    <a:pt x="7273" y="4904"/>
                  </a:lnTo>
                  <a:lnTo>
                    <a:pt x="3036" y="1701"/>
                  </a:lnTo>
                  <a:lnTo>
                    <a:pt x="868" y="33"/>
                  </a:lnTo>
                  <a:cubicBezTo>
                    <a:pt x="835" y="11"/>
                    <a:pt x="787" y="0"/>
                    <a:pt x="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7636025" y="4358200"/>
              <a:ext cx="240175" cy="193275"/>
            </a:xfrm>
            <a:custGeom>
              <a:avLst/>
              <a:gdLst/>
              <a:ahLst/>
              <a:cxnLst/>
              <a:rect l="l" t="t" r="r" b="b"/>
              <a:pathLst>
                <a:path w="9607" h="7731" extrusionOk="0">
                  <a:moveTo>
                    <a:pt x="1147" y="1"/>
                  </a:moveTo>
                  <a:cubicBezTo>
                    <a:pt x="1084" y="1"/>
                    <a:pt x="1017" y="26"/>
                    <a:pt x="967" y="76"/>
                  </a:cubicBezTo>
                  <a:lnTo>
                    <a:pt x="400" y="543"/>
                  </a:lnTo>
                  <a:lnTo>
                    <a:pt x="133" y="776"/>
                  </a:lnTo>
                  <a:cubicBezTo>
                    <a:pt x="0" y="910"/>
                    <a:pt x="0" y="1043"/>
                    <a:pt x="133" y="1143"/>
                  </a:cubicBezTo>
                  <a:lnTo>
                    <a:pt x="8706" y="7681"/>
                  </a:lnTo>
                  <a:cubicBezTo>
                    <a:pt x="8741" y="7716"/>
                    <a:pt x="8792" y="7731"/>
                    <a:pt x="8845" y="7731"/>
                  </a:cubicBezTo>
                  <a:cubicBezTo>
                    <a:pt x="8945" y="7731"/>
                    <a:pt x="9051" y="7680"/>
                    <a:pt x="9073" y="7614"/>
                  </a:cubicBezTo>
                  <a:lnTo>
                    <a:pt x="9240" y="7314"/>
                  </a:lnTo>
                  <a:lnTo>
                    <a:pt x="9574" y="6647"/>
                  </a:lnTo>
                  <a:cubicBezTo>
                    <a:pt x="9607" y="6514"/>
                    <a:pt x="9607" y="6413"/>
                    <a:pt x="9473" y="6313"/>
                  </a:cubicBezTo>
                  <a:lnTo>
                    <a:pt x="8039" y="5146"/>
                  </a:lnTo>
                  <a:lnTo>
                    <a:pt x="7772" y="4979"/>
                  </a:lnTo>
                  <a:lnTo>
                    <a:pt x="3102" y="1410"/>
                  </a:lnTo>
                  <a:lnTo>
                    <a:pt x="2869" y="1243"/>
                  </a:lnTo>
                  <a:lnTo>
                    <a:pt x="1301" y="76"/>
                  </a:lnTo>
                  <a:cubicBezTo>
                    <a:pt x="1268" y="26"/>
                    <a:pt x="1209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7368325" y="4243650"/>
              <a:ext cx="95100" cy="88600"/>
            </a:xfrm>
            <a:custGeom>
              <a:avLst/>
              <a:gdLst/>
              <a:ahLst/>
              <a:cxnLst/>
              <a:rect l="l" t="t" r="r" b="b"/>
              <a:pathLst>
                <a:path w="3804" h="3544" extrusionOk="0">
                  <a:moveTo>
                    <a:pt x="3588" y="1"/>
                  </a:moveTo>
                  <a:cubicBezTo>
                    <a:pt x="3556" y="1"/>
                    <a:pt x="3527" y="9"/>
                    <a:pt x="3503" y="21"/>
                  </a:cubicBezTo>
                  <a:cubicBezTo>
                    <a:pt x="2836" y="488"/>
                    <a:pt x="2235" y="988"/>
                    <a:pt x="1668" y="1522"/>
                  </a:cubicBezTo>
                  <a:cubicBezTo>
                    <a:pt x="1101" y="2056"/>
                    <a:pt x="567" y="2589"/>
                    <a:pt x="67" y="3257"/>
                  </a:cubicBezTo>
                  <a:cubicBezTo>
                    <a:pt x="0" y="3290"/>
                    <a:pt x="0" y="3390"/>
                    <a:pt x="67" y="3457"/>
                  </a:cubicBezTo>
                  <a:cubicBezTo>
                    <a:pt x="88" y="3520"/>
                    <a:pt x="150" y="3543"/>
                    <a:pt x="209" y="3543"/>
                  </a:cubicBezTo>
                  <a:cubicBezTo>
                    <a:pt x="243" y="3543"/>
                    <a:pt x="276" y="3536"/>
                    <a:pt x="301" y="3523"/>
                  </a:cubicBezTo>
                  <a:cubicBezTo>
                    <a:pt x="968" y="3056"/>
                    <a:pt x="1568" y="2556"/>
                    <a:pt x="2135" y="2022"/>
                  </a:cubicBezTo>
                  <a:cubicBezTo>
                    <a:pt x="2736" y="1455"/>
                    <a:pt x="3269" y="888"/>
                    <a:pt x="3770" y="254"/>
                  </a:cubicBezTo>
                  <a:cubicBezTo>
                    <a:pt x="3803" y="221"/>
                    <a:pt x="3803" y="121"/>
                    <a:pt x="3770" y="88"/>
                  </a:cubicBezTo>
                  <a:cubicBezTo>
                    <a:pt x="3706" y="24"/>
                    <a:pt x="3643" y="1"/>
                    <a:pt x="3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7634350" y="4043475"/>
              <a:ext cx="138450" cy="107650"/>
            </a:xfrm>
            <a:custGeom>
              <a:avLst/>
              <a:gdLst/>
              <a:ahLst/>
              <a:cxnLst/>
              <a:rect l="l" t="t" r="r" b="b"/>
              <a:pathLst>
                <a:path w="5538" h="4306" extrusionOk="0">
                  <a:moveTo>
                    <a:pt x="182" y="0"/>
                  </a:moveTo>
                  <a:cubicBezTo>
                    <a:pt x="139" y="0"/>
                    <a:pt x="92" y="16"/>
                    <a:pt x="34" y="56"/>
                  </a:cubicBezTo>
                  <a:cubicBezTo>
                    <a:pt x="0" y="122"/>
                    <a:pt x="0" y="222"/>
                    <a:pt x="34" y="256"/>
                  </a:cubicBezTo>
                  <a:cubicBezTo>
                    <a:pt x="834" y="1056"/>
                    <a:pt x="1668" y="1723"/>
                    <a:pt x="2535" y="2391"/>
                  </a:cubicBezTo>
                  <a:cubicBezTo>
                    <a:pt x="3436" y="3058"/>
                    <a:pt x="4303" y="3692"/>
                    <a:pt x="5271" y="4259"/>
                  </a:cubicBezTo>
                  <a:cubicBezTo>
                    <a:pt x="5301" y="4289"/>
                    <a:pt x="5337" y="4305"/>
                    <a:pt x="5372" y="4305"/>
                  </a:cubicBezTo>
                  <a:cubicBezTo>
                    <a:pt x="5414" y="4305"/>
                    <a:pt x="5453" y="4280"/>
                    <a:pt x="5471" y="4225"/>
                  </a:cubicBezTo>
                  <a:cubicBezTo>
                    <a:pt x="5538" y="4159"/>
                    <a:pt x="5538" y="4058"/>
                    <a:pt x="5471" y="3992"/>
                  </a:cubicBezTo>
                  <a:cubicBezTo>
                    <a:pt x="4670" y="3258"/>
                    <a:pt x="3836" y="2557"/>
                    <a:pt x="2969" y="1890"/>
                  </a:cubicBezTo>
                  <a:cubicBezTo>
                    <a:pt x="2102" y="1223"/>
                    <a:pt x="1201" y="589"/>
                    <a:pt x="267" y="22"/>
                  </a:cubicBezTo>
                  <a:cubicBezTo>
                    <a:pt x="240" y="8"/>
                    <a:pt x="212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7978750" y="4686850"/>
              <a:ext cx="63400" cy="111575"/>
            </a:xfrm>
            <a:custGeom>
              <a:avLst/>
              <a:gdLst/>
              <a:ahLst/>
              <a:cxnLst/>
              <a:rect l="l" t="t" r="r" b="b"/>
              <a:pathLst>
                <a:path w="2536" h="4463" extrusionOk="0">
                  <a:moveTo>
                    <a:pt x="2354" y="0"/>
                  </a:moveTo>
                  <a:cubicBezTo>
                    <a:pt x="2297" y="0"/>
                    <a:pt x="2255" y="20"/>
                    <a:pt x="2236" y="39"/>
                  </a:cubicBezTo>
                  <a:cubicBezTo>
                    <a:pt x="1735" y="673"/>
                    <a:pt x="1368" y="1373"/>
                    <a:pt x="1002" y="2040"/>
                  </a:cubicBezTo>
                  <a:cubicBezTo>
                    <a:pt x="601" y="2774"/>
                    <a:pt x="268" y="3475"/>
                    <a:pt x="34" y="4209"/>
                  </a:cubicBezTo>
                  <a:cubicBezTo>
                    <a:pt x="1" y="4309"/>
                    <a:pt x="34" y="4342"/>
                    <a:pt x="68" y="4442"/>
                  </a:cubicBezTo>
                  <a:cubicBezTo>
                    <a:pt x="104" y="4454"/>
                    <a:pt x="136" y="4462"/>
                    <a:pt x="167" y="4462"/>
                  </a:cubicBezTo>
                  <a:cubicBezTo>
                    <a:pt x="221" y="4462"/>
                    <a:pt x="271" y="4439"/>
                    <a:pt x="334" y="4375"/>
                  </a:cubicBezTo>
                  <a:cubicBezTo>
                    <a:pt x="835" y="3775"/>
                    <a:pt x="1202" y="3041"/>
                    <a:pt x="1569" y="2374"/>
                  </a:cubicBezTo>
                  <a:cubicBezTo>
                    <a:pt x="1936" y="1673"/>
                    <a:pt x="2269" y="973"/>
                    <a:pt x="2536" y="206"/>
                  </a:cubicBezTo>
                  <a:cubicBezTo>
                    <a:pt x="2536" y="139"/>
                    <a:pt x="2536" y="106"/>
                    <a:pt x="2503" y="39"/>
                  </a:cubicBezTo>
                  <a:cubicBezTo>
                    <a:pt x="2446" y="11"/>
                    <a:pt x="2396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8047975" y="4361200"/>
              <a:ext cx="139300" cy="108700"/>
            </a:xfrm>
            <a:custGeom>
              <a:avLst/>
              <a:gdLst/>
              <a:ahLst/>
              <a:cxnLst/>
              <a:rect l="l" t="t" r="r" b="b"/>
              <a:pathLst>
                <a:path w="5572" h="4348" extrusionOk="0">
                  <a:moveTo>
                    <a:pt x="208" y="0"/>
                  </a:moveTo>
                  <a:cubicBezTo>
                    <a:pt x="163" y="0"/>
                    <a:pt x="120" y="17"/>
                    <a:pt x="101" y="56"/>
                  </a:cubicBezTo>
                  <a:cubicBezTo>
                    <a:pt x="0" y="156"/>
                    <a:pt x="0" y="222"/>
                    <a:pt x="101" y="323"/>
                  </a:cubicBezTo>
                  <a:cubicBezTo>
                    <a:pt x="901" y="1123"/>
                    <a:pt x="1735" y="1790"/>
                    <a:pt x="2602" y="2457"/>
                  </a:cubicBezTo>
                  <a:cubicBezTo>
                    <a:pt x="3470" y="3091"/>
                    <a:pt x="4337" y="3725"/>
                    <a:pt x="5304" y="4325"/>
                  </a:cubicBezTo>
                  <a:cubicBezTo>
                    <a:pt x="5318" y="4339"/>
                    <a:pt x="5343" y="4347"/>
                    <a:pt x="5373" y="4347"/>
                  </a:cubicBezTo>
                  <a:cubicBezTo>
                    <a:pt x="5415" y="4347"/>
                    <a:pt x="5465" y="4331"/>
                    <a:pt x="5504" y="4292"/>
                  </a:cubicBezTo>
                  <a:cubicBezTo>
                    <a:pt x="5571" y="4192"/>
                    <a:pt x="5571" y="4125"/>
                    <a:pt x="5504" y="4025"/>
                  </a:cubicBezTo>
                  <a:cubicBezTo>
                    <a:pt x="4737" y="3225"/>
                    <a:pt x="3903" y="2557"/>
                    <a:pt x="3003" y="1890"/>
                  </a:cubicBezTo>
                  <a:cubicBezTo>
                    <a:pt x="2135" y="1223"/>
                    <a:pt x="1268" y="623"/>
                    <a:pt x="301" y="22"/>
                  </a:cubicBezTo>
                  <a:cubicBezTo>
                    <a:pt x="273" y="8"/>
                    <a:pt x="240" y="0"/>
                    <a:pt x="2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7299950" y="3697825"/>
              <a:ext cx="1130825" cy="1173475"/>
            </a:xfrm>
            <a:custGeom>
              <a:avLst/>
              <a:gdLst/>
              <a:ahLst/>
              <a:cxnLst/>
              <a:rect l="l" t="t" r="r" b="b"/>
              <a:pathLst>
                <a:path w="45233" h="46939" extrusionOk="0">
                  <a:moveTo>
                    <a:pt x="20281" y="11913"/>
                  </a:moveTo>
                  <a:cubicBezTo>
                    <a:pt x="20381" y="11913"/>
                    <a:pt x="20515" y="11947"/>
                    <a:pt x="20581" y="12014"/>
                  </a:cubicBezTo>
                  <a:lnTo>
                    <a:pt x="26386" y="16417"/>
                  </a:lnTo>
                  <a:cubicBezTo>
                    <a:pt x="26586" y="16584"/>
                    <a:pt x="26619" y="16884"/>
                    <a:pt x="26452" y="17051"/>
                  </a:cubicBezTo>
                  <a:lnTo>
                    <a:pt x="25852" y="17851"/>
                  </a:lnTo>
                  <a:lnTo>
                    <a:pt x="19347" y="12847"/>
                  </a:lnTo>
                  <a:lnTo>
                    <a:pt x="19914" y="12080"/>
                  </a:lnTo>
                  <a:cubicBezTo>
                    <a:pt x="20014" y="11947"/>
                    <a:pt x="20181" y="11913"/>
                    <a:pt x="20281" y="11913"/>
                  </a:cubicBezTo>
                  <a:close/>
                  <a:moveTo>
                    <a:pt x="18980" y="13348"/>
                  </a:moveTo>
                  <a:lnTo>
                    <a:pt x="25485" y="18351"/>
                  </a:lnTo>
                  <a:lnTo>
                    <a:pt x="25218" y="18652"/>
                  </a:lnTo>
                  <a:cubicBezTo>
                    <a:pt x="25123" y="18765"/>
                    <a:pt x="25007" y="18825"/>
                    <a:pt x="24882" y="18825"/>
                  </a:cubicBezTo>
                  <a:cubicBezTo>
                    <a:pt x="24786" y="18825"/>
                    <a:pt x="24685" y="18790"/>
                    <a:pt x="24584" y="18718"/>
                  </a:cubicBezTo>
                  <a:lnTo>
                    <a:pt x="19814" y="15049"/>
                  </a:lnTo>
                  <a:lnTo>
                    <a:pt x="18814" y="14282"/>
                  </a:lnTo>
                  <a:cubicBezTo>
                    <a:pt x="18713" y="14215"/>
                    <a:pt x="18647" y="14115"/>
                    <a:pt x="18647" y="14015"/>
                  </a:cubicBezTo>
                  <a:cubicBezTo>
                    <a:pt x="18647" y="13882"/>
                    <a:pt x="18647" y="13748"/>
                    <a:pt x="18713" y="13681"/>
                  </a:cubicBezTo>
                  <a:lnTo>
                    <a:pt x="18980" y="13348"/>
                  </a:lnTo>
                  <a:close/>
                  <a:moveTo>
                    <a:pt x="23250" y="19886"/>
                  </a:moveTo>
                  <a:lnTo>
                    <a:pt x="24251" y="20653"/>
                  </a:lnTo>
                  <a:lnTo>
                    <a:pt x="23917" y="21087"/>
                  </a:lnTo>
                  <a:lnTo>
                    <a:pt x="23817" y="21020"/>
                  </a:lnTo>
                  <a:cubicBezTo>
                    <a:pt x="23617" y="20870"/>
                    <a:pt x="23383" y="20795"/>
                    <a:pt x="23154" y="20795"/>
                  </a:cubicBezTo>
                  <a:cubicBezTo>
                    <a:pt x="22925" y="20795"/>
                    <a:pt x="22700" y="20870"/>
                    <a:pt x="22516" y="21020"/>
                  </a:cubicBezTo>
                  <a:lnTo>
                    <a:pt x="23083" y="20253"/>
                  </a:lnTo>
                  <a:cubicBezTo>
                    <a:pt x="23183" y="20153"/>
                    <a:pt x="23217" y="20019"/>
                    <a:pt x="23250" y="19886"/>
                  </a:cubicBezTo>
                  <a:close/>
                  <a:moveTo>
                    <a:pt x="11408" y="15483"/>
                  </a:moveTo>
                  <a:lnTo>
                    <a:pt x="18347" y="20753"/>
                  </a:lnTo>
                  <a:lnTo>
                    <a:pt x="18146" y="21153"/>
                  </a:lnTo>
                  <a:cubicBezTo>
                    <a:pt x="18080" y="21220"/>
                    <a:pt x="18080" y="21254"/>
                    <a:pt x="18080" y="21354"/>
                  </a:cubicBezTo>
                  <a:lnTo>
                    <a:pt x="10941" y="15883"/>
                  </a:lnTo>
                  <a:lnTo>
                    <a:pt x="11408" y="15483"/>
                  </a:lnTo>
                  <a:close/>
                  <a:moveTo>
                    <a:pt x="14185" y="13023"/>
                  </a:moveTo>
                  <a:cubicBezTo>
                    <a:pt x="14256" y="13023"/>
                    <a:pt x="14324" y="13042"/>
                    <a:pt x="14377" y="13081"/>
                  </a:cubicBezTo>
                  <a:lnTo>
                    <a:pt x="18713" y="16417"/>
                  </a:lnTo>
                  <a:lnTo>
                    <a:pt x="22550" y="19352"/>
                  </a:lnTo>
                  <a:lnTo>
                    <a:pt x="22583" y="19386"/>
                  </a:lnTo>
                  <a:lnTo>
                    <a:pt x="22650" y="19419"/>
                  </a:lnTo>
                  <a:cubicBezTo>
                    <a:pt x="22683" y="19452"/>
                    <a:pt x="22683" y="19519"/>
                    <a:pt x="22716" y="19586"/>
                  </a:cubicBezTo>
                  <a:cubicBezTo>
                    <a:pt x="22750" y="19719"/>
                    <a:pt x="22716" y="19819"/>
                    <a:pt x="22650" y="19919"/>
                  </a:cubicBezTo>
                  <a:lnTo>
                    <a:pt x="21415" y="21520"/>
                  </a:lnTo>
                  <a:lnTo>
                    <a:pt x="19514" y="20053"/>
                  </a:lnTo>
                  <a:cubicBezTo>
                    <a:pt x="19420" y="20005"/>
                    <a:pt x="19309" y="19958"/>
                    <a:pt x="19193" y="19958"/>
                  </a:cubicBezTo>
                  <a:cubicBezTo>
                    <a:pt x="19145" y="19958"/>
                    <a:pt x="19096" y="19966"/>
                    <a:pt x="19047" y="19986"/>
                  </a:cubicBezTo>
                  <a:cubicBezTo>
                    <a:pt x="18880" y="20019"/>
                    <a:pt x="18747" y="20153"/>
                    <a:pt x="18680" y="20253"/>
                  </a:cubicBezTo>
                  <a:lnTo>
                    <a:pt x="18647" y="20320"/>
                  </a:lnTo>
                  <a:lnTo>
                    <a:pt x="11875" y="15049"/>
                  </a:lnTo>
                  <a:lnTo>
                    <a:pt x="13877" y="13148"/>
                  </a:lnTo>
                  <a:cubicBezTo>
                    <a:pt x="13957" y="13067"/>
                    <a:pt x="14075" y="13023"/>
                    <a:pt x="14185" y="13023"/>
                  </a:cubicBezTo>
                  <a:close/>
                  <a:moveTo>
                    <a:pt x="24718" y="21020"/>
                  </a:moveTo>
                  <a:lnTo>
                    <a:pt x="25585" y="21687"/>
                  </a:lnTo>
                  <a:lnTo>
                    <a:pt x="25251" y="22154"/>
                  </a:lnTo>
                  <a:lnTo>
                    <a:pt x="24384" y="21487"/>
                  </a:lnTo>
                  <a:lnTo>
                    <a:pt x="24718" y="21020"/>
                  </a:lnTo>
                  <a:close/>
                  <a:moveTo>
                    <a:pt x="26085" y="22087"/>
                  </a:moveTo>
                  <a:lnTo>
                    <a:pt x="27086" y="22855"/>
                  </a:lnTo>
                  <a:cubicBezTo>
                    <a:pt x="27086" y="22855"/>
                    <a:pt x="27053" y="22855"/>
                    <a:pt x="27053" y="22888"/>
                  </a:cubicBezTo>
                  <a:lnTo>
                    <a:pt x="27019" y="22921"/>
                  </a:lnTo>
                  <a:lnTo>
                    <a:pt x="26886" y="23055"/>
                  </a:lnTo>
                  <a:lnTo>
                    <a:pt x="26786" y="23155"/>
                  </a:lnTo>
                  <a:lnTo>
                    <a:pt x="26219" y="23889"/>
                  </a:lnTo>
                  <a:cubicBezTo>
                    <a:pt x="26319" y="23722"/>
                    <a:pt x="26319" y="23555"/>
                    <a:pt x="26319" y="23355"/>
                  </a:cubicBezTo>
                  <a:cubicBezTo>
                    <a:pt x="26252" y="23055"/>
                    <a:pt x="26152" y="22788"/>
                    <a:pt x="25885" y="22655"/>
                  </a:cubicBezTo>
                  <a:lnTo>
                    <a:pt x="25752" y="22554"/>
                  </a:lnTo>
                  <a:lnTo>
                    <a:pt x="26085" y="22087"/>
                  </a:lnTo>
                  <a:close/>
                  <a:moveTo>
                    <a:pt x="23123" y="21366"/>
                  </a:moveTo>
                  <a:cubicBezTo>
                    <a:pt x="23220" y="21366"/>
                    <a:pt x="23314" y="21403"/>
                    <a:pt x="23383" y="21487"/>
                  </a:cubicBezTo>
                  <a:lnTo>
                    <a:pt x="23517" y="21554"/>
                  </a:lnTo>
                  <a:lnTo>
                    <a:pt x="24017" y="21921"/>
                  </a:lnTo>
                  <a:lnTo>
                    <a:pt x="24651" y="22388"/>
                  </a:lnTo>
                  <a:lnTo>
                    <a:pt x="24885" y="22588"/>
                  </a:lnTo>
                  <a:lnTo>
                    <a:pt x="25385" y="23021"/>
                  </a:lnTo>
                  <a:lnTo>
                    <a:pt x="25518" y="23088"/>
                  </a:lnTo>
                  <a:cubicBezTo>
                    <a:pt x="25585" y="23188"/>
                    <a:pt x="25685" y="23255"/>
                    <a:pt x="25685" y="23388"/>
                  </a:cubicBezTo>
                  <a:lnTo>
                    <a:pt x="25685" y="23422"/>
                  </a:lnTo>
                  <a:cubicBezTo>
                    <a:pt x="25685" y="23522"/>
                    <a:pt x="25618" y="23622"/>
                    <a:pt x="25585" y="23722"/>
                  </a:cubicBezTo>
                  <a:lnTo>
                    <a:pt x="25118" y="24289"/>
                  </a:lnTo>
                  <a:lnTo>
                    <a:pt x="23450" y="23021"/>
                  </a:lnTo>
                  <a:lnTo>
                    <a:pt x="22283" y="22121"/>
                  </a:lnTo>
                  <a:lnTo>
                    <a:pt x="22750" y="21554"/>
                  </a:lnTo>
                  <a:cubicBezTo>
                    <a:pt x="22847" y="21437"/>
                    <a:pt x="22989" y="21366"/>
                    <a:pt x="23123" y="21366"/>
                  </a:cubicBezTo>
                  <a:close/>
                  <a:moveTo>
                    <a:pt x="29354" y="18852"/>
                  </a:moveTo>
                  <a:cubicBezTo>
                    <a:pt x="29421" y="18852"/>
                    <a:pt x="29555" y="18885"/>
                    <a:pt x="29655" y="18919"/>
                  </a:cubicBezTo>
                  <a:lnTo>
                    <a:pt x="35425" y="23355"/>
                  </a:lnTo>
                  <a:cubicBezTo>
                    <a:pt x="35526" y="23422"/>
                    <a:pt x="35592" y="23522"/>
                    <a:pt x="35592" y="23622"/>
                  </a:cubicBezTo>
                  <a:lnTo>
                    <a:pt x="35592" y="23722"/>
                  </a:lnTo>
                  <a:cubicBezTo>
                    <a:pt x="35592" y="23789"/>
                    <a:pt x="35559" y="23922"/>
                    <a:pt x="35526" y="24022"/>
                  </a:cubicBezTo>
                  <a:lnTo>
                    <a:pt x="34925" y="24756"/>
                  </a:lnTo>
                  <a:lnTo>
                    <a:pt x="28420" y="19752"/>
                  </a:lnTo>
                  <a:lnTo>
                    <a:pt x="29021" y="19019"/>
                  </a:lnTo>
                  <a:cubicBezTo>
                    <a:pt x="29088" y="18919"/>
                    <a:pt x="29188" y="18852"/>
                    <a:pt x="29288" y="18852"/>
                  </a:cubicBezTo>
                  <a:close/>
                  <a:moveTo>
                    <a:pt x="28020" y="20253"/>
                  </a:moveTo>
                  <a:lnTo>
                    <a:pt x="34525" y="25256"/>
                  </a:lnTo>
                  <a:lnTo>
                    <a:pt x="34258" y="25590"/>
                  </a:lnTo>
                  <a:cubicBezTo>
                    <a:pt x="34161" y="25726"/>
                    <a:pt x="34029" y="25794"/>
                    <a:pt x="33904" y="25794"/>
                  </a:cubicBezTo>
                  <a:cubicBezTo>
                    <a:pt x="33814" y="25794"/>
                    <a:pt x="33727" y="25760"/>
                    <a:pt x="33657" y="25690"/>
                  </a:cubicBezTo>
                  <a:lnTo>
                    <a:pt x="32690" y="24923"/>
                  </a:lnTo>
                  <a:lnTo>
                    <a:pt x="27887" y="21254"/>
                  </a:lnTo>
                  <a:cubicBezTo>
                    <a:pt x="27753" y="21187"/>
                    <a:pt x="27720" y="21053"/>
                    <a:pt x="27687" y="20920"/>
                  </a:cubicBezTo>
                  <a:cubicBezTo>
                    <a:pt x="27687" y="20820"/>
                    <a:pt x="27687" y="20686"/>
                    <a:pt x="27753" y="20586"/>
                  </a:cubicBezTo>
                  <a:lnTo>
                    <a:pt x="28020" y="20253"/>
                  </a:lnTo>
                  <a:close/>
                  <a:moveTo>
                    <a:pt x="19247" y="15483"/>
                  </a:moveTo>
                  <a:cubicBezTo>
                    <a:pt x="19314" y="15483"/>
                    <a:pt x="19381" y="15483"/>
                    <a:pt x="19414" y="15516"/>
                  </a:cubicBezTo>
                  <a:lnTo>
                    <a:pt x="24217" y="19185"/>
                  </a:lnTo>
                  <a:lnTo>
                    <a:pt x="27520" y="21687"/>
                  </a:lnTo>
                  <a:lnTo>
                    <a:pt x="32323" y="25356"/>
                  </a:lnTo>
                  <a:cubicBezTo>
                    <a:pt x="32390" y="25390"/>
                    <a:pt x="32390" y="25490"/>
                    <a:pt x="32390" y="25557"/>
                  </a:cubicBezTo>
                  <a:cubicBezTo>
                    <a:pt x="32390" y="25590"/>
                    <a:pt x="32390" y="25690"/>
                    <a:pt x="32357" y="25723"/>
                  </a:cubicBezTo>
                  <a:cubicBezTo>
                    <a:pt x="32290" y="25757"/>
                    <a:pt x="32256" y="25823"/>
                    <a:pt x="32190" y="25823"/>
                  </a:cubicBezTo>
                  <a:cubicBezTo>
                    <a:pt x="32156" y="25823"/>
                    <a:pt x="32056" y="25823"/>
                    <a:pt x="32023" y="25757"/>
                  </a:cubicBezTo>
                  <a:lnTo>
                    <a:pt x="28220" y="22855"/>
                  </a:lnTo>
                  <a:cubicBezTo>
                    <a:pt x="28187" y="22855"/>
                    <a:pt x="28187" y="22821"/>
                    <a:pt x="28154" y="22821"/>
                  </a:cubicBezTo>
                  <a:lnTo>
                    <a:pt x="26252" y="21354"/>
                  </a:lnTo>
                  <a:lnTo>
                    <a:pt x="24885" y="20320"/>
                  </a:lnTo>
                  <a:lnTo>
                    <a:pt x="23017" y="18885"/>
                  </a:lnTo>
                  <a:lnTo>
                    <a:pt x="22983" y="18852"/>
                  </a:lnTo>
                  <a:lnTo>
                    <a:pt x="22916" y="18818"/>
                  </a:lnTo>
                  <a:lnTo>
                    <a:pt x="19080" y="15883"/>
                  </a:lnTo>
                  <a:cubicBezTo>
                    <a:pt x="19014" y="15883"/>
                    <a:pt x="19014" y="15850"/>
                    <a:pt x="19014" y="15750"/>
                  </a:cubicBezTo>
                  <a:cubicBezTo>
                    <a:pt x="19014" y="15683"/>
                    <a:pt x="19014" y="15650"/>
                    <a:pt x="19047" y="15549"/>
                  </a:cubicBezTo>
                  <a:cubicBezTo>
                    <a:pt x="19080" y="15516"/>
                    <a:pt x="19147" y="15483"/>
                    <a:pt x="19214" y="15483"/>
                  </a:cubicBezTo>
                  <a:close/>
                  <a:moveTo>
                    <a:pt x="13143" y="25924"/>
                  </a:moveTo>
                  <a:cubicBezTo>
                    <a:pt x="13076" y="25924"/>
                    <a:pt x="13076" y="25924"/>
                    <a:pt x="13076" y="25990"/>
                  </a:cubicBezTo>
                  <a:cubicBezTo>
                    <a:pt x="13076" y="25990"/>
                    <a:pt x="13076" y="25924"/>
                    <a:pt x="13143" y="25924"/>
                  </a:cubicBezTo>
                  <a:close/>
                  <a:moveTo>
                    <a:pt x="10508" y="16383"/>
                  </a:moveTo>
                  <a:lnTo>
                    <a:pt x="19347" y="23122"/>
                  </a:lnTo>
                  <a:lnTo>
                    <a:pt x="16212" y="27224"/>
                  </a:lnTo>
                  <a:lnTo>
                    <a:pt x="14911" y="26224"/>
                  </a:lnTo>
                  <a:cubicBezTo>
                    <a:pt x="14815" y="26144"/>
                    <a:pt x="14697" y="26103"/>
                    <a:pt x="14578" y="26103"/>
                  </a:cubicBezTo>
                  <a:cubicBezTo>
                    <a:pt x="14447" y="26103"/>
                    <a:pt x="14315" y="26152"/>
                    <a:pt x="14210" y="26257"/>
                  </a:cubicBezTo>
                  <a:lnTo>
                    <a:pt x="13843" y="26591"/>
                  </a:lnTo>
                  <a:lnTo>
                    <a:pt x="13076" y="25990"/>
                  </a:lnTo>
                  <a:lnTo>
                    <a:pt x="12576" y="25590"/>
                  </a:lnTo>
                  <a:lnTo>
                    <a:pt x="6471" y="20887"/>
                  </a:lnTo>
                  <a:cubicBezTo>
                    <a:pt x="6405" y="20853"/>
                    <a:pt x="6371" y="20820"/>
                    <a:pt x="6338" y="20720"/>
                  </a:cubicBezTo>
                  <a:cubicBezTo>
                    <a:pt x="6338" y="20686"/>
                    <a:pt x="6305" y="20653"/>
                    <a:pt x="6305" y="20586"/>
                  </a:cubicBezTo>
                  <a:cubicBezTo>
                    <a:pt x="6305" y="20453"/>
                    <a:pt x="6338" y="20386"/>
                    <a:pt x="6405" y="20286"/>
                  </a:cubicBezTo>
                  <a:lnTo>
                    <a:pt x="6638" y="20086"/>
                  </a:lnTo>
                  <a:lnTo>
                    <a:pt x="9574" y="17251"/>
                  </a:lnTo>
                  <a:lnTo>
                    <a:pt x="10174" y="16717"/>
                  </a:lnTo>
                  <a:lnTo>
                    <a:pt x="10508" y="16383"/>
                  </a:lnTo>
                  <a:close/>
                  <a:moveTo>
                    <a:pt x="19147" y="20520"/>
                  </a:moveTo>
                  <a:lnTo>
                    <a:pt x="20748" y="21754"/>
                  </a:lnTo>
                  <a:lnTo>
                    <a:pt x="21048" y="21987"/>
                  </a:lnTo>
                  <a:lnTo>
                    <a:pt x="21515" y="22354"/>
                  </a:lnTo>
                  <a:lnTo>
                    <a:pt x="21716" y="22521"/>
                  </a:lnTo>
                  <a:lnTo>
                    <a:pt x="25018" y="25056"/>
                  </a:lnTo>
                  <a:lnTo>
                    <a:pt x="25218" y="25223"/>
                  </a:lnTo>
                  <a:lnTo>
                    <a:pt x="25718" y="25590"/>
                  </a:lnTo>
                  <a:lnTo>
                    <a:pt x="26019" y="25823"/>
                  </a:lnTo>
                  <a:lnTo>
                    <a:pt x="27620" y="27058"/>
                  </a:lnTo>
                  <a:lnTo>
                    <a:pt x="27553" y="27158"/>
                  </a:lnTo>
                  <a:lnTo>
                    <a:pt x="27086" y="27558"/>
                  </a:lnTo>
                  <a:lnTo>
                    <a:pt x="26886" y="27725"/>
                  </a:lnTo>
                  <a:lnTo>
                    <a:pt x="25618" y="26757"/>
                  </a:lnTo>
                  <a:lnTo>
                    <a:pt x="25185" y="26391"/>
                  </a:lnTo>
                  <a:lnTo>
                    <a:pt x="24718" y="26024"/>
                  </a:lnTo>
                  <a:lnTo>
                    <a:pt x="21015" y="23188"/>
                  </a:lnTo>
                  <a:lnTo>
                    <a:pt x="20548" y="22788"/>
                  </a:lnTo>
                  <a:lnTo>
                    <a:pt x="20081" y="22421"/>
                  </a:lnTo>
                  <a:lnTo>
                    <a:pt x="18847" y="21454"/>
                  </a:lnTo>
                  <a:lnTo>
                    <a:pt x="18814" y="21153"/>
                  </a:lnTo>
                  <a:lnTo>
                    <a:pt x="19080" y="20586"/>
                  </a:lnTo>
                  <a:lnTo>
                    <a:pt x="19147" y="20520"/>
                  </a:lnTo>
                  <a:close/>
                  <a:moveTo>
                    <a:pt x="5904" y="21053"/>
                  </a:moveTo>
                  <a:cubicBezTo>
                    <a:pt x="5971" y="21120"/>
                    <a:pt x="6038" y="21220"/>
                    <a:pt x="6138" y="21254"/>
                  </a:cubicBezTo>
                  <a:lnTo>
                    <a:pt x="12342" y="26024"/>
                  </a:lnTo>
                  <a:cubicBezTo>
                    <a:pt x="12175" y="26357"/>
                    <a:pt x="12009" y="26591"/>
                    <a:pt x="11875" y="26858"/>
                  </a:cubicBezTo>
                  <a:lnTo>
                    <a:pt x="11575" y="27358"/>
                  </a:lnTo>
                  <a:cubicBezTo>
                    <a:pt x="11508" y="27525"/>
                    <a:pt x="11375" y="27691"/>
                    <a:pt x="11308" y="27858"/>
                  </a:cubicBezTo>
                  <a:cubicBezTo>
                    <a:pt x="11208" y="28025"/>
                    <a:pt x="11141" y="28125"/>
                    <a:pt x="11041" y="28259"/>
                  </a:cubicBezTo>
                  <a:cubicBezTo>
                    <a:pt x="10975" y="28425"/>
                    <a:pt x="10875" y="28559"/>
                    <a:pt x="10808" y="28726"/>
                  </a:cubicBezTo>
                  <a:cubicBezTo>
                    <a:pt x="10741" y="28759"/>
                    <a:pt x="10708" y="28859"/>
                    <a:pt x="10708" y="28892"/>
                  </a:cubicBezTo>
                  <a:cubicBezTo>
                    <a:pt x="10674" y="28926"/>
                    <a:pt x="10641" y="29026"/>
                    <a:pt x="10641" y="29059"/>
                  </a:cubicBezTo>
                  <a:cubicBezTo>
                    <a:pt x="10474" y="29359"/>
                    <a:pt x="10307" y="29626"/>
                    <a:pt x="10141" y="29893"/>
                  </a:cubicBezTo>
                  <a:cubicBezTo>
                    <a:pt x="10041" y="30026"/>
                    <a:pt x="10007" y="30127"/>
                    <a:pt x="9907" y="30260"/>
                  </a:cubicBezTo>
                  <a:cubicBezTo>
                    <a:pt x="9840" y="30393"/>
                    <a:pt x="9807" y="30527"/>
                    <a:pt x="9707" y="30594"/>
                  </a:cubicBezTo>
                  <a:cubicBezTo>
                    <a:pt x="8039" y="29993"/>
                    <a:pt x="6538" y="29059"/>
                    <a:pt x="5170" y="27958"/>
                  </a:cubicBezTo>
                  <a:cubicBezTo>
                    <a:pt x="4637" y="27558"/>
                    <a:pt x="4136" y="27091"/>
                    <a:pt x="3669" y="26591"/>
                  </a:cubicBezTo>
                  <a:cubicBezTo>
                    <a:pt x="3136" y="26024"/>
                    <a:pt x="2635" y="25423"/>
                    <a:pt x="2168" y="24789"/>
                  </a:cubicBezTo>
                  <a:lnTo>
                    <a:pt x="5904" y="21053"/>
                  </a:lnTo>
                  <a:close/>
                  <a:moveTo>
                    <a:pt x="20081" y="23188"/>
                  </a:moveTo>
                  <a:lnTo>
                    <a:pt x="20548" y="23555"/>
                  </a:lnTo>
                  <a:lnTo>
                    <a:pt x="24251" y="26391"/>
                  </a:lnTo>
                  <a:lnTo>
                    <a:pt x="24718" y="26757"/>
                  </a:lnTo>
                  <a:lnTo>
                    <a:pt x="24518" y="27058"/>
                  </a:lnTo>
                  <a:lnTo>
                    <a:pt x="21382" y="31161"/>
                  </a:lnTo>
                  <a:lnTo>
                    <a:pt x="20915" y="30760"/>
                  </a:lnTo>
                  <a:lnTo>
                    <a:pt x="17212" y="27925"/>
                  </a:lnTo>
                  <a:lnTo>
                    <a:pt x="16745" y="27558"/>
                  </a:lnTo>
                  <a:lnTo>
                    <a:pt x="19881" y="23488"/>
                  </a:lnTo>
                  <a:lnTo>
                    <a:pt x="20081" y="23188"/>
                  </a:lnTo>
                  <a:close/>
                  <a:moveTo>
                    <a:pt x="1668" y="25323"/>
                  </a:moveTo>
                  <a:cubicBezTo>
                    <a:pt x="2135" y="25924"/>
                    <a:pt x="2602" y="26524"/>
                    <a:pt x="3169" y="27091"/>
                  </a:cubicBezTo>
                  <a:cubicBezTo>
                    <a:pt x="3669" y="27591"/>
                    <a:pt x="4170" y="28058"/>
                    <a:pt x="4703" y="28525"/>
                  </a:cubicBezTo>
                  <a:cubicBezTo>
                    <a:pt x="6071" y="29660"/>
                    <a:pt x="7672" y="30560"/>
                    <a:pt x="9340" y="31227"/>
                  </a:cubicBezTo>
                  <a:lnTo>
                    <a:pt x="8740" y="32328"/>
                  </a:lnTo>
                  <a:cubicBezTo>
                    <a:pt x="8688" y="32457"/>
                    <a:pt x="8576" y="32507"/>
                    <a:pt x="8451" y="32507"/>
                  </a:cubicBezTo>
                  <a:cubicBezTo>
                    <a:pt x="8414" y="32507"/>
                    <a:pt x="8377" y="32502"/>
                    <a:pt x="8339" y="32495"/>
                  </a:cubicBezTo>
                  <a:cubicBezTo>
                    <a:pt x="6672" y="31861"/>
                    <a:pt x="5137" y="30927"/>
                    <a:pt x="3736" y="29826"/>
                  </a:cubicBezTo>
                  <a:cubicBezTo>
                    <a:pt x="2635" y="28892"/>
                    <a:pt x="1568" y="27825"/>
                    <a:pt x="701" y="26591"/>
                  </a:cubicBezTo>
                  <a:cubicBezTo>
                    <a:pt x="667" y="26524"/>
                    <a:pt x="634" y="26424"/>
                    <a:pt x="667" y="26357"/>
                  </a:cubicBezTo>
                  <a:cubicBezTo>
                    <a:pt x="667" y="26257"/>
                    <a:pt x="701" y="26224"/>
                    <a:pt x="734" y="26190"/>
                  </a:cubicBezTo>
                  <a:lnTo>
                    <a:pt x="1668" y="25323"/>
                  </a:lnTo>
                  <a:close/>
                  <a:moveTo>
                    <a:pt x="27787" y="23255"/>
                  </a:moveTo>
                  <a:cubicBezTo>
                    <a:pt x="27853" y="23255"/>
                    <a:pt x="27853" y="23255"/>
                    <a:pt x="27887" y="23322"/>
                  </a:cubicBezTo>
                  <a:lnTo>
                    <a:pt x="27987" y="23322"/>
                  </a:lnTo>
                  <a:lnTo>
                    <a:pt x="31756" y="26224"/>
                  </a:lnTo>
                  <a:lnTo>
                    <a:pt x="31823" y="26224"/>
                  </a:lnTo>
                  <a:lnTo>
                    <a:pt x="36159" y="29526"/>
                  </a:lnTo>
                  <a:cubicBezTo>
                    <a:pt x="36093" y="29726"/>
                    <a:pt x="36193" y="29926"/>
                    <a:pt x="36059" y="30160"/>
                  </a:cubicBezTo>
                  <a:lnTo>
                    <a:pt x="34725" y="32595"/>
                  </a:lnTo>
                  <a:lnTo>
                    <a:pt x="28020" y="27391"/>
                  </a:lnTo>
                  <a:lnTo>
                    <a:pt x="28053" y="27358"/>
                  </a:lnTo>
                  <a:cubicBezTo>
                    <a:pt x="28187" y="27224"/>
                    <a:pt x="28254" y="27058"/>
                    <a:pt x="28254" y="26891"/>
                  </a:cubicBezTo>
                  <a:cubicBezTo>
                    <a:pt x="28254" y="26724"/>
                    <a:pt x="28187" y="26557"/>
                    <a:pt x="28053" y="26491"/>
                  </a:cubicBezTo>
                  <a:lnTo>
                    <a:pt x="26152" y="25023"/>
                  </a:lnTo>
                  <a:lnTo>
                    <a:pt x="27353" y="23422"/>
                  </a:lnTo>
                  <a:lnTo>
                    <a:pt x="27420" y="23355"/>
                  </a:lnTo>
                  <a:cubicBezTo>
                    <a:pt x="27486" y="23322"/>
                    <a:pt x="27486" y="23322"/>
                    <a:pt x="27520" y="23322"/>
                  </a:cubicBezTo>
                  <a:cubicBezTo>
                    <a:pt x="27553" y="23322"/>
                    <a:pt x="27553" y="23255"/>
                    <a:pt x="27586" y="23255"/>
                  </a:cubicBezTo>
                  <a:close/>
                  <a:moveTo>
                    <a:pt x="16378" y="30026"/>
                  </a:moveTo>
                  <a:lnTo>
                    <a:pt x="19180" y="32195"/>
                  </a:lnTo>
                  <a:lnTo>
                    <a:pt x="18713" y="32728"/>
                  </a:lnTo>
                  <a:cubicBezTo>
                    <a:pt x="18647" y="32828"/>
                    <a:pt x="18547" y="32895"/>
                    <a:pt x="18413" y="32895"/>
                  </a:cubicBezTo>
                  <a:cubicBezTo>
                    <a:pt x="18313" y="32895"/>
                    <a:pt x="18180" y="32895"/>
                    <a:pt x="18080" y="32828"/>
                  </a:cubicBezTo>
                  <a:lnTo>
                    <a:pt x="16012" y="31227"/>
                  </a:lnTo>
                  <a:cubicBezTo>
                    <a:pt x="15911" y="31161"/>
                    <a:pt x="15845" y="31061"/>
                    <a:pt x="15845" y="30927"/>
                  </a:cubicBezTo>
                  <a:cubicBezTo>
                    <a:pt x="15845" y="30827"/>
                    <a:pt x="15845" y="30694"/>
                    <a:pt x="15911" y="30594"/>
                  </a:cubicBezTo>
                  <a:lnTo>
                    <a:pt x="16378" y="30026"/>
                  </a:lnTo>
                  <a:close/>
                  <a:moveTo>
                    <a:pt x="27553" y="27825"/>
                  </a:moveTo>
                  <a:lnTo>
                    <a:pt x="34425" y="33095"/>
                  </a:lnTo>
                  <a:lnTo>
                    <a:pt x="34158" y="33662"/>
                  </a:lnTo>
                  <a:lnTo>
                    <a:pt x="27019" y="28225"/>
                  </a:lnTo>
                  <a:cubicBezTo>
                    <a:pt x="27086" y="28192"/>
                    <a:pt x="27186" y="28158"/>
                    <a:pt x="27220" y="28092"/>
                  </a:cubicBezTo>
                  <a:lnTo>
                    <a:pt x="27553" y="27825"/>
                  </a:lnTo>
                  <a:close/>
                  <a:moveTo>
                    <a:pt x="14577" y="26591"/>
                  </a:moveTo>
                  <a:lnTo>
                    <a:pt x="15845" y="27558"/>
                  </a:lnTo>
                  <a:lnTo>
                    <a:pt x="16312" y="27925"/>
                  </a:lnTo>
                  <a:lnTo>
                    <a:pt x="16745" y="28325"/>
                  </a:lnTo>
                  <a:lnTo>
                    <a:pt x="20481" y="31161"/>
                  </a:lnTo>
                  <a:lnTo>
                    <a:pt x="20915" y="31528"/>
                  </a:lnTo>
                  <a:lnTo>
                    <a:pt x="21382" y="31894"/>
                  </a:lnTo>
                  <a:lnTo>
                    <a:pt x="22650" y="32862"/>
                  </a:lnTo>
                  <a:lnTo>
                    <a:pt x="22483" y="33195"/>
                  </a:lnTo>
                  <a:lnTo>
                    <a:pt x="22349" y="33863"/>
                  </a:lnTo>
                  <a:lnTo>
                    <a:pt x="20715" y="32595"/>
                  </a:lnTo>
                  <a:lnTo>
                    <a:pt x="19748" y="31861"/>
                  </a:lnTo>
                  <a:lnTo>
                    <a:pt x="16479" y="29326"/>
                  </a:lnTo>
                  <a:lnTo>
                    <a:pt x="15511" y="28559"/>
                  </a:lnTo>
                  <a:lnTo>
                    <a:pt x="13877" y="27325"/>
                  </a:lnTo>
                  <a:lnTo>
                    <a:pt x="13877" y="27258"/>
                  </a:lnTo>
                  <a:lnTo>
                    <a:pt x="14344" y="26858"/>
                  </a:lnTo>
                  <a:lnTo>
                    <a:pt x="14577" y="26591"/>
                  </a:lnTo>
                  <a:close/>
                  <a:moveTo>
                    <a:pt x="25811" y="596"/>
                  </a:moveTo>
                  <a:cubicBezTo>
                    <a:pt x="29514" y="596"/>
                    <a:pt x="33192" y="1640"/>
                    <a:pt x="35726" y="3574"/>
                  </a:cubicBezTo>
                  <a:cubicBezTo>
                    <a:pt x="41096" y="7677"/>
                    <a:pt x="39729" y="11180"/>
                    <a:pt x="39195" y="12180"/>
                  </a:cubicBezTo>
                  <a:cubicBezTo>
                    <a:pt x="39028" y="12514"/>
                    <a:pt x="38828" y="12781"/>
                    <a:pt x="38661" y="13081"/>
                  </a:cubicBezTo>
                  <a:cubicBezTo>
                    <a:pt x="38094" y="13948"/>
                    <a:pt x="37560" y="14849"/>
                    <a:pt x="37327" y="15883"/>
                  </a:cubicBezTo>
                  <a:cubicBezTo>
                    <a:pt x="36726" y="18118"/>
                    <a:pt x="38461" y="19686"/>
                    <a:pt x="39895" y="20953"/>
                  </a:cubicBezTo>
                  <a:lnTo>
                    <a:pt x="40029" y="21087"/>
                  </a:lnTo>
                  <a:cubicBezTo>
                    <a:pt x="42364" y="23255"/>
                    <a:pt x="44532" y="27191"/>
                    <a:pt x="42697" y="31027"/>
                  </a:cubicBezTo>
                  <a:cubicBezTo>
                    <a:pt x="40929" y="34630"/>
                    <a:pt x="36893" y="35397"/>
                    <a:pt x="33858" y="35430"/>
                  </a:cubicBezTo>
                  <a:lnTo>
                    <a:pt x="34491" y="34263"/>
                  </a:lnTo>
                  <a:lnTo>
                    <a:pt x="35059" y="33195"/>
                  </a:lnTo>
                  <a:lnTo>
                    <a:pt x="36560" y="30427"/>
                  </a:lnTo>
                  <a:cubicBezTo>
                    <a:pt x="36760" y="30026"/>
                    <a:pt x="36693" y="29559"/>
                    <a:pt x="36393" y="29226"/>
                  </a:cubicBezTo>
                  <a:lnTo>
                    <a:pt x="36326" y="29159"/>
                  </a:lnTo>
                  <a:lnTo>
                    <a:pt x="32657" y="26290"/>
                  </a:lnTo>
                  <a:cubicBezTo>
                    <a:pt x="32723" y="26257"/>
                    <a:pt x="32757" y="26224"/>
                    <a:pt x="32857" y="26124"/>
                  </a:cubicBezTo>
                  <a:lnTo>
                    <a:pt x="32990" y="25890"/>
                  </a:lnTo>
                  <a:lnTo>
                    <a:pt x="33324" y="26124"/>
                  </a:lnTo>
                  <a:cubicBezTo>
                    <a:pt x="33524" y="26257"/>
                    <a:pt x="33724" y="26357"/>
                    <a:pt x="33991" y="26357"/>
                  </a:cubicBezTo>
                  <a:cubicBezTo>
                    <a:pt x="34325" y="26357"/>
                    <a:pt x="34592" y="26224"/>
                    <a:pt x="34825" y="25924"/>
                  </a:cubicBezTo>
                  <a:lnTo>
                    <a:pt x="35259" y="25356"/>
                  </a:lnTo>
                  <a:lnTo>
                    <a:pt x="36026" y="24389"/>
                  </a:lnTo>
                  <a:cubicBezTo>
                    <a:pt x="36193" y="24122"/>
                    <a:pt x="36259" y="23889"/>
                    <a:pt x="36226" y="23589"/>
                  </a:cubicBezTo>
                  <a:cubicBezTo>
                    <a:pt x="36193" y="23288"/>
                    <a:pt x="36059" y="23055"/>
                    <a:pt x="35826" y="22888"/>
                  </a:cubicBezTo>
                  <a:lnTo>
                    <a:pt x="30022" y="18452"/>
                  </a:lnTo>
                  <a:cubicBezTo>
                    <a:pt x="29855" y="18313"/>
                    <a:pt x="29618" y="18243"/>
                    <a:pt x="29371" y="18243"/>
                  </a:cubicBezTo>
                  <a:cubicBezTo>
                    <a:pt x="29321" y="18243"/>
                    <a:pt x="29271" y="18246"/>
                    <a:pt x="29221" y="18251"/>
                  </a:cubicBezTo>
                  <a:cubicBezTo>
                    <a:pt x="28921" y="18285"/>
                    <a:pt x="28687" y="18418"/>
                    <a:pt x="28520" y="18685"/>
                  </a:cubicBezTo>
                  <a:lnTo>
                    <a:pt x="27820" y="19586"/>
                  </a:lnTo>
                  <a:lnTo>
                    <a:pt x="27753" y="19619"/>
                  </a:lnTo>
                  <a:lnTo>
                    <a:pt x="27320" y="20219"/>
                  </a:lnTo>
                  <a:cubicBezTo>
                    <a:pt x="27220" y="20353"/>
                    <a:pt x="27153" y="20520"/>
                    <a:pt x="27086" y="20620"/>
                  </a:cubicBezTo>
                  <a:lnTo>
                    <a:pt x="25352" y="19285"/>
                  </a:lnTo>
                  <a:cubicBezTo>
                    <a:pt x="25485" y="19219"/>
                    <a:pt x="25585" y="19119"/>
                    <a:pt x="25718" y="19019"/>
                  </a:cubicBezTo>
                  <a:lnTo>
                    <a:pt x="26152" y="18418"/>
                  </a:lnTo>
                  <a:lnTo>
                    <a:pt x="26886" y="17417"/>
                  </a:lnTo>
                  <a:cubicBezTo>
                    <a:pt x="27253" y="16950"/>
                    <a:pt x="27153" y="16283"/>
                    <a:pt x="26686" y="15916"/>
                  </a:cubicBezTo>
                  <a:lnTo>
                    <a:pt x="20915" y="11547"/>
                  </a:lnTo>
                  <a:cubicBezTo>
                    <a:pt x="20732" y="11391"/>
                    <a:pt x="20506" y="11314"/>
                    <a:pt x="20277" y="11314"/>
                  </a:cubicBezTo>
                  <a:cubicBezTo>
                    <a:pt x="19965" y="11314"/>
                    <a:pt x="19645" y="11458"/>
                    <a:pt x="19414" y="11747"/>
                  </a:cubicBezTo>
                  <a:lnTo>
                    <a:pt x="18680" y="12747"/>
                  </a:lnTo>
                  <a:lnTo>
                    <a:pt x="18246" y="13348"/>
                  </a:lnTo>
                  <a:cubicBezTo>
                    <a:pt x="18080" y="13548"/>
                    <a:pt x="18013" y="13848"/>
                    <a:pt x="18046" y="14148"/>
                  </a:cubicBezTo>
                  <a:cubicBezTo>
                    <a:pt x="18080" y="14415"/>
                    <a:pt x="18213" y="14682"/>
                    <a:pt x="18447" y="14849"/>
                  </a:cubicBezTo>
                  <a:lnTo>
                    <a:pt x="18814" y="15082"/>
                  </a:lnTo>
                  <a:cubicBezTo>
                    <a:pt x="18713" y="15149"/>
                    <a:pt x="18680" y="15216"/>
                    <a:pt x="18580" y="15249"/>
                  </a:cubicBezTo>
                  <a:lnTo>
                    <a:pt x="18447" y="15516"/>
                  </a:lnTo>
                  <a:lnTo>
                    <a:pt x="14777" y="12681"/>
                  </a:lnTo>
                  <a:cubicBezTo>
                    <a:pt x="14574" y="12535"/>
                    <a:pt x="14345" y="12441"/>
                    <a:pt x="14113" y="12441"/>
                  </a:cubicBezTo>
                  <a:cubicBezTo>
                    <a:pt x="14079" y="12441"/>
                    <a:pt x="14045" y="12443"/>
                    <a:pt x="14010" y="12447"/>
                  </a:cubicBezTo>
                  <a:cubicBezTo>
                    <a:pt x="13943" y="12447"/>
                    <a:pt x="13877" y="12514"/>
                    <a:pt x="13843" y="12514"/>
                  </a:cubicBezTo>
                  <a:cubicBezTo>
                    <a:pt x="13710" y="12547"/>
                    <a:pt x="13643" y="12647"/>
                    <a:pt x="13510" y="12714"/>
                  </a:cubicBezTo>
                  <a:lnTo>
                    <a:pt x="11241" y="14882"/>
                  </a:lnTo>
                  <a:lnTo>
                    <a:pt x="10341" y="15750"/>
                  </a:lnTo>
                  <a:lnTo>
                    <a:pt x="10207" y="15850"/>
                  </a:lnTo>
                  <a:cubicBezTo>
                    <a:pt x="10241" y="13181"/>
                    <a:pt x="10841" y="9345"/>
                    <a:pt x="13510" y="6076"/>
                  </a:cubicBezTo>
                  <a:cubicBezTo>
                    <a:pt x="15378" y="3741"/>
                    <a:pt x="17913" y="2073"/>
                    <a:pt x="20915" y="1239"/>
                  </a:cubicBezTo>
                  <a:cubicBezTo>
                    <a:pt x="22485" y="805"/>
                    <a:pt x="24150" y="596"/>
                    <a:pt x="25811" y="596"/>
                  </a:cubicBezTo>
                  <a:close/>
                  <a:moveTo>
                    <a:pt x="24985" y="27391"/>
                  </a:moveTo>
                  <a:lnTo>
                    <a:pt x="33824" y="34163"/>
                  </a:lnTo>
                  <a:lnTo>
                    <a:pt x="33157" y="35364"/>
                  </a:lnTo>
                  <a:lnTo>
                    <a:pt x="32824" y="35931"/>
                  </a:lnTo>
                  <a:lnTo>
                    <a:pt x="31256" y="38933"/>
                  </a:lnTo>
                  <a:lnTo>
                    <a:pt x="31156" y="39200"/>
                  </a:lnTo>
                  <a:cubicBezTo>
                    <a:pt x="31089" y="39266"/>
                    <a:pt x="30989" y="39366"/>
                    <a:pt x="30889" y="39400"/>
                  </a:cubicBezTo>
                  <a:lnTo>
                    <a:pt x="30755" y="39400"/>
                  </a:lnTo>
                  <a:cubicBezTo>
                    <a:pt x="30689" y="39400"/>
                    <a:pt x="30622" y="39366"/>
                    <a:pt x="30555" y="39333"/>
                  </a:cubicBezTo>
                  <a:lnTo>
                    <a:pt x="24384" y="34663"/>
                  </a:lnTo>
                  <a:lnTo>
                    <a:pt x="23884" y="34263"/>
                  </a:lnTo>
                  <a:lnTo>
                    <a:pt x="23083" y="33662"/>
                  </a:lnTo>
                  <a:lnTo>
                    <a:pt x="23317" y="33195"/>
                  </a:lnTo>
                  <a:cubicBezTo>
                    <a:pt x="23417" y="32929"/>
                    <a:pt x="23350" y="32662"/>
                    <a:pt x="23150" y="32495"/>
                  </a:cubicBezTo>
                  <a:lnTo>
                    <a:pt x="21849" y="31494"/>
                  </a:lnTo>
                  <a:lnTo>
                    <a:pt x="24985" y="27391"/>
                  </a:lnTo>
                  <a:close/>
                  <a:moveTo>
                    <a:pt x="23917" y="35097"/>
                  </a:moveTo>
                  <a:lnTo>
                    <a:pt x="30155" y="39867"/>
                  </a:lnTo>
                  <a:cubicBezTo>
                    <a:pt x="30222" y="39900"/>
                    <a:pt x="30322" y="40000"/>
                    <a:pt x="30388" y="40000"/>
                  </a:cubicBezTo>
                  <a:lnTo>
                    <a:pt x="27820" y="44537"/>
                  </a:lnTo>
                  <a:cubicBezTo>
                    <a:pt x="27053" y="44237"/>
                    <a:pt x="26352" y="43903"/>
                    <a:pt x="25685" y="43536"/>
                  </a:cubicBezTo>
                  <a:cubicBezTo>
                    <a:pt x="25085" y="43203"/>
                    <a:pt x="24518" y="42836"/>
                    <a:pt x="23951" y="42435"/>
                  </a:cubicBezTo>
                  <a:cubicBezTo>
                    <a:pt x="22550" y="41401"/>
                    <a:pt x="21315" y="40200"/>
                    <a:pt x="20248" y="38733"/>
                  </a:cubicBezTo>
                  <a:cubicBezTo>
                    <a:pt x="20315" y="38666"/>
                    <a:pt x="20381" y="38599"/>
                    <a:pt x="20481" y="38533"/>
                  </a:cubicBezTo>
                  <a:lnTo>
                    <a:pt x="20715" y="38266"/>
                  </a:lnTo>
                  <a:lnTo>
                    <a:pt x="20748" y="38232"/>
                  </a:lnTo>
                  <a:lnTo>
                    <a:pt x="21082" y="37899"/>
                  </a:lnTo>
                  <a:cubicBezTo>
                    <a:pt x="21382" y="37599"/>
                    <a:pt x="21649" y="37332"/>
                    <a:pt x="21916" y="37065"/>
                  </a:cubicBezTo>
                  <a:lnTo>
                    <a:pt x="22316" y="36698"/>
                  </a:lnTo>
                  <a:lnTo>
                    <a:pt x="22850" y="36131"/>
                  </a:lnTo>
                  <a:lnTo>
                    <a:pt x="23150" y="35897"/>
                  </a:lnTo>
                  <a:lnTo>
                    <a:pt x="23383" y="35664"/>
                  </a:lnTo>
                  <a:lnTo>
                    <a:pt x="23650" y="35397"/>
                  </a:lnTo>
                  <a:lnTo>
                    <a:pt x="23917" y="35097"/>
                  </a:lnTo>
                  <a:close/>
                  <a:moveTo>
                    <a:pt x="19848" y="39200"/>
                  </a:moveTo>
                  <a:cubicBezTo>
                    <a:pt x="20915" y="40667"/>
                    <a:pt x="22183" y="41902"/>
                    <a:pt x="23650" y="42936"/>
                  </a:cubicBezTo>
                  <a:cubicBezTo>
                    <a:pt x="24217" y="43369"/>
                    <a:pt x="24818" y="43736"/>
                    <a:pt x="25385" y="44070"/>
                  </a:cubicBezTo>
                  <a:cubicBezTo>
                    <a:pt x="26052" y="44437"/>
                    <a:pt x="26753" y="44770"/>
                    <a:pt x="27520" y="45071"/>
                  </a:cubicBezTo>
                  <a:lnTo>
                    <a:pt x="26886" y="46205"/>
                  </a:lnTo>
                  <a:lnTo>
                    <a:pt x="26753" y="46338"/>
                  </a:lnTo>
                  <a:cubicBezTo>
                    <a:pt x="26719" y="46355"/>
                    <a:pt x="26678" y="46363"/>
                    <a:pt x="26636" y="46363"/>
                  </a:cubicBezTo>
                  <a:cubicBezTo>
                    <a:pt x="26594" y="46363"/>
                    <a:pt x="26552" y="46355"/>
                    <a:pt x="26519" y="46338"/>
                  </a:cubicBezTo>
                  <a:cubicBezTo>
                    <a:pt x="25118" y="45771"/>
                    <a:pt x="23817" y="45071"/>
                    <a:pt x="22616" y="44237"/>
                  </a:cubicBezTo>
                  <a:cubicBezTo>
                    <a:pt x="21182" y="43203"/>
                    <a:pt x="19914" y="41935"/>
                    <a:pt x="18880" y="40501"/>
                  </a:cubicBezTo>
                  <a:cubicBezTo>
                    <a:pt x="18814" y="40367"/>
                    <a:pt x="18814" y="40167"/>
                    <a:pt x="18914" y="40067"/>
                  </a:cubicBezTo>
                  <a:lnTo>
                    <a:pt x="19848" y="39200"/>
                  </a:lnTo>
                  <a:close/>
                  <a:moveTo>
                    <a:pt x="25713" y="1"/>
                  </a:moveTo>
                  <a:cubicBezTo>
                    <a:pt x="24001" y="1"/>
                    <a:pt x="22289" y="219"/>
                    <a:pt x="20682" y="672"/>
                  </a:cubicBezTo>
                  <a:cubicBezTo>
                    <a:pt x="17579" y="1539"/>
                    <a:pt x="14911" y="3274"/>
                    <a:pt x="12976" y="5709"/>
                  </a:cubicBezTo>
                  <a:cubicBezTo>
                    <a:pt x="10007" y="9378"/>
                    <a:pt x="9507" y="13681"/>
                    <a:pt x="9540" y="16417"/>
                  </a:cubicBezTo>
                  <a:lnTo>
                    <a:pt x="5971" y="19853"/>
                  </a:lnTo>
                  <a:cubicBezTo>
                    <a:pt x="5804" y="20019"/>
                    <a:pt x="5671" y="20219"/>
                    <a:pt x="5671" y="20453"/>
                  </a:cubicBezTo>
                  <a:lnTo>
                    <a:pt x="1535" y="24589"/>
                  </a:lnTo>
                  <a:lnTo>
                    <a:pt x="334" y="25723"/>
                  </a:lnTo>
                  <a:lnTo>
                    <a:pt x="300" y="25757"/>
                  </a:lnTo>
                  <a:cubicBezTo>
                    <a:pt x="167" y="25890"/>
                    <a:pt x="67" y="26057"/>
                    <a:pt x="33" y="26224"/>
                  </a:cubicBezTo>
                  <a:cubicBezTo>
                    <a:pt x="0" y="26457"/>
                    <a:pt x="33" y="26724"/>
                    <a:pt x="200" y="26924"/>
                  </a:cubicBezTo>
                  <a:cubicBezTo>
                    <a:pt x="1134" y="28192"/>
                    <a:pt x="2168" y="29293"/>
                    <a:pt x="3369" y="30227"/>
                  </a:cubicBezTo>
                  <a:cubicBezTo>
                    <a:pt x="4804" y="31394"/>
                    <a:pt x="6405" y="32295"/>
                    <a:pt x="8139" y="32962"/>
                  </a:cubicBezTo>
                  <a:cubicBezTo>
                    <a:pt x="8239" y="33029"/>
                    <a:pt x="8339" y="33062"/>
                    <a:pt x="8473" y="33062"/>
                  </a:cubicBezTo>
                  <a:cubicBezTo>
                    <a:pt x="8806" y="33062"/>
                    <a:pt x="9140" y="32895"/>
                    <a:pt x="9307" y="32562"/>
                  </a:cubicBezTo>
                  <a:lnTo>
                    <a:pt x="10074" y="31127"/>
                  </a:lnTo>
                  <a:cubicBezTo>
                    <a:pt x="10207" y="30927"/>
                    <a:pt x="10341" y="30727"/>
                    <a:pt x="10474" y="30460"/>
                  </a:cubicBezTo>
                  <a:lnTo>
                    <a:pt x="10574" y="30227"/>
                  </a:lnTo>
                  <a:cubicBezTo>
                    <a:pt x="10741" y="29960"/>
                    <a:pt x="10908" y="29693"/>
                    <a:pt x="11075" y="29393"/>
                  </a:cubicBezTo>
                  <a:cubicBezTo>
                    <a:pt x="11141" y="29359"/>
                    <a:pt x="11175" y="29259"/>
                    <a:pt x="11175" y="29226"/>
                  </a:cubicBezTo>
                  <a:cubicBezTo>
                    <a:pt x="11208" y="29193"/>
                    <a:pt x="11241" y="29092"/>
                    <a:pt x="11241" y="29059"/>
                  </a:cubicBezTo>
                  <a:cubicBezTo>
                    <a:pt x="11342" y="28892"/>
                    <a:pt x="11442" y="28726"/>
                    <a:pt x="11542" y="28559"/>
                  </a:cubicBezTo>
                  <a:cubicBezTo>
                    <a:pt x="11608" y="28425"/>
                    <a:pt x="11675" y="28292"/>
                    <a:pt x="11742" y="28225"/>
                  </a:cubicBezTo>
                  <a:cubicBezTo>
                    <a:pt x="11842" y="28058"/>
                    <a:pt x="11942" y="27892"/>
                    <a:pt x="12042" y="27691"/>
                  </a:cubicBezTo>
                  <a:lnTo>
                    <a:pt x="12342" y="27191"/>
                  </a:lnTo>
                  <a:cubicBezTo>
                    <a:pt x="12442" y="26958"/>
                    <a:pt x="12576" y="26724"/>
                    <a:pt x="12709" y="26524"/>
                  </a:cubicBezTo>
                  <a:lnTo>
                    <a:pt x="13343" y="27024"/>
                  </a:lnTo>
                  <a:cubicBezTo>
                    <a:pt x="13210" y="27124"/>
                    <a:pt x="13176" y="27258"/>
                    <a:pt x="13176" y="27425"/>
                  </a:cubicBezTo>
                  <a:cubicBezTo>
                    <a:pt x="13176" y="27591"/>
                    <a:pt x="13243" y="27758"/>
                    <a:pt x="13376" y="27858"/>
                  </a:cubicBezTo>
                  <a:lnTo>
                    <a:pt x="15745" y="29693"/>
                  </a:lnTo>
                  <a:lnTo>
                    <a:pt x="15278" y="30260"/>
                  </a:lnTo>
                  <a:cubicBezTo>
                    <a:pt x="15111" y="30460"/>
                    <a:pt x="15044" y="30760"/>
                    <a:pt x="15078" y="31061"/>
                  </a:cubicBezTo>
                  <a:cubicBezTo>
                    <a:pt x="15111" y="31361"/>
                    <a:pt x="15244" y="31594"/>
                    <a:pt x="15511" y="31761"/>
                  </a:cubicBezTo>
                  <a:lnTo>
                    <a:pt x="17579" y="33362"/>
                  </a:lnTo>
                  <a:cubicBezTo>
                    <a:pt x="17746" y="33529"/>
                    <a:pt x="18013" y="33562"/>
                    <a:pt x="18213" y="33562"/>
                  </a:cubicBezTo>
                  <a:lnTo>
                    <a:pt x="18380" y="33562"/>
                  </a:lnTo>
                  <a:cubicBezTo>
                    <a:pt x="18680" y="33529"/>
                    <a:pt x="18914" y="33396"/>
                    <a:pt x="19080" y="33129"/>
                  </a:cubicBezTo>
                  <a:lnTo>
                    <a:pt x="19547" y="32562"/>
                  </a:lnTo>
                  <a:lnTo>
                    <a:pt x="21916" y="34396"/>
                  </a:lnTo>
                  <a:cubicBezTo>
                    <a:pt x="22016" y="34463"/>
                    <a:pt x="22116" y="34530"/>
                    <a:pt x="22249" y="34530"/>
                  </a:cubicBezTo>
                  <a:lnTo>
                    <a:pt x="22383" y="34530"/>
                  </a:lnTo>
                  <a:cubicBezTo>
                    <a:pt x="22550" y="34463"/>
                    <a:pt x="22683" y="34396"/>
                    <a:pt x="22750" y="34263"/>
                  </a:cubicBezTo>
                  <a:lnTo>
                    <a:pt x="23383" y="34763"/>
                  </a:lnTo>
                  <a:lnTo>
                    <a:pt x="23117" y="35030"/>
                  </a:lnTo>
                  <a:lnTo>
                    <a:pt x="22883" y="35264"/>
                  </a:lnTo>
                  <a:lnTo>
                    <a:pt x="22383" y="35764"/>
                  </a:lnTo>
                  <a:lnTo>
                    <a:pt x="22183" y="35964"/>
                  </a:lnTo>
                  <a:lnTo>
                    <a:pt x="21782" y="36364"/>
                  </a:lnTo>
                  <a:lnTo>
                    <a:pt x="21716" y="36431"/>
                  </a:lnTo>
                  <a:lnTo>
                    <a:pt x="21415" y="36731"/>
                  </a:lnTo>
                  <a:cubicBezTo>
                    <a:pt x="21349" y="36798"/>
                    <a:pt x="21249" y="36931"/>
                    <a:pt x="21115" y="37031"/>
                  </a:cubicBezTo>
                  <a:cubicBezTo>
                    <a:pt x="20915" y="37198"/>
                    <a:pt x="20748" y="37398"/>
                    <a:pt x="20581" y="37565"/>
                  </a:cubicBezTo>
                  <a:lnTo>
                    <a:pt x="20248" y="37899"/>
                  </a:lnTo>
                  <a:lnTo>
                    <a:pt x="20215" y="37932"/>
                  </a:lnTo>
                  <a:lnTo>
                    <a:pt x="19948" y="38199"/>
                  </a:lnTo>
                  <a:cubicBezTo>
                    <a:pt x="19848" y="38299"/>
                    <a:pt x="19748" y="38399"/>
                    <a:pt x="19614" y="38466"/>
                  </a:cubicBezTo>
                  <a:lnTo>
                    <a:pt x="19581" y="38533"/>
                  </a:lnTo>
                  <a:lnTo>
                    <a:pt x="18380" y="39633"/>
                  </a:lnTo>
                  <a:cubicBezTo>
                    <a:pt x="18180" y="39800"/>
                    <a:pt x="18080" y="40067"/>
                    <a:pt x="18080" y="40300"/>
                  </a:cubicBezTo>
                  <a:cubicBezTo>
                    <a:pt x="18080" y="40467"/>
                    <a:pt x="18113" y="40701"/>
                    <a:pt x="18246" y="40868"/>
                  </a:cubicBezTo>
                  <a:cubicBezTo>
                    <a:pt x="19347" y="42369"/>
                    <a:pt x="20682" y="43636"/>
                    <a:pt x="22183" y="44737"/>
                  </a:cubicBezTo>
                  <a:cubicBezTo>
                    <a:pt x="23417" y="45604"/>
                    <a:pt x="24751" y="46371"/>
                    <a:pt x="26185" y="46905"/>
                  </a:cubicBezTo>
                  <a:cubicBezTo>
                    <a:pt x="26286" y="46939"/>
                    <a:pt x="26386" y="46939"/>
                    <a:pt x="26519" y="46939"/>
                  </a:cubicBezTo>
                  <a:cubicBezTo>
                    <a:pt x="26619" y="46939"/>
                    <a:pt x="26753" y="46905"/>
                    <a:pt x="26886" y="46872"/>
                  </a:cubicBezTo>
                  <a:cubicBezTo>
                    <a:pt x="27053" y="46772"/>
                    <a:pt x="27186" y="46638"/>
                    <a:pt x="27253" y="46538"/>
                  </a:cubicBezTo>
                  <a:cubicBezTo>
                    <a:pt x="27253" y="46472"/>
                    <a:pt x="27286" y="46472"/>
                    <a:pt x="27286" y="46472"/>
                  </a:cubicBezTo>
                  <a:lnTo>
                    <a:pt x="28087" y="45037"/>
                  </a:lnTo>
                  <a:lnTo>
                    <a:pt x="31022" y="39934"/>
                  </a:lnTo>
                  <a:cubicBezTo>
                    <a:pt x="31222" y="39867"/>
                    <a:pt x="31423" y="39700"/>
                    <a:pt x="31556" y="39467"/>
                  </a:cubicBezTo>
                  <a:lnTo>
                    <a:pt x="33457" y="35964"/>
                  </a:lnTo>
                  <a:lnTo>
                    <a:pt x="33691" y="35964"/>
                  </a:lnTo>
                  <a:cubicBezTo>
                    <a:pt x="36893" y="35964"/>
                    <a:pt x="41263" y="35197"/>
                    <a:pt x="43131" y="31227"/>
                  </a:cubicBezTo>
                  <a:cubicBezTo>
                    <a:pt x="45232" y="27158"/>
                    <a:pt x="42931" y="22921"/>
                    <a:pt x="40362" y="20653"/>
                  </a:cubicBezTo>
                  <a:lnTo>
                    <a:pt x="40229" y="20520"/>
                  </a:lnTo>
                  <a:cubicBezTo>
                    <a:pt x="38895" y="19319"/>
                    <a:pt x="37360" y="17918"/>
                    <a:pt x="37827" y="16050"/>
                  </a:cubicBezTo>
                  <a:cubicBezTo>
                    <a:pt x="38061" y="15082"/>
                    <a:pt x="38561" y="14315"/>
                    <a:pt x="39061" y="13415"/>
                  </a:cubicBezTo>
                  <a:cubicBezTo>
                    <a:pt x="39262" y="13081"/>
                    <a:pt x="39428" y="12814"/>
                    <a:pt x="39595" y="12447"/>
                  </a:cubicBezTo>
                  <a:cubicBezTo>
                    <a:pt x="41530" y="9045"/>
                    <a:pt x="38995" y="5375"/>
                    <a:pt x="35993" y="3074"/>
                  </a:cubicBezTo>
                  <a:cubicBezTo>
                    <a:pt x="33364" y="1091"/>
                    <a:pt x="29542" y="1"/>
                    <a:pt x="25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7743600" y="4301600"/>
              <a:ext cx="83400" cy="101025"/>
            </a:xfrm>
            <a:custGeom>
              <a:avLst/>
              <a:gdLst/>
              <a:ahLst/>
              <a:cxnLst/>
              <a:rect l="l" t="t" r="r" b="b"/>
              <a:pathLst>
                <a:path w="3336" h="4041" extrusionOk="0">
                  <a:moveTo>
                    <a:pt x="2945" y="0"/>
                  </a:moveTo>
                  <a:cubicBezTo>
                    <a:pt x="2835" y="0"/>
                    <a:pt x="2732" y="66"/>
                    <a:pt x="2669" y="171"/>
                  </a:cubicBezTo>
                  <a:lnTo>
                    <a:pt x="134" y="3507"/>
                  </a:lnTo>
                  <a:cubicBezTo>
                    <a:pt x="0" y="3674"/>
                    <a:pt x="67" y="3874"/>
                    <a:pt x="234" y="3941"/>
                  </a:cubicBezTo>
                  <a:cubicBezTo>
                    <a:pt x="267" y="4007"/>
                    <a:pt x="334" y="4041"/>
                    <a:pt x="434" y="4041"/>
                  </a:cubicBezTo>
                  <a:cubicBezTo>
                    <a:pt x="500" y="4041"/>
                    <a:pt x="634" y="4007"/>
                    <a:pt x="667" y="3907"/>
                  </a:cubicBezTo>
                  <a:lnTo>
                    <a:pt x="3236" y="572"/>
                  </a:lnTo>
                  <a:cubicBezTo>
                    <a:pt x="3336" y="405"/>
                    <a:pt x="3302" y="205"/>
                    <a:pt x="3136" y="71"/>
                  </a:cubicBezTo>
                  <a:cubicBezTo>
                    <a:pt x="3074" y="22"/>
                    <a:pt x="3009" y="0"/>
                    <a:pt x="29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7810300" y="4351600"/>
              <a:ext cx="82600" cy="101075"/>
            </a:xfrm>
            <a:custGeom>
              <a:avLst/>
              <a:gdLst/>
              <a:ahLst/>
              <a:cxnLst/>
              <a:rect l="l" t="t" r="r" b="b"/>
              <a:pathLst>
                <a:path w="3304" h="4043" extrusionOk="0">
                  <a:moveTo>
                    <a:pt x="2938" y="0"/>
                  </a:moveTo>
                  <a:cubicBezTo>
                    <a:pt x="2831" y="0"/>
                    <a:pt x="2731" y="57"/>
                    <a:pt x="2669" y="139"/>
                  </a:cubicBezTo>
                  <a:lnTo>
                    <a:pt x="134" y="3475"/>
                  </a:lnTo>
                  <a:cubicBezTo>
                    <a:pt x="1" y="3675"/>
                    <a:pt x="67" y="3875"/>
                    <a:pt x="201" y="3942"/>
                  </a:cubicBezTo>
                  <a:cubicBezTo>
                    <a:pt x="268" y="3976"/>
                    <a:pt x="334" y="4042"/>
                    <a:pt x="434" y="4042"/>
                  </a:cubicBezTo>
                  <a:cubicBezTo>
                    <a:pt x="501" y="4042"/>
                    <a:pt x="634" y="3976"/>
                    <a:pt x="668" y="3909"/>
                  </a:cubicBezTo>
                  <a:lnTo>
                    <a:pt x="3236" y="573"/>
                  </a:lnTo>
                  <a:cubicBezTo>
                    <a:pt x="3303" y="406"/>
                    <a:pt x="3270" y="206"/>
                    <a:pt x="3136" y="73"/>
                  </a:cubicBezTo>
                  <a:cubicBezTo>
                    <a:pt x="3073" y="22"/>
                    <a:pt x="3004" y="0"/>
                    <a:pt x="2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23" name="Google Shape;923;p30"/>
          <p:cNvCxnSpPr/>
          <p:nvPr/>
        </p:nvCxnSpPr>
        <p:spPr>
          <a:xfrm>
            <a:off x="5957429" y="3168166"/>
            <a:ext cx="393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triangle" w="sm" len="sm"/>
          </a:ln>
        </p:spPr>
      </p:cxnSp>
      <p:grpSp>
        <p:nvGrpSpPr>
          <p:cNvPr id="924" name="Google Shape;924;p30"/>
          <p:cNvGrpSpPr/>
          <p:nvPr/>
        </p:nvGrpSpPr>
        <p:grpSpPr>
          <a:xfrm>
            <a:off x="982250" y="719700"/>
            <a:ext cx="598800" cy="770850"/>
            <a:chOff x="4916500" y="2217013"/>
            <a:chExt cx="598800" cy="770850"/>
          </a:xfrm>
        </p:grpSpPr>
        <p:sp>
          <p:nvSpPr>
            <p:cNvPr id="925" name="Google Shape;925;p30"/>
            <p:cNvSpPr/>
            <p:nvPr/>
          </p:nvSpPr>
          <p:spPr>
            <a:xfrm>
              <a:off x="4924000" y="2225363"/>
              <a:ext cx="584625" cy="756025"/>
            </a:xfrm>
            <a:custGeom>
              <a:avLst/>
              <a:gdLst/>
              <a:ahLst/>
              <a:cxnLst/>
              <a:rect l="l" t="t" r="r" b="b"/>
              <a:pathLst>
                <a:path w="23385" h="30241" extrusionOk="0">
                  <a:moveTo>
                    <a:pt x="11812" y="0"/>
                  </a:moveTo>
                  <a:cubicBezTo>
                    <a:pt x="11645" y="0"/>
                    <a:pt x="11477" y="4"/>
                    <a:pt x="11309" y="11"/>
                  </a:cubicBezTo>
                  <a:cubicBezTo>
                    <a:pt x="5405" y="211"/>
                    <a:pt x="534" y="4981"/>
                    <a:pt x="201" y="10885"/>
                  </a:cubicBezTo>
                  <a:cubicBezTo>
                    <a:pt x="1" y="13854"/>
                    <a:pt x="968" y="16623"/>
                    <a:pt x="2636" y="18758"/>
                  </a:cubicBezTo>
                  <a:cubicBezTo>
                    <a:pt x="3803" y="20159"/>
                    <a:pt x="5271" y="21326"/>
                    <a:pt x="6939" y="22127"/>
                  </a:cubicBezTo>
                  <a:cubicBezTo>
                    <a:pt x="7539" y="22360"/>
                    <a:pt x="7973" y="22861"/>
                    <a:pt x="8240" y="23461"/>
                  </a:cubicBezTo>
                  <a:lnTo>
                    <a:pt x="10942" y="29665"/>
                  </a:lnTo>
                  <a:cubicBezTo>
                    <a:pt x="11092" y="30049"/>
                    <a:pt x="11426" y="30241"/>
                    <a:pt x="11763" y="30241"/>
                  </a:cubicBezTo>
                  <a:cubicBezTo>
                    <a:pt x="12101" y="30241"/>
                    <a:pt x="12443" y="30049"/>
                    <a:pt x="12610" y="29665"/>
                  </a:cubicBezTo>
                  <a:lnTo>
                    <a:pt x="15312" y="23461"/>
                  </a:lnTo>
                  <a:cubicBezTo>
                    <a:pt x="15579" y="22861"/>
                    <a:pt x="16046" y="22360"/>
                    <a:pt x="16613" y="22127"/>
                  </a:cubicBezTo>
                  <a:cubicBezTo>
                    <a:pt x="20616" y="20292"/>
                    <a:pt x="23384" y="16256"/>
                    <a:pt x="23384" y="11586"/>
                  </a:cubicBezTo>
                  <a:cubicBezTo>
                    <a:pt x="23384" y="8917"/>
                    <a:pt x="22450" y="6415"/>
                    <a:pt x="20949" y="4481"/>
                  </a:cubicBezTo>
                  <a:cubicBezTo>
                    <a:pt x="18842" y="1767"/>
                    <a:pt x="15542" y="0"/>
                    <a:pt x="1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4986550" y="2292338"/>
              <a:ext cx="463700" cy="462025"/>
            </a:xfrm>
            <a:custGeom>
              <a:avLst/>
              <a:gdLst/>
              <a:ahLst/>
              <a:cxnLst/>
              <a:rect l="l" t="t" r="r" b="b"/>
              <a:pathLst>
                <a:path w="18548" h="18481" extrusionOk="0">
                  <a:moveTo>
                    <a:pt x="9274" y="0"/>
                  </a:moveTo>
                  <a:cubicBezTo>
                    <a:pt x="4137" y="0"/>
                    <a:pt x="1" y="4170"/>
                    <a:pt x="1" y="9274"/>
                  </a:cubicBezTo>
                  <a:cubicBezTo>
                    <a:pt x="1" y="11509"/>
                    <a:pt x="834" y="13677"/>
                    <a:pt x="2336" y="15412"/>
                  </a:cubicBezTo>
                  <a:cubicBezTo>
                    <a:pt x="4070" y="17346"/>
                    <a:pt x="6605" y="18480"/>
                    <a:pt x="9241" y="18480"/>
                  </a:cubicBezTo>
                  <a:cubicBezTo>
                    <a:pt x="14311" y="18480"/>
                    <a:pt x="18480" y="14311"/>
                    <a:pt x="18547" y="9240"/>
                  </a:cubicBezTo>
                  <a:cubicBezTo>
                    <a:pt x="18547" y="6739"/>
                    <a:pt x="17513" y="4404"/>
                    <a:pt x="15745" y="2636"/>
                  </a:cubicBezTo>
                  <a:cubicBezTo>
                    <a:pt x="13977" y="934"/>
                    <a:pt x="11676" y="0"/>
                    <a:pt x="9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5022400" y="2329038"/>
              <a:ext cx="390325" cy="388625"/>
            </a:xfrm>
            <a:custGeom>
              <a:avLst/>
              <a:gdLst/>
              <a:ahLst/>
              <a:cxnLst/>
              <a:rect l="l" t="t" r="r" b="b"/>
              <a:pathLst>
                <a:path w="15613" h="15545" extrusionOk="0">
                  <a:moveTo>
                    <a:pt x="7807" y="0"/>
                  </a:moveTo>
                  <a:cubicBezTo>
                    <a:pt x="3503" y="0"/>
                    <a:pt x="1" y="3503"/>
                    <a:pt x="1" y="7806"/>
                  </a:cubicBezTo>
                  <a:cubicBezTo>
                    <a:pt x="1" y="9774"/>
                    <a:pt x="768" y="11609"/>
                    <a:pt x="1969" y="12976"/>
                  </a:cubicBezTo>
                  <a:cubicBezTo>
                    <a:pt x="2202" y="13276"/>
                    <a:pt x="2503" y="13510"/>
                    <a:pt x="2803" y="13777"/>
                  </a:cubicBezTo>
                  <a:cubicBezTo>
                    <a:pt x="4171" y="14878"/>
                    <a:pt x="5872" y="15545"/>
                    <a:pt x="7807" y="15545"/>
                  </a:cubicBezTo>
                  <a:cubicBezTo>
                    <a:pt x="12110" y="15545"/>
                    <a:pt x="15612" y="12042"/>
                    <a:pt x="15612" y="7772"/>
                  </a:cubicBezTo>
                  <a:cubicBezTo>
                    <a:pt x="15612" y="6005"/>
                    <a:pt x="15012" y="4437"/>
                    <a:pt x="14044" y="3136"/>
                  </a:cubicBezTo>
                  <a:cubicBezTo>
                    <a:pt x="13811" y="2802"/>
                    <a:pt x="13544" y="2502"/>
                    <a:pt x="13277" y="2202"/>
                  </a:cubicBezTo>
                  <a:cubicBezTo>
                    <a:pt x="11843" y="834"/>
                    <a:pt x="9941" y="0"/>
                    <a:pt x="78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5195025" y="2406363"/>
              <a:ext cx="110950" cy="132000"/>
            </a:xfrm>
            <a:custGeom>
              <a:avLst/>
              <a:gdLst/>
              <a:ahLst/>
              <a:cxnLst/>
              <a:rect l="l" t="t" r="r" b="b"/>
              <a:pathLst>
                <a:path w="4438" h="5280" extrusionOk="0">
                  <a:moveTo>
                    <a:pt x="4322" y="0"/>
                  </a:moveTo>
                  <a:cubicBezTo>
                    <a:pt x="4300" y="0"/>
                    <a:pt x="4281" y="12"/>
                    <a:pt x="4271" y="43"/>
                  </a:cubicBezTo>
                  <a:lnTo>
                    <a:pt x="1" y="3779"/>
                  </a:lnTo>
                  <a:lnTo>
                    <a:pt x="2069" y="5280"/>
                  </a:lnTo>
                  <a:lnTo>
                    <a:pt x="4437" y="109"/>
                  </a:lnTo>
                  <a:cubicBezTo>
                    <a:pt x="4437" y="63"/>
                    <a:pt x="4373" y="0"/>
                    <a:pt x="4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5130250" y="2507488"/>
              <a:ext cx="109850" cy="132025"/>
            </a:xfrm>
            <a:custGeom>
              <a:avLst/>
              <a:gdLst/>
              <a:ahLst/>
              <a:cxnLst/>
              <a:rect l="l" t="t" r="r" b="b"/>
              <a:pathLst>
                <a:path w="4394" h="5281" extrusionOk="0">
                  <a:moveTo>
                    <a:pt x="2358" y="1"/>
                  </a:moveTo>
                  <a:lnTo>
                    <a:pt x="23" y="5171"/>
                  </a:lnTo>
                  <a:cubicBezTo>
                    <a:pt x="0" y="5217"/>
                    <a:pt x="58" y="5280"/>
                    <a:pt x="106" y="5280"/>
                  </a:cubicBezTo>
                  <a:cubicBezTo>
                    <a:pt x="127" y="5280"/>
                    <a:pt x="147" y="5268"/>
                    <a:pt x="157" y="5238"/>
                  </a:cubicBezTo>
                  <a:lnTo>
                    <a:pt x="4393" y="1502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5177525" y="2488013"/>
              <a:ext cx="80900" cy="71150"/>
            </a:xfrm>
            <a:custGeom>
              <a:avLst/>
              <a:gdLst/>
              <a:ahLst/>
              <a:cxnLst/>
              <a:rect l="l" t="t" r="r" b="b"/>
              <a:pathLst>
                <a:path w="3236" h="2846" extrusionOk="0">
                  <a:moveTo>
                    <a:pt x="1620" y="1"/>
                  </a:moveTo>
                  <a:cubicBezTo>
                    <a:pt x="1180" y="1"/>
                    <a:pt x="746" y="201"/>
                    <a:pt x="467" y="580"/>
                  </a:cubicBezTo>
                  <a:cubicBezTo>
                    <a:pt x="0" y="1180"/>
                    <a:pt x="134" y="2114"/>
                    <a:pt x="768" y="2581"/>
                  </a:cubicBezTo>
                  <a:cubicBezTo>
                    <a:pt x="1025" y="2757"/>
                    <a:pt x="1327" y="2845"/>
                    <a:pt x="1625" y="2845"/>
                  </a:cubicBezTo>
                  <a:cubicBezTo>
                    <a:pt x="2062" y="2845"/>
                    <a:pt x="2492" y="2657"/>
                    <a:pt x="2769" y="2281"/>
                  </a:cubicBezTo>
                  <a:cubicBezTo>
                    <a:pt x="3236" y="1647"/>
                    <a:pt x="3103" y="746"/>
                    <a:pt x="2469" y="279"/>
                  </a:cubicBezTo>
                  <a:cubicBezTo>
                    <a:pt x="2214" y="91"/>
                    <a:pt x="1916" y="1"/>
                    <a:pt x="1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4916500" y="2217013"/>
              <a:ext cx="598800" cy="770850"/>
            </a:xfrm>
            <a:custGeom>
              <a:avLst/>
              <a:gdLst/>
              <a:ahLst/>
              <a:cxnLst/>
              <a:rect l="l" t="t" r="r" b="b"/>
              <a:pathLst>
                <a:path w="23952" h="30834" extrusionOk="0">
                  <a:moveTo>
                    <a:pt x="12043" y="612"/>
                  </a:moveTo>
                  <a:cubicBezTo>
                    <a:pt x="15512" y="612"/>
                    <a:pt x="18847" y="2246"/>
                    <a:pt x="20949" y="4982"/>
                  </a:cubicBezTo>
                  <a:cubicBezTo>
                    <a:pt x="22517" y="6983"/>
                    <a:pt x="23351" y="9351"/>
                    <a:pt x="23351" y="11920"/>
                  </a:cubicBezTo>
                  <a:cubicBezTo>
                    <a:pt x="23351" y="16290"/>
                    <a:pt x="20749" y="20326"/>
                    <a:pt x="16779" y="22161"/>
                  </a:cubicBezTo>
                  <a:cubicBezTo>
                    <a:pt x="16112" y="22461"/>
                    <a:pt x="15612" y="22994"/>
                    <a:pt x="15345" y="23662"/>
                  </a:cubicBezTo>
                  <a:lnTo>
                    <a:pt x="12610" y="29866"/>
                  </a:lnTo>
                  <a:cubicBezTo>
                    <a:pt x="12543" y="30133"/>
                    <a:pt x="12276" y="30266"/>
                    <a:pt x="12043" y="30266"/>
                  </a:cubicBezTo>
                  <a:cubicBezTo>
                    <a:pt x="11776" y="30266"/>
                    <a:pt x="11576" y="30133"/>
                    <a:pt x="11442" y="29866"/>
                  </a:cubicBezTo>
                  <a:lnTo>
                    <a:pt x="8740" y="23662"/>
                  </a:lnTo>
                  <a:cubicBezTo>
                    <a:pt x="8440" y="22994"/>
                    <a:pt x="7940" y="22461"/>
                    <a:pt x="7272" y="22161"/>
                  </a:cubicBezTo>
                  <a:cubicBezTo>
                    <a:pt x="5671" y="21427"/>
                    <a:pt x="4237" y="20293"/>
                    <a:pt x="3103" y="18858"/>
                  </a:cubicBezTo>
                  <a:cubicBezTo>
                    <a:pt x="1402" y="16690"/>
                    <a:pt x="568" y="13988"/>
                    <a:pt x="734" y="11186"/>
                  </a:cubicBezTo>
                  <a:cubicBezTo>
                    <a:pt x="1068" y="5482"/>
                    <a:pt x="5838" y="812"/>
                    <a:pt x="11576" y="612"/>
                  </a:cubicBezTo>
                  <a:close/>
                  <a:moveTo>
                    <a:pt x="12091" y="0"/>
                  </a:moveTo>
                  <a:cubicBezTo>
                    <a:pt x="11920" y="0"/>
                    <a:pt x="11748" y="4"/>
                    <a:pt x="11576" y="11"/>
                  </a:cubicBezTo>
                  <a:cubicBezTo>
                    <a:pt x="5538" y="278"/>
                    <a:pt x="534" y="5148"/>
                    <a:pt x="134" y="11186"/>
                  </a:cubicBezTo>
                  <a:cubicBezTo>
                    <a:pt x="1" y="14121"/>
                    <a:pt x="868" y="16990"/>
                    <a:pt x="2636" y="19258"/>
                  </a:cubicBezTo>
                  <a:cubicBezTo>
                    <a:pt x="3837" y="20760"/>
                    <a:pt x="5304" y="21927"/>
                    <a:pt x="7039" y="22694"/>
                  </a:cubicBezTo>
                  <a:cubicBezTo>
                    <a:pt x="7539" y="22961"/>
                    <a:pt x="7940" y="23361"/>
                    <a:pt x="8206" y="23862"/>
                  </a:cubicBezTo>
                  <a:lnTo>
                    <a:pt x="10908" y="30100"/>
                  </a:lnTo>
                  <a:cubicBezTo>
                    <a:pt x="11109" y="30533"/>
                    <a:pt x="11542" y="30833"/>
                    <a:pt x="12043" y="30833"/>
                  </a:cubicBezTo>
                  <a:cubicBezTo>
                    <a:pt x="12543" y="30833"/>
                    <a:pt x="12943" y="30533"/>
                    <a:pt x="13177" y="30100"/>
                  </a:cubicBezTo>
                  <a:lnTo>
                    <a:pt x="15879" y="23862"/>
                  </a:lnTo>
                  <a:cubicBezTo>
                    <a:pt x="16112" y="23361"/>
                    <a:pt x="16512" y="22961"/>
                    <a:pt x="17046" y="22694"/>
                  </a:cubicBezTo>
                  <a:cubicBezTo>
                    <a:pt x="21249" y="20760"/>
                    <a:pt x="23951" y="16523"/>
                    <a:pt x="23951" y="11920"/>
                  </a:cubicBezTo>
                  <a:cubicBezTo>
                    <a:pt x="23951" y="9251"/>
                    <a:pt x="23084" y="6683"/>
                    <a:pt x="21449" y="4615"/>
                  </a:cubicBezTo>
                  <a:cubicBezTo>
                    <a:pt x="19187" y="1684"/>
                    <a:pt x="15739" y="0"/>
                    <a:pt x="120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4979050" y="2284838"/>
              <a:ext cx="477025" cy="477850"/>
            </a:xfrm>
            <a:custGeom>
              <a:avLst/>
              <a:gdLst/>
              <a:ahLst/>
              <a:cxnLst/>
              <a:rect l="l" t="t" r="r" b="b"/>
              <a:pathLst>
                <a:path w="19081" h="19114" extrusionOk="0">
                  <a:moveTo>
                    <a:pt x="9541" y="601"/>
                  </a:moveTo>
                  <a:cubicBezTo>
                    <a:pt x="11942" y="601"/>
                    <a:pt x="14177" y="1568"/>
                    <a:pt x="15778" y="3136"/>
                  </a:cubicBezTo>
                  <a:cubicBezTo>
                    <a:pt x="17446" y="4770"/>
                    <a:pt x="18480" y="7039"/>
                    <a:pt x="18480" y="9540"/>
                  </a:cubicBezTo>
                  <a:cubicBezTo>
                    <a:pt x="18480" y="14444"/>
                    <a:pt x="14511" y="18447"/>
                    <a:pt x="9541" y="18447"/>
                  </a:cubicBezTo>
                  <a:cubicBezTo>
                    <a:pt x="6872" y="18447"/>
                    <a:pt x="4470" y="17279"/>
                    <a:pt x="2869" y="15445"/>
                  </a:cubicBezTo>
                  <a:cubicBezTo>
                    <a:pt x="1435" y="13877"/>
                    <a:pt x="601" y="11775"/>
                    <a:pt x="601" y="9540"/>
                  </a:cubicBezTo>
                  <a:cubicBezTo>
                    <a:pt x="601" y="4604"/>
                    <a:pt x="4604" y="601"/>
                    <a:pt x="9541" y="601"/>
                  </a:cubicBezTo>
                  <a:close/>
                  <a:moveTo>
                    <a:pt x="9541" y="0"/>
                  </a:moveTo>
                  <a:cubicBezTo>
                    <a:pt x="4270" y="0"/>
                    <a:pt x="0" y="4303"/>
                    <a:pt x="0" y="9574"/>
                  </a:cubicBezTo>
                  <a:cubicBezTo>
                    <a:pt x="0" y="11909"/>
                    <a:pt x="868" y="14144"/>
                    <a:pt x="2402" y="15912"/>
                  </a:cubicBezTo>
                  <a:cubicBezTo>
                    <a:pt x="4203" y="17946"/>
                    <a:pt x="6839" y="19114"/>
                    <a:pt x="9541" y="19114"/>
                  </a:cubicBezTo>
                  <a:cubicBezTo>
                    <a:pt x="14778" y="19114"/>
                    <a:pt x="19081" y="14811"/>
                    <a:pt x="19081" y="9574"/>
                  </a:cubicBezTo>
                  <a:cubicBezTo>
                    <a:pt x="19081" y="6939"/>
                    <a:pt x="18080" y="4537"/>
                    <a:pt x="16212" y="2736"/>
                  </a:cubicBezTo>
                  <a:cubicBezTo>
                    <a:pt x="14411" y="968"/>
                    <a:pt x="12042" y="0"/>
                    <a:pt x="9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5014900" y="2320688"/>
              <a:ext cx="405325" cy="404475"/>
            </a:xfrm>
            <a:custGeom>
              <a:avLst/>
              <a:gdLst/>
              <a:ahLst/>
              <a:cxnLst/>
              <a:rect l="l" t="t" r="r" b="b"/>
              <a:pathLst>
                <a:path w="16213" h="16179" extrusionOk="0">
                  <a:moveTo>
                    <a:pt x="8140" y="601"/>
                  </a:moveTo>
                  <a:cubicBezTo>
                    <a:pt x="10108" y="601"/>
                    <a:pt x="11976" y="1335"/>
                    <a:pt x="13410" y="2703"/>
                  </a:cubicBezTo>
                  <a:cubicBezTo>
                    <a:pt x="13677" y="2969"/>
                    <a:pt x="13944" y="3303"/>
                    <a:pt x="14144" y="3603"/>
                  </a:cubicBezTo>
                  <a:cubicBezTo>
                    <a:pt x="15112" y="4871"/>
                    <a:pt x="15645" y="6439"/>
                    <a:pt x="15645" y="8040"/>
                  </a:cubicBezTo>
                  <a:cubicBezTo>
                    <a:pt x="15612" y="12209"/>
                    <a:pt x="12243" y="15612"/>
                    <a:pt x="8107" y="15612"/>
                  </a:cubicBezTo>
                  <a:cubicBezTo>
                    <a:pt x="6339" y="15612"/>
                    <a:pt x="4637" y="14978"/>
                    <a:pt x="3303" y="13844"/>
                  </a:cubicBezTo>
                  <a:cubicBezTo>
                    <a:pt x="3003" y="13644"/>
                    <a:pt x="2769" y="13344"/>
                    <a:pt x="2502" y="13110"/>
                  </a:cubicBezTo>
                  <a:cubicBezTo>
                    <a:pt x="1302" y="11709"/>
                    <a:pt x="634" y="9974"/>
                    <a:pt x="634" y="8106"/>
                  </a:cubicBezTo>
                  <a:cubicBezTo>
                    <a:pt x="634" y="3970"/>
                    <a:pt x="4004" y="601"/>
                    <a:pt x="8140" y="601"/>
                  </a:cubicBezTo>
                  <a:close/>
                  <a:moveTo>
                    <a:pt x="8107" y="1"/>
                  </a:moveTo>
                  <a:cubicBezTo>
                    <a:pt x="3637" y="1"/>
                    <a:pt x="1" y="3637"/>
                    <a:pt x="1" y="8106"/>
                  </a:cubicBezTo>
                  <a:cubicBezTo>
                    <a:pt x="1" y="10108"/>
                    <a:pt x="735" y="11976"/>
                    <a:pt x="2035" y="13477"/>
                  </a:cubicBezTo>
                  <a:cubicBezTo>
                    <a:pt x="2336" y="13811"/>
                    <a:pt x="2636" y="14044"/>
                    <a:pt x="2936" y="14311"/>
                  </a:cubicBezTo>
                  <a:cubicBezTo>
                    <a:pt x="4404" y="15512"/>
                    <a:pt x="6205" y="16179"/>
                    <a:pt x="8107" y="16179"/>
                  </a:cubicBezTo>
                  <a:cubicBezTo>
                    <a:pt x="12576" y="16179"/>
                    <a:pt x="16179" y="12543"/>
                    <a:pt x="16179" y="8106"/>
                  </a:cubicBezTo>
                  <a:cubicBezTo>
                    <a:pt x="16212" y="6339"/>
                    <a:pt x="15645" y="4671"/>
                    <a:pt x="14611" y="3270"/>
                  </a:cubicBezTo>
                  <a:cubicBezTo>
                    <a:pt x="14344" y="2936"/>
                    <a:pt x="14077" y="2602"/>
                    <a:pt x="13777" y="2302"/>
                  </a:cubicBezTo>
                  <a:cubicBezTo>
                    <a:pt x="12276" y="801"/>
                    <a:pt x="10241" y="1"/>
                    <a:pt x="8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5121650" y="2399163"/>
              <a:ext cx="192650" cy="249300"/>
            </a:xfrm>
            <a:custGeom>
              <a:avLst/>
              <a:gdLst/>
              <a:ahLst/>
              <a:cxnLst/>
              <a:rect l="l" t="t" r="r" b="b"/>
              <a:pathLst>
                <a:path w="7706" h="9972" extrusionOk="0">
                  <a:moveTo>
                    <a:pt x="6639" y="1231"/>
                  </a:moveTo>
                  <a:lnTo>
                    <a:pt x="5338" y="4067"/>
                  </a:lnTo>
                  <a:cubicBezTo>
                    <a:pt x="5204" y="3867"/>
                    <a:pt x="5037" y="3700"/>
                    <a:pt x="4871" y="3566"/>
                  </a:cubicBezTo>
                  <a:cubicBezTo>
                    <a:pt x="4704" y="3466"/>
                    <a:pt x="4504" y="3333"/>
                    <a:pt x="4304" y="3300"/>
                  </a:cubicBezTo>
                  <a:lnTo>
                    <a:pt x="6639" y="1231"/>
                  </a:lnTo>
                  <a:close/>
                  <a:moveTo>
                    <a:pt x="3870" y="3833"/>
                  </a:moveTo>
                  <a:cubicBezTo>
                    <a:pt x="4137" y="3833"/>
                    <a:pt x="4337" y="3900"/>
                    <a:pt x="4537" y="4033"/>
                  </a:cubicBezTo>
                  <a:cubicBezTo>
                    <a:pt x="4804" y="4234"/>
                    <a:pt x="4971" y="4534"/>
                    <a:pt x="5004" y="4834"/>
                  </a:cubicBezTo>
                  <a:cubicBezTo>
                    <a:pt x="5004" y="5068"/>
                    <a:pt x="4904" y="5334"/>
                    <a:pt x="4804" y="5535"/>
                  </a:cubicBezTo>
                  <a:cubicBezTo>
                    <a:pt x="4804" y="5568"/>
                    <a:pt x="4737" y="5635"/>
                    <a:pt x="4737" y="5635"/>
                  </a:cubicBezTo>
                  <a:cubicBezTo>
                    <a:pt x="4704" y="5668"/>
                    <a:pt x="4704" y="5701"/>
                    <a:pt x="4670" y="5701"/>
                  </a:cubicBezTo>
                  <a:cubicBezTo>
                    <a:pt x="4504" y="5868"/>
                    <a:pt x="4304" y="6002"/>
                    <a:pt x="4070" y="6035"/>
                  </a:cubicBezTo>
                  <a:cubicBezTo>
                    <a:pt x="4005" y="6042"/>
                    <a:pt x="3941" y="6046"/>
                    <a:pt x="3876" y="6046"/>
                  </a:cubicBezTo>
                  <a:cubicBezTo>
                    <a:pt x="3642" y="6046"/>
                    <a:pt x="3412" y="5992"/>
                    <a:pt x="3203" y="5835"/>
                  </a:cubicBezTo>
                  <a:cubicBezTo>
                    <a:pt x="2936" y="5635"/>
                    <a:pt x="2769" y="5334"/>
                    <a:pt x="2736" y="5034"/>
                  </a:cubicBezTo>
                  <a:cubicBezTo>
                    <a:pt x="2702" y="4834"/>
                    <a:pt x="2769" y="4567"/>
                    <a:pt x="2903" y="4367"/>
                  </a:cubicBezTo>
                  <a:cubicBezTo>
                    <a:pt x="2903" y="4334"/>
                    <a:pt x="2936" y="4300"/>
                    <a:pt x="2936" y="4300"/>
                  </a:cubicBezTo>
                  <a:lnTo>
                    <a:pt x="3036" y="4200"/>
                  </a:lnTo>
                  <a:cubicBezTo>
                    <a:pt x="3203" y="4033"/>
                    <a:pt x="3403" y="3900"/>
                    <a:pt x="3603" y="3867"/>
                  </a:cubicBezTo>
                  <a:cubicBezTo>
                    <a:pt x="3703" y="3867"/>
                    <a:pt x="3770" y="3833"/>
                    <a:pt x="3870" y="3833"/>
                  </a:cubicBezTo>
                  <a:close/>
                  <a:moveTo>
                    <a:pt x="2369" y="5868"/>
                  </a:moveTo>
                  <a:cubicBezTo>
                    <a:pt x="2502" y="6068"/>
                    <a:pt x="2636" y="6235"/>
                    <a:pt x="2836" y="6368"/>
                  </a:cubicBezTo>
                  <a:cubicBezTo>
                    <a:pt x="3003" y="6502"/>
                    <a:pt x="3203" y="6635"/>
                    <a:pt x="3403" y="6669"/>
                  </a:cubicBezTo>
                  <a:lnTo>
                    <a:pt x="1068" y="8703"/>
                  </a:lnTo>
                  <a:lnTo>
                    <a:pt x="1068" y="8703"/>
                  </a:lnTo>
                  <a:lnTo>
                    <a:pt x="2369" y="5868"/>
                  </a:lnTo>
                  <a:close/>
                  <a:moveTo>
                    <a:pt x="7280" y="1"/>
                  </a:moveTo>
                  <a:cubicBezTo>
                    <a:pt x="7188" y="1"/>
                    <a:pt x="7097" y="27"/>
                    <a:pt x="7005" y="64"/>
                  </a:cubicBezTo>
                  <a:lnTo>
                    <a:pt x="3336" y="3333"/>
                  </a:lnTo>
                  <a:cubicBezTo>
                    <a:pt x="3003" y="3400"/>
                    <a:pt x="2702" y="3667"/>
                    <a:pt x="2469" y="3967"/>
                  </a:cubicBezTo>
                  <a:cubicBezTo>
                    <a:pt x="2235" y="4234"/>
                    <a:pt x="2135" y="4634"/>
                    <a:pt x="2135" y="4967"/>
                  </a:cubicBezTo>
                  <a:lnTo>
                    <a:pt x="67" y="9404"/>
                  </a:lnTo>
                  <a:cubicBezTo>
                    <a:pt x="0" y="9571"/>
                    <a:pt x="34" y="9771"/>
                    <a:pt x="201" y="9871"/>
                  </a:cubicBezTo>
                  <a:cubicBezTo>
                    <a:pt x="301" y="9904"/>
                    <a:pt x="367" y="9971"/>
                    <a:pt x="467" y="9971"/>
                  </a:cubicBezTo>
                  <a:cubicBezTo>
                    <a:pt x="534" y="9971"/>
                    <a:pt x="634" y="9904"/>
                    <a:pt x="701" y="9871"/>
                  </a:cubicBezTo>
                  <a:lnTo>
                    <a:pt x="4370" y="6635"/>
                  </a:lnTo>
                  <a:cubicBezTo>
                    <a:pt x="4704" y="6535"/>
                    <a:pt x="5004" y="6335"/>
                    <a:pt x="5238" y="6002"/>
                  </a:cubicBezTo>
                  <a:cubicBezTo>
                    <a:pt x="5471" y="5701"/>
                    <a:pt x="5571" y="5334"/>
                    <a:pt x="5571" y="5001"/>
                  </a:cubicBezTo>
                  <a:lnTo>
                    <a:pt x="7639" y="531"/>
                  </a:lnTo>
                  <a:cubicBezTo>
                    <a:pt x="7706" y="364"/>
                    <a:pt x="7673" y="164"/>
                    <a:pt x="7506" y="64"/>
                  </a:cubicBezTo>
                  <a:cubicBezTo>
                    <a:pt x="7431" y="19"/>
                    <a:pt x="7355" y="1"/>
                    <a:pt x="7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5047425" y="2557313"/>
              <a:ext cx="25050" cy="37775"/>
            </a:xfrm>
            <a:custGeom>
              <a:avLst/>
              <a:gdLst/>
              <a:ahLst/>
              <a:cxnLst/>
              <a:rect l="l" t="t" r="r" b="b"/>
              <a:pathLst>
                <a:path w="1002" h="1511" extrusionOk="0">
                  <a:moveTo>
                    <a:pt x="350" y="1"/>
                  </a:moveTo>
                  <a:cubicBezTo>
                    <a:pt x="323" y="1"/>
                    <a:pt x="295" y="4"/>
                    <a:pt x="267" y="9"/>
                  </a:cubicBezTo>
                  <a:cubicBezTo>
                    <a:pt x="101" y="42"/>
                    <a:pt x="1" y="209"/>
                    <a:pt x="34" y="376"/>
                  </a:cubicBezTo>
                  <a:cubicBezTo>
                    <a:pt x="134" y="710"/>
                    <a:pt x="267" y="1043"/>
                    <a:pt x="368" y="1343"/>
                  </a:cubicBezTo>
                  <a:cubicBezTo>
                    <a:pt x="434" y="1477"/>
                    <a:pt x="534" y="1510"/>
                    <a:pt x="668" y="1510"/>
                  </a:cubicBezTo>
                  <a:lnTo>
                    <a:pt x="801" y="1510"/>
                  </a:lnTo>
                  <a:cubicBezTo>
                    <a:pt x="968" y="1410"/>
                    <a:pt x="1001" y="1243"/>
                    <a:pt x="968" y="1077"/>
                  </a:cubicBezTo>
                  <a:cubicBezTo>
                    <a:pt x="801" y="810"/>
                    <a:pt x="668" y="509"/>
                    <a:pt x="634" y="209"/>
                  </a:cubicBezTo>
                  <a:cubicBezTo>
                    <a:pt x="607" y="70"/>
                    <a:pt x="486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5042425" y="2491513"/>
              <a:ext cx="17525" cy="38900"/>
            </a:xfrm>
            <a:custGeom>
              <a:avLst/>
              <a:gdLst/>
              <a:ahLst/>
              <a:cxnLst/>
              <a:rect l="l" t="t" r="r" b="b"/>
              <a:pathLst>
                <a:path w="701" h="1556" extrusionOk="0">
                  <a:moveTo>
                    <a:pt x="349" y="1"/>
                  </a:moveTo>
                  <a:cubicBezTo>
                    <a:pt x="201" y="1"/>
                    <a:pt x="67" y="123"/>
                    <a:pt x="67" y="273"/>
                  </a:cubicBezTo>
                  <a:cubicBezTo>
                    <a:pt x="34" y="606"/>
                    <a:pt x="0" y="940"/>
                    <a:pt x="0" y="1273"/>
                  </a:cubicBezTo>
                  <a:cubicBezTo>
                    <a:pt x="0" y="1440"/>
                    <a:pt x="134" y="1540"/>
                    <a:pt x="301" y="1540"/>
                  </a:cubicBezTo>
                  <a:cubicBezTo>
                    <a:pt x="332" y="1551"/>
                    <a:pt x="361" y="1555"/>
                    <a:pt x="389" y="1555"/>
                  </a:cubicBezTo>
                  <a:cubicBezTo>
                    <a:pt x="539" y="1555"/>
                    <a:pt x="634" y="1414"/>
                    <a:pt x="634" y="1273"/>
                  </a:cubicBezTo>
                  <a:cubicBezTo>
                    <a:pt x="634" y="973"/>
                    <a:pt x="634" y="640"/>
                    <a:pt x="668" y="339"/>
                  </a:cubicBezTo>
                  <a:cubicBezTo>
                    <a:pt x="701" y="173"/>
                    <a:pt x="568" y="6"/>
                    <a:pt x="401" y="6"/>
                  </a:cubicBezTo>
                  <a:cubicBezTo>
                    <a:pt x="383" y="2"/>
                    <a:pt x="366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5075775" y="2616113"/>
              <a:ext cx="33400" cy="33175"/>
            </a:xfrm>
            <a:custGeom>
              <a:avLst/>
              <a:gdLst/>
              <a:ahLst/>
              <a:cxnLst/>
              <a:rect l="l" t="t" r="r" b="b"/>
              <a:pathLst>
                <a:path w="1336" h="1327" extrusionOk="0">
                  <a:moveTo>
                    <a:pt x="344" y="1"/>
                  </a:moveTo>
                  <a:cubicBezTo>
                    <a:pt x="283" y="1"/>
                    <a:pt x="220" y="19"/>
                    <a:pt x="168" y="59"/>
                  </a:cubicBezTo>
                  <a:cubicBezTo>
                    <a:pt x="34" y="159"/>
                    <a:pt x="1" y="359"/>
                    <a:pt x="101" y="492"/>
                  </a:cubicBezTo>
                  <a:cubicBezTo>
                    <a:pt x="234" y="659"/>
                    <a:pt x="368" y="826"/>
                    <a:pt x="501" y="959"/>
                  </a:cubicBezTo>
                  <a:lnTo>
                    <a:pt x="768" y="1226"/>
                  </a:lnTo>
                  <a:cubicBezTo>
                    <a:pt x="835" y="1326"/>
                    <a:pt x="901" y="1326"/>
                    <a:pt x="1001" y="1326"/>
                  </a:cubicBezTo>
                  <a:cubicBezTo>
                    <a:pt x="1068" y="1326"/>
                    <a:pt x="1168" y="1260"/>
                    <a:pt x="1202" y="1226"/>
                  </a:cubicBezTo>
                  <a:cubicBezTo>
                    <a:pt x="1335" y="1093"/>
                    <a:pt x="1335" y="959"/>
                    <a:pt x="1202" y="826"/>
                  </a:cubicBezTo>
                  <a:cubicBezTo>
                    <a:pt x="1068" y="726"/>
                    <a:pt x="1001" y="626"/>
                    <a:pt x="901" y="526"/>
                  </a:cubicBezTo>
                  <a:cubicBezTo>
                    <a:pt x="801" y="392"/>
                    <a:pt x="668" y="226"/>
                    <a:pt x="568" y="126"/>
                  </a:cubicBezTo>
                  <a:cubicBezTo>
                    <a:pt x="527" y="45"/>
                    <a:pt x="438" y="1"/>
                    <a:pt x="3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5143325" y="2353838"/>
              <a:ext cx="40900" cy="21925"/>
            </a:xfrm>
            <a:custGeom>
              <a:avLst/>
              <a:gdLst/>
              <a:ahLst/>
              <a:cxnLst/>
              <a:rect l="l" t="t" r="r" b="b"/>
              <a:pathLst>
                <a:path w="1636" h="877" extrusionOk="0">
                  <a:moveTo>
                    <a:pt x="1285" y="1"/>
                  </a:moveTo>
                  <a:cubicBezTo>
                    <a:pt x="1257" y="1"/>
                    <a:pt x="1229" y="3"/>
                    <a:pt x="1202" y="9"/>
                  </a:cubicBezTo>
                  <a:cubicBezTo>
                    <a:pt x="868" y="109"/>
                    <a:pt x="534" y="209"/>
                    <a:pt x="268" y="342"/>
                  </a:cubicBezTo>
                  <a:cubicBezTo>
                    <a:pt x="101" y="443"/>
                    <a:pt x="1" y="609"/>
                    <a:pt x="101" y="776"/>
                  </a:cubicBezTo>
                  <a:cubicBezTo>
                    <a:pt x="168" y="809"/>
                    <a:pt x="301" y="876"/>
                    <a:pt x="368" y="876"/>
                  </a:cubicBezTo>
                  <a:lnTo>
                    <a:pt x="501" y="876"/>
                  </a:lnTo>
                  <a:cubicBezTo>
                    <a:pt x="801" y="776"/>
                    <a:pt x="1102" y="676"/>
                    <a:pt x="1368" y="609"/>
                  </a:cubicBezTo>
                  <a:cubicBezTo>
                    <a:pt x="1535" y="543"/>
                    <a:pt x="1635" y="376"/>
                    <a:pt x="1602" y="209"/>
                  </a:cubicBezTo>
                  <a:cubicBezTo>
                    <a:pt x="1546" y="70"/>
                    <a:pt x="1421" y="1"/>
                    <a:pt x="1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5210050" y="2349038"/>
              <a:ext cx="40050" cy="16700"/>
            </a:xfrm>
            <a:custGeom>
              <a:avLst/>
              <a:gdLst/>
              <a:ahLst/>
              <a:cxnLst/>
              <a:rect l="l" t="t" r="r" b="b"/>
              <a:pathLst>
                <a:path w="1602" h="668" extrusionOk="0">
                  <a:moveTo>
                    <a:pt x="301" y="1"/>
                  </a:moveTo>
                  <a:cubicBezTo>
                    <a:pt x="134" y="1"/>
                    <a:pt x="0" y="101"/>
                    <a:pt x="0" y="268"/>
                  </a:cubicBezTo>
                  <a:cubicBezTo>
                    <a:pt x="0" y="401"/>
                    <a:pt x="134" y="568"/>
                    <a:pt x="301" y="568"/>
                  </a:cubicBezTo>
                  <a:cubicBezTo>
                    <a:pt x="601" y="568"/>
                    <a:pt x="901" y="568"/>
                    <a:pt x="1201" y="668"/>
                  </a:cubicBezTo>
                  <a:lnTo>
                    <a:pt x="1268" y="668"/>
                  </a:lnTo>
                  <a:cubicBezTo>
                    <a:pt x="1435" y="668"/>
                    <a:pt x="1535" y="534"/>
                    <a:pt x="1535" y="401"/>
                  </a:cubicBezTo>
                  <a:cubicBezTo>
                    <a:pt x="1601" y="234"/>
                    <a:pt x="1468" y="67"/>
                    <a:pt x="1301" y="67"/>
                  </a:cubicBezTo>
                  <a:cubicBezTo>
                    <a:pt x="968" y="34"/>
                    <a:pt x="634" y="1"/>
                    <a:pt x="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5054100" y="2430138"/>
              <a:ext cx="29200" cy="37350"/>
            </a:xfrm>
            <a:custGeom>
              <a:avLst/>
              <a:gdLst/>
              <a:ahLst/>
              <a:cxnLst/>
              <a:rect l="l" t="t" r="r" b="b"/>
              <a:pathLst>
                <a:path w="1168" h="1494" extrusionOk="0">
                  <a:moveTo>
                    <a:pt x="822" y="1"/>
                  </a:moveTo>
                  <a:cubicBezTo>
                    <a:pt x="725" y="1"/>
                    <a:pt x="628" y="45"/>
                    <a:pt x="568" y="126"/>
                  </a:cubicBezTo>
                  <a:cubicBezTo>
                    <a:pt x="401" y="426"/>
                    <a:pt x="234" y="760"/>
                    <a:pt x="101" y="1060"/>
                  </a:cubicBezTo>
                  <a:cubicBezTo>
                    <a:pt x="0" y="1227"/>
                    <a:pt x="67" y="1393"/>
                    <a:pt x="234" y="1460"/>
                  </a:cubicBezTo>
                  <a:cubicBezTo>
                    <a:pt x="267" y="1460"/>
                    <a:pt x="334" y="1494"/>
                    <a:pt x="367" y="1494"/>
                  </a:cubicBezTo>
                  <a:cubicBezTo>
                    <a:pt x="501" y="1494"/>
                    <a:pt x="601" y="1427"/>
                    <a:pt x="668" y="1293"/>
                  </a:cubicBezTo>
                  <a:cubicBezTo>
                    <a:pt x="768" y="993"/>
                    <a:pt x="901" y="726"/>
                    <a:pt x="1068" y="459"/>
                  </a:cubicBezTo>
                  <a:cubicBezTo>
                    <a:pt x="1168" y="326"/>
                    <a:pt x="1101" y="126"/>
                    <a:pt x="1001" y="59"/>
                  </a:cubicBezTo>
                  <a:cubicBezTo>
                    <a:pt x="949" y="20"/>
                    <a:pt x="886" y="1"/>
                    <a:pt x="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5363500" y="2450488"/>
              <a:ext cx="25025" cy="37850"/>
            </a:xfrm>
            <a:custGeom>
              <a:avLst/>
              <a:gdLst/>
              <a:ahLst/>
              <a:cxnLst/>
              <a:rect l="l" t="t" r="r" b="b"/>
              <a:pathLst>
                <a:path w="1001" h="1514" extrusionOk="0">
                  <a:moveTo>
                    <a:pt x="312" y="1"/>
                  </a:moveTo>
                  <a:cubicBezTo>
                    <a:pt x="275" y="1"/>
                    <a:pt x="238" y="5"/>
                    <a:pt x="200" y="12"/>
                  </a:cubicBezTo>
                  <a:cubicBezTo>
                    <a:pt x="33" y="79"/>
                    <a:pt x="0" y="279"/>
                    <a:pt x="33" y="413"/>
                  </a:cubicBezTo>
                  <a:cubicBezTo>
                    <a:pt x="200" y="746"/>
                    <a:pt x="300" y="1013"/>
                    <a:pt x="367" y="1313"/>
                  </a:cubicBezTo>
                  <a:cubicBezTo>
                    <a:pt x="400" y="1447"/>
                    <a:pt x="534" y="1513"/>
                    <a:pt x="667" y="1513"/>
                  </a:cubicBezTo>
                  <a:lnTo>
                    <a:pt x="734" y="1513"/>
                  </a:lnTo>
                  <a:cubicBezTo>
                    <a:pt x="901" y="1480"/>
                    <a:pt x="1001" y="1313"/>
                    <a:pt x="967" y="1147"/>
                  </a:cubicBezTo>
                  <a:cubicBezTo>
                    <a:pt x="867" y="813"/>
                    <a:pt x="734" y="479"/>
                    <a:pt x="634" y="179"/>
                  </a:cubicBezTo>
                  <a:cubicBezTo>
                    <a:pt x="556" y="50"/>
                    <a:pt x="43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5272600" y="2360088"/>
              <a:ext cx="40050" cy="26500"/>
            </a:xfrm>
            <a:custGeom>
              <a:avLst/>
              <a:gdLst/>
              <a:ahLst/>
              <a:cxnLst/>
              <a:rect l="l" t="t" r="r" b="b"/>
              <a:pathLst>
                <a:path w="1602" h="1060" extrusionOk="0">
                  <a:moveTo>
                    <a:pt x="372" y="0"/>
                  </a:moveTo>
                  <a:cubicBezTo>
                    <a:pt x="252" y="0"/>
                    <a:pt x="141" y="69"/>
                    <a:pt x="67" y="193"/>
                  </a:cubicBezTo>
                  <a:cubicBezTo>
                    <a:pt x="0" y="326"/>
                    <a:pt x="67" y="559"/>
                    <a:pt x="267" y="593"/>
                  </a:cubicBezTo>
                  <a:cubicBezTo>
                    <a:pt x="534" y="726"/>
                    <a:pt x="834" y="860"/>
                    <a:pt x="1101" y="1026"/>
                  </a:cubicBezTo>
                  <a:cubicBezTo>
                    <a:pt x="1134" y="1060"/>
                    <a:pt x="1168" y="1060"/>
                    <a:pt x="1268" y="1060"/>
                  </a:cubicBezTo>
                  <a:cubicBezTo>
                    <a:pt x="1334" y="1060"/>
                    <a:pt x="1468" y="1026"/>
                    <a:pt x="1501" y="893"/>
                  </a:cubicBezTo>
                  <a:cubicBezTo>
                    <a:pt x="1601" y="760"/>
                    <a:pt x="1535" y="559"/>
                    <a:pt x="1434" y="459"/>
                  </a:cubicBezTo>
                  <a:cubicBezTo>
                    <a:pt x="1134" y="293"/>
                    <a:pt x="801" y="126"/>
                    <a:pt x="500" y="26"/>
                  </a:cubicBezTo>
                  <a:cubicBezTo>
                    <a:pt x="457" y="9"/>
                    <a:pt x="414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5327625" y="2396588"/>
              <a:ext cx="32550" cy="33375"/>
            </a:xfrm>
            <a:custGeom>
              <a:avLst/>
              <a:gdLst/>
              <a:ahLst/>
              <a:cxnLst/>
              <a:rect l="l" t="t" r="r" b="b"/>
              <a:pathLst>
                <a:path w="1302" h="1335" extrusionOk="0">
                  <a:moveTo>
                    <a:pt x="347" y="0"/>
                  </a:moveTo>
                  <a:cubicBezTo>
                    <a:pt x="276" y="0"/>
                    <a:pt x="201" y="33"/>
                    <a:pt x="134" y="100"/>
                  </a:cubicBezTo>
                  <a:cubicBezTo>
                    <a:pt x="1" y="234"/>
                    <a:pt x="1" y="434"/>
                    <a:pt x="134" y="500"/>
                  </a:cubicBezTo>
                  <a:cubicBezTo>
                    <a:pt x="334" y="734"/>
                    <a:pt x="534" y="967"/>
                    <a:pt x="768" y="1234"/>
                  </a:cubicBezTo>
                  <a:cubicBezTo>
                    <a:pt x="801" y="1301"/>
                    <a:pt x="935" y="1334"/>
                    <a:pt x="1001" y="1334"/>
                  </a:cubicBezTo>
                  <a:cubicBezTo>
                    <a:pt x="1101" y="1334"/>
                    <a:pt x="1135" y="1334"/>
                    <a:pt x="1168" y="1268"/>
                  </a:cubicBezTo>
                  <a:cubicBezTo>
                    <a:pt x="1302" y="1168"/>
                    <a:pt x="1302" y="1001"/>
                    <a:pt x="1202" y="901"/>
                  </a:cubicBezTo>
                  <a:cubicBezTo>
                    <a:pt x="1001" y="601"/>
                    <a:pt x="801" y="334"/>
                    <a:pt x="534" y="100"/>
                  </a:cubicBezTo>
                  <a:cubicBezTo>
                    <a:pt x="484" y="33"/>
                    <a:pt x="418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5352650" y="2579763"/>
              <a:ext cx="28375" cy="37000"/>
            </a:xfrm>
            <a:custGeom>
              <a:avLst/>
              <a:gdLst/>
              <a:ahLst/>
              <a:cxnLst/>
              <a:rect l="l" t="t" r="r" b="b"/>
              <a:pathLst>
                <a:path w="1135" h="1480" extrusionOk="0">
                  <a:moveTo>
                    <a:pt x="823" y="0"/>
                  </a:moveTo>
                  <a:cubicBezTo>
                    <a:pt x="696" y="0"/>
                    <a:pt x="578" y="49"/>
                    <a:pt x="501" y="179"/>
                  </a:cubicBezTo>
                  <a:cubicBezTo>
                    <a:pt x="401" y="479"/>
                    <a:pt x="267" y="779"/>
                    <a:pt x="100" y="1012"/>
                  </a:cubicBezTo>
                  <a:cubicBezTo>
                    <a:pt x="0" y="1179"/>
                    <a:pt x="67" y="1346"/>
                    <a:pt x="167" y="1446"/>
                  </a:cubicBezTo>
                  <a:cubicBezTo>
                    <a:pt x="234" y="1479"/>
                    <a:pt x="267" y="1479"/>
                    <a:pt x="334" y="1479"/>
                  </a:cubicBezTo>
                  <a:cubicBezTo>
                    <a:pt x="434" y="1479"/>
                    <a:pt x="567" y="1446"/>
                    <a:pt x="601" y="1313"/>
                  </a:cubicBezTo>
                  <a:cubicBezTo>
                    <a:pt x="768" y="1012"/>
                    <a:pt x="934" y="746"/>
                    <a:pt x="1068" y="412"/>
                  </a:cubicBezTo>
                  <a:cubicBezTo>
                    <a:pt x="1135" y="279"/>
                    <a:pt x="1034" y="78"/>
                    <a:pt x="934" y="12"/>
                  </a:cubicBezTo>
                  <a:cubicBezTo>
                    <a:pt x="897" y="4"/>
                    <a:pt x="859" y="0"/>
                    <a:pt x="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5374325" y="2515838"/>
              <a:ext cx="18375" cy="39200"/>
            </a:xfrm>
            <a:custGeom>
              <a:avLst/>
              <a:gdLst/>
              <a:ahLst/>
              <a:cxnLst/>
              <a:rect l="l" t="t" r="r" b="b"/>
              <a:pathLst>
                <a:path w="735" h="1568" extrusionOk="0">
                  <a:moveTo>
                    <a:pt x="434" y="0"/>
                  </a:moveTo>
                  <a:cubicBezTo>
                    <a:pt x="268" y="0"/>
                    <a:pt x="134" y="167"/>
                    <a:pt x="134" y="334"/>
                  </a:cubicBezTo>
                  <a:cubicBezTo>
                    <a:pt x="134" y="667"/>
                    <a:pt x="101" y="968"/>
                    <a:pt x="67" y="1234"/>
                  </a:cubicBezTo>
                  <a:cubicBezTo>
                    <a:pt x="1" y="1401"/>
                    <a:pt x="134" y="1568"/>
                    <a:pt x="301" y="1568"/>
                  </a:cubicBezTo>
                  <a:lnTo>
                    <a:pt x="334" y="1568"/>
                  </a:lnTo>
                  <a:cubicBezTo>
                    <a:pt x="501" y="1568"/>
                    <a:pt x="634" y="1468"/>
                    <a:pt x="634" y="1335"/>
                  </a:cubicBezTo>
                  <a:cubicBezTo>
                    <a:pt x="701" y="1001"/>
                    <a:pt x="735" y="667"/>
                    <a:pt x="735" y="300"/>
                  </a:cubicBezTo>
                  <a:lnTo>
                    <a:pt x="735" y="234"/>
                  </a:lnTo>
                  <a:cubicBezTo>
                    <a:pt x="735" y="134"/>
                    <a:pt x="601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5089950" y="2380938"/>
              <a:ext cx="36725" cy="30675"/>
            </a:xfrm>
            <a:custGeom>
              <a:avLst/>
              <a:gdLst/>
              <a:ahLst/>
              <a:cxnLst/>
              <a:rect l="l" t="t" r="r" b="b"/>
              <a:pathLst>
                <a:path w="1469" h="1227" extrusionOk="0">
                  <a:moveTo>
                    <a:pt x="1112" y="1"/>
                  </a:moveTo>
                  <a:cubicBezTo>
                    <a:pt x="1050" y="1"/>
                    <a:pt x="987" y="20"/>
                    <a:pt x="935" y="59"/>
                  </a:cubicBezTo>
                  <a:cubicBezTo>
                    <a:pt x="635" y="259"/>
                    <a:pt x="401" y="459"/>
                    <a:pt x="134" y="726"/>
                  </a:cubicBezTo>
                  <a:cubicBezTo>
                    <a:pt x="1" y="860"/>
                    <a:pt x="1" y="1060"/>
                    <a:pt x="134" y="1126"/>
                  </a:cubicBezTo>
                  <a:cubicBezTo>
                    <a:pt x="168" y="1193"/>
                    <a:pt x="268" y="1227"/>
                    <a:pt x="334" y="1227"/>
                  </a:cubicBezTo>
                  <a:cubicBezTo>
                    <a:pt x="434" y="1227"/>
                    <a:pt x="501" y="1160"/>
                    <a:pt x="568" y="1126"/>
                  </a:cubicBezTo>
                  <a:cubicBezTo>
                    <a:pt x="768" y="926"/>
                    <a:pt x="1002" y="726"/>
                    <a:pt x="1268" y="526"/>
                  </a:cubicBezTo>
                  <a:cubicBezTo>
                    <a:pt x="1435" y="459"/>
                    <a:pt x="1469" y="259"/>
                    <a:pt x="1335" y="126"/>
                  </a:cubicBezTo>
                  <a:cubicBezTo>
                    <a:pt x="1295" y="45"/>
                    <a:pt x="1205" y="1"/>
                    <a:pt x="1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5309275" y="2634338"/>
              <a:ext cx="35050" cy="31625"/>
            </a:xfrm>
            <a:custGeom>
              <a:avLst/>
              <a:gdLst/>
              <a:ahLst/>
              <a:cxnLst/>
              <a:rect l="l" t="t" r="r" b="b"/>
              <a:pathLst>
                <a:path w="1402" h="1265" extrusionOk="0">
                  <a:moveTo>
                    <a:pt x="1069" y="1"/>
                  </a:moveTo>
                  <a:cubicBezTo>
                    <a:pt x="1002" y="1"/>
                    <a:pt x="931" y="34"/>
                    <a:pt x="868" y="97"/>
                  </a:cubicBezTo>
                  <a:cubicBezTo>
                    <a:pt x="668" y="297"/>
                    <a:pt x="401" y="497"/>
                    <a:pt x="168" y="731"/>
                  </a:cubicBezTo>
                  <a:cubicBezTo>
                    <a:pt x="34" y="798"/>
                    <a:pt x="1" y="998"/>
                    <a:pt x="68" y="1131"/>
                  </a:cubicBezTo>
                  <a:cubicBezTo>
                    <a:pt x="134" y="1231"/>
                    <a:pt x="234" y="1265"/>
                    <a:pt x="334" y="1265"/>
                  </a:cubicBezTo>
                  <a:cubicBezTo>
                    <a:pt x="401" y="1265"/>
                    <a:pt x="434" y="1231"/>
                    <a:pt x="501" y="1231"/>
                  </a:cubicBezTo>
                  <a:cubicBezTo>
                    <a:pt x="801" y="998"/>
                    <a:pt x="1035" y="798"/>
                    <a:pt x="1268" y="564"/>
                  </a:cubicBezTo>
                  <a:cubicBezTo>
                    <a:pt x="1402" y="431"/>
                    <a:pt x="1402" y="264"/>
                    <a:pt x="1268" y="130"/>
                  </a:cubicBezTo>
                  <a:cubicBezTo>
                    <a:pt x="1216" y="42"/>
                    <a:pt x="1144" y="1"/>
                    <a:pt x="10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5123325" y="2659488"/>
              <a:ext cx="39200" cy="26500"/>
            </a:xfrm>
            <a:custGeom>
              <a:avLst/>
              <a:gdLst/>
              <a:ahLst/>
              <a:cxnLst/>
              <a:rect l="l" t="t" r="r" b="b"/>
              <a:pathLst>
                <a:path w="1568" h="1060" extrusionOk="0">
                  <a:moveTo>
                    <a:pt x="338" y="0"/>
                  </a:moveTo>
                  <a:cubicBezTo>
                    <a:pt x="242" y="0"/>
                    <a:pt x="141" y="44"/>
                    <a:pt x="100" y="125"/>
                  </a:cubicBezTo>
                  <a:cubicBezTo>
                    <a:pt x="0" y="259"/>
                    <a:pt x="67" y="459"/>
                    <a:pt x="167" y="559"/>
                  </a:cubicBezTo>
                  <a:cubicBezTo>
                    <a:pt x="467" y="692"/>
                    <a:pt x="767" y="892"/>
                    <a:pt x="1101" y="992"/>
                  </a:cubicBezTo>
                  <a:cubicBezTo>
                    <a:pt x="1134" y="992"/>
                    <a:pt x="1168" y="1059"/>
                    <a:pt x="1234" y="1059"/>
                  </a:cubicBezTo>
                  <a:cubicBezTo>
                    <a:pt x="1334" y="1059"/>
                    <a:pt x="1468" y="959"/>
                    <a:pt x="1501" y="826"/>
                  </a:cubicBezTo>
                  <a:cubicBezTo>
                    <a:pt x="1568" y="726"/>
                    <a:pt x="1468" y="559"/>
                    <a:pt x="1334" y="459"/>
                  </a:cubicBezTo>
                  <a:cubicBezTo>
                    <a:pt x="1068" y="325"/>
                    <a:pt x="767" y="192"/>
                    <a:pt x="501" y="58"/>
                  </a:cubicBezTo>
                  <a:cubicBezTo>
                    <a:pt x="461" y="19"/>
                    <a:pt x="401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5185850" y="2681338"/>
              <a:ext cx="40075" cy="17150"/>
            </a:xfrm>
            <a:custGeom>
              <a:avLst/>
              <a:gdLst/>
              <a:ahLst/>
              <a:cxnLst/>
              <a:rect l="l" t="t" r="r" b="b"/>
              <a:pathLst>
                <a:path w="1603" h="686" extrusionOk="0">
                  <a:moveTo>
                    <a:pt x="245" y="1"/>
                  </a:moveTo>
                  <a:cubicBezTo>
                    <a:pt x="113" y="1"/>
                    <a:pt x="1" y="115"/>
                    <a:pt x="1" y="252"/>
                  </a:cubicBezTo>
                  <a:cubicBezTo>
                    <a:pt x="1" y="419"/>
                    <a:pt x="101" y="585"/>
                    <a:pt x="268" y="585"/>
                  </a:cubicBezTo>
                  <a:cubicBezTo>
                    <a:pt x="601" y="619"/>
                    <a:pt x="935" y="685"/>
                    <a:pt x="1269" y="685"/>
                  </a:cubicBezTo>
                  <a:cubicBezTo>
                    <a:pt x="1435" y="685"/>
                    <a:pt x="1569" y="552"/>
                    <a:pt x="1569" y="385"/>
                  </a:cubicBezTo>
                  <a:cubicBezTo>
                    <a:pt x="1602" y="218"/>
                    <a:pt x="1435" y="85"/>
                    <a:pt x="1269" y="85"/>
                  </a:cubicBezTo>
                  <a:cubicBezTo>
                    <a:pt x="968" y="85"/>
                    <a:pt x="635" y="85"/>
                    <a:pt x="335" y="18"/>
                  </a:cubicBezTo>
                  <a:cubicBezTo>
                    <a:pt x="304" y="6"/>
                    <a:pt x="274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5249250" y="2668109"/>
              <a:ext cx="40900" cy="21925"/>
            </a:xfrm>
            <a:custGeom>
              <a:avLst/>
              <a:gdLst/>
              <a:ahLst/>
              <a:cxnLst/>
              <a:rect l="l" t="t" r="r" b="b"/>
              <a:pathLst>
                <a:path w="1636" h="877" extrusionOk="0">
                  <a:moveTo>
                    <a:pt x="1285" y="1"/>
                  </a:moveTo>
                  <a:cubicBezTo>
                    <a:pt x="1257" y="1"/>
                    <a:pt x="1229" y="3"/>
                    <a:pt x="1202" y="9"/>
                  </a:cubicBezTo>
                  <a:cubicBezTo>
                    <a:pt x="868" y="109"/>
                    <a:pt x="534" y="209"/>
                    <a:pt x="268" y="342"/>
                  </a:cubicBezTo>
                  <a:cubicBezTo>
                    <a:pt x="101" y="443"/>
                    <a:pt x="1" y="609"/>
                    <a:pt x="101" y="776"/>
                  </a:cubicBezTo>
                  <a:cubicBezTo>
                    <a:pt x="168" y="809"/>
                    <a:pt x="301" y="876"/>
                    <a:pt x="368" y="876"/>
                  </a:cubicBezTo>
                  <a:lnTo>
                    <a:pt x="501" y="876"/>
                  </a:lnTo>
                  <a:cubicBezTo>
                    <a:pt x="801" y="776"/>
                    <a:pt x="1102" y="676"/>
                    <a:pt x="1368" y="609"/>
                  </a:cubicBezTo>
                  <a:cubicBezTo>
                    <a:pt x="1535" y="543"/>
                    <a:pt x="1635" y="376"/>
                    <a:pt x="1602" y="209"/>
                  </a:cubicBezTo>
                  <a:cubicBezTo>
                    <a:pt x="1546" y="70"/>
                    <a:pt x="1421" y="1"/>
                    <a:pt x="12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1"/>
          </p:nvPr>
        </p:nvSpPr>
        <p:spPr>
          <a:xfrm>
            <a:off x="827405" y="3634105"/>
            <a:ext cx="5586095" cy="206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chemeClr val="accent6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Составила</a:t>
            </a:r>
            <a:r>
              <a:rPr lang="ru-RU" altLang="de-DE">
                <a:solidFill>
                  <a:schemeClr val="accent6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:</a:t>
            </a:r>
            <a:r>
              <a:rPr lang="de-DE">
                <a:solidFill>
                  <a:schemeClr val="accent6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 воспитатель</a:t>
            </a:r>
            <a:r>
              <a:rPr lang="ru-RU" altLang="de-DE">
                <a:solidFill>
                  <a:schemeClr val="accent6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 Чарыева Б.П</a:t>
            </a:r>
            <a:r>
              <a:rPr lang="ru-RU" altLang="de-DE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  <a:r>
              <a:rPr lang="de-DE">
                <a:sym typeface="+mn-ea"/>
              </a:rPr>
              <a:t/>
            </a:r>
            <a:br>
              <a:rPr lang="de-DE">
                <a:sym typeface="+mn-ea"/>
              </a:rPr>
            </a:br>
            <a:endParaRPr>
              <a:solidFill>
                <a:schemeClr val="lt2"/>
              </a:solidFill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510665" y="2218690"/>
            <a:ext cx="48406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200" b="1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Вот она какая, Сторона Родная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Изображение 109"/>
          <p:cNvPicPr/>
          <p:nvPr/>
        </p:nvPicPr>
        <p:blipFill>
          <a:blip r:embed="rId2"/>
          <a:stretch>
            <a:fillRect/>
          </a:stretch>
        </p:blipFill>
        <p:spPr>
          <a:xfrm>
            <a:off x="635" y="-18415"/>
            <a:ext cx="9143365" cy="516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5723890" y="51435"/>
            <a:ext cx="3379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800" b="1">
                <a:solidFill>
                  <a:schemeClr val="accent6"/>
                </a:solidFill>
                <a:latin typeface="GOST type B" panose="020B0500000000000000" charset="0"/>
                <a:cs typeface="GOST type B" panose="020B0500000000000000" charset="0"/>
              </a:rPr>
              <a:t>Керченский лапидарий — музей каменных древностей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Изображение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9143365" cy="5140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4"/>
          <p:cNvSpPr txBox="1">
            <a:spLocks noGrp="1"/>
          </p:cNvSpPr>
          <p:nvPr>
            <p:ph type="subTitle" idx="1"/>
          </p:nvPr>
        </p:nvSpPr>
        <p:spPr>
          <a:xfrm>
            <a:off x="4622165" y="1610360"/>
            <a:ext cx="3942080" cy="2461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 panose="020B0502020202020204" charset="0"/>
                <a:cs typeface="Century Gothic" panose="020B0502020202020204" charset="0"/>
              </a:rPr>
              <a:t>Из более новых построек, но все равно имеющая большое историческое значение, это крепость Керчь. Она является самой крупной в Крыму.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 panose="020B0502020202020204" charset="0"/>
                <a:cs typeface="Century Gothic" panose="020B0502020202020204" charset="0"/>
              </a:rPr>
              <a:t>Крепость интересна тем, что большая ее часть находится под землей, а сверху ее практически не видно. Этой особенностью пользовались наши бойцы во время Великой Отечественной Войны.</a:t>
            </a:r>
          </a:p>
        </p:txBody>
      </p:sp>
      <p:grpSp>
        <p:nvGrpSpPr>
          <p:cNvPr id="1102" name="Google Shape;1102;p34"/>
          <p:cNvGrpSpPr/>
          <p:nvPr/>
        </p:nvGrpSpPr>
        <p:grpSpPr>
          <a:xfrm>
            <a:off x="7650675" y="702925"/>
            <a:ext cx="607500" cy="399900"/>
            <a:chOff x="7650675" y="702925"/>
            <a:chExt cx="607500" cy="399900"/>
          </a:xfrm>
        </p:grpSpPr>
        <p:sp>
          <p:nvSpPr>
            <p:cNvPr id="1103" name="Google Shape;1103;p34">
              <a:hlinkClick r:id="" action="ppaction://hlinkshowjump?jump=nextslide"/>
            </p:cNvPr>
            <p:cNvSpPr/>
            <p:nvPr/>
          </p:nvSpPr>
          <p:spPr>
            <a:xfrm>
              <a:off x="7650675" y="702925"/>
              <a:ext cx="607500" cy="3999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04" name="Google Shape;1104;p34"/>
            <p:cNvCxnSpPr/>
            <p:nvPr/>
          </p:nvCxnSpPr>
          <p:spPr>
            <a:xfrm>
              <a:off x="7757654" y="902941"/>
              <a:ext cx="3936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triangle" w="sm" len="sm"/>
            </a:ln>
          </p:spPr>
        </p:cxnSp>
      </p:grpSp>
      <p:sp>
        <p:nvSpPr>
          <p:cNvPr id="1106" name="Google Shape;1106;p34"/>
          <p:cNvSpPr txBox="1">
            <a:spLocks noGrp="1"/>
          </p:cNvSpPr>
          <p:nvPr>
            <p:ph type="title"/>
          </p:nvPr>
        </p:nvSpPr>
        <p:spPr>
          <a:xfrm>
            <a:off x="713250" y="615700"/>
            <a:ext cx="7717500" cy="5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GOST type B" panose="020B0500000000000000" charset="0"/>
                <a:cs typeface="GOST type B" panose="020B0500000000000000" charset="0"/>
              </a:rPr>
              <a:t>Крепость Керчь</a:t>
            </a:r>
          </a:p>
        </p:txBody>
      </p:sp>
      <p:grpSp>
        <p:nvGrpSpPr>
          <p:cNvPr id="1107" name="Google Shape;1107;p34"/>
          <p:cNvGrpSpPr/>
          <p:nvPr/>
        </p:nvGrpSpPr>
        <p:grpSpPr>
          <a:xfrm>
            <a:off x="8025340" y="3948153"/>
            <a:ext cx="744924" cy="920162"/>
            <a:chOff x="2866869" y="3684356"/>
            <a:chExt cx="705020" cy="870871"/>
          </a:xfrm>
        </p:grpSpPr>
        <p:sp>
          <p:nvSpPr>
            <p:cNvPr id="1108" name="Google Shape;1108;p34"/>
            <p:cNvSpPr/>
            <p:nvPr/>
          </p:nvSpPr>
          <p:spPr>
            <a:xfrm>
              <a:off x="2874431" y="3875899"/>
              <a:ext cx="690647" cy="670262"/>
            </a:xfrm>
            <a:custGeom>
              <a:avLst/>
              <a:gdLst/>
              <a:ahLst/>
              <a:cxnLst/>
              <a:rect l="l" t="t" r="r" b="b"/>
              <a:pathLst>
                <a:path w="14704" h="14270" extrusionOk="0">
                  <a:moveTo>
                    <a:pt x="7266" y="0"/>
                  </a:moveTo>
                  <a:cubicBezTo>
                    <a:pt x="4145" y="0"/>
                    <a:pt x="1274" y="2081"/>
                    <a:pt x="402" y="5245"/>
                  </a:cubicBezTo>
                  <a:cubicBezTo>
                    <a:pt x="0" y="6741"/>
                    <a:pt x="97" y="8221"/>
                    <a:pt x="579" y="9572"/>
                  </a:cubicBezTo>
                  <a:cubicBezTo>
                    <a:pt x="1352" y="11679"/>
                    <a:pt x="3105" y="13368"/>
                    <a:pt x="5405" y="14012"/>
                  </a:cubicBezTo>
                  <a:cubicBezTo>
                    <a:pt x="6035" y="14186"/>
                    <a:pt x="6669" y="14269"/>
                    <a:pt x="7293" y="14269"/>
                  </a:cubicBezTo>
                  <a:cubicBezTo>
                    <a:pt x="10414" y="14269"/>
                    <a:pt x="13285" y="12189"/>
                    <a:pt x="14157" y="9025"/>
                  </a:cubicBezTo>
                  <a:cubicBezTo>
                    <a:pt x="14704" y="7030"/>
                    <a:pt x="14366" y="5019"/>
                    <a:pt x="13336" y="3379"/>
                  </a:cubicBezTo>
                  <a:cubicBezTo>
                    <a:pt x="12403" y="1915"/>
                    <a:pt x="10955" y="756"/>
                    <a:pt x="9154" y="258"/>
                  </a:cubicBezTo>
                  <a:cubicBezTo>
                    <a:pt x="8524" y="84"/>
                    <a:pt x="7890" y="0"/>
                    <a:pt x="7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2912195" y="3917468"/>
              <a:ext cx="606805" cy="589380"/>
            </a:xfrm>
            <a:custGeom>
              <a:avLst/>
              <a:gdLst/>
              <a:ahLst/>
              <a:cxnLst/>
              <a:rect l="l" t="t" r="r" b="b"/>
              <a:pathLst>
                <a:path w="12919" h="12548" extrusionOk="0">
                  <a:moveTo>
                    <a:pt x="6484" y="0"/>
                  </a:moveTo>
                  <a:cubicBezTo>
                    <a:pt x="3668" y="0"/>
                    <a:pt x="1159" y="1898"/>
                    <a:pt x="419" y="4617"/>
                  </a:cubicBezTo>
                  <a:cubicBezTo>
                    <a:pt x="1" y="6193"/>
                    <a:pt x="178" y="7867"/>
                    <a:pt x="982" y="9298"/>
                  </a:cubicBezTo>
                  <a:cubicBezTo>
                    <a:pt x="1818" y="10794"/>
                    <a:pt x="3186" y="11888"/>
                    <a:pt x="4827" y="12323"/>
                  </a:cubicBezTo>
                  <a:cubicBezTo>
                    <a:pt x="5374" y="12467"/>
                    <a:pt x="5937" y="12548"/>
                    <a:pt x="6500" y="12548"/>
                  </a:cubicBezTo>
                  <a:cubicBezTo>
                    <a:pt x="9315" y="12548"/>
                    <a:pt x="11808" y="10633"/>
                    <a:pt x="12532" y="7947"/>
                  </a:cubicBezTo>
                  <a:cubicBezTo>
                    <a:pt x="12918" y="6547"/>
                    <a:pt x="12806" y="5132"/>
                    <a:pt x="12243" y="3797"/>
                  </a:cubicBezTo>
                  <a:lnTo>
                    <a:pt x="12243" y="3780"/>
                  </a:lnTo>
                  <a:cubicBezTo>
                    <a:pt x="11487" y="2027"/>
                    <a:pt x="9990" y="724"/>
                    <a:pt x="8141" y="225"/>
                  </a:cubicBezTo>
                  <a:cubicBezTo>
                    <a:pt x="7610" y="81"/>
                    <a:pt x="7047" y="0"/>
                    <a:pt x="6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2944698" y="3956735"/>
              <a:ext cx="527426" cy="509343"/>
            </a:xfrm>
            <a:custGeom>
              <a:avLst/>
              <a:gdLst/>
              <a:ahLst/>
              <a:cxnLst/>
              <a:rect l="l" t="t" r="r" b="b"/>
              <a:pathLst>
                <a:path w="11229" h="10844" extrusionOk="0">
                  <a:moveTo>
                    <a:pt x="5808" y="1"/>
                  </a:moveTo>
                  <a:cubicBezTo>
                    <a:pt x="3379" y="1"/>
                    <a:pt x="1223" y="1641"/>
                    <a:pt x="579" y="3990"/>
                  </a:cubicBezTo>
                  <a:cubicBezTo>
                    <a:pt x="0" y="6081"/>
                    <a:pt x="724" y="8317"/>
                    <a:pt x="2429" y="9653"/>
                  </a:cubicBezTo>
                  <a:cubicBezTo>
                    <a:pt x="3009" y="10119"/>
                    <a:pt x="3652" y="10441"/>
                    <a:pt x="4376" y="10650"/>
                  </a:cubicBezTo>
                  <a:cubicBezTo>
                    <a:pt x="4842" y="10779"/>
                    <a:pt x="5325" y="10843"/>
                    <a:pt x="5808" y="10843"/>
                  </a:cubicBezTo>
                  <a:cubicBezTo>
                    <a:pt x="8237" y="10843"/>
                    <a:pt x="10376" y="9218"/>
                    <a:pt x="11020" y="6886"/>
                  </a:cubicBezTo>
                  <a:cubicBezTo>
                    <a:pt x="11148" y="6419"/>
                    <a:pt x="11213" y="5937"/>
                    <a:pt x="11213" y="5470"/>
                  </a:cubicBezTo>
                  <a:cubicBezTo>
                    <a:pt x="11229" y="3025"/>
                    <a:pt x="9604" y="853"/>
                    <a:pt x="7239" y="210"/>
                  </a:cubicBezTo>
                  <a:cubicBezTo>
                    <a:pt x="6773" y="65"/>
                    <a:pt x="6290" y="1"/>
                    <a:pt x="5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2997587" y="4191538"/>
              <a:ext cx="68060" cy="17050"/>
            </a:xfrm>
            <a:custGeom>
              <a:avLst/>
              <a:gdLst/>
              <a:ahLst/>
              <a:cxnLst/>
              <a:rect l="l" t="t" r="r" b="b"/>
              <a:pathLst>
                <a:path w="1449" h="363" extrusionOk="0">
                  <a:moveTo>
                    <a:pt x="427" y="0"/>
                  </a:moveTo>
                  <a:cubicBezTo>
                    <a:pt x="314" y="0"/>
                    <a:pt x="210" y="7"/>
                    <a:pt x="129" y="21"/>
                  </a:cubicBezTo>
                  <a:cubicBezTo>
                    <a:pt x="16" y="37"/>
                    <a:pt x="0" y="230"/>
                    <a:pt x="113" y="278"/>
                  </a:cubicBezTo>
                  <a:cubicBezTo>
                    <a:pt x="263" y="324"/>
                    <a:pt x="561" y="362"/>
                    <a:pt x="902" y="362"/>
                  </a:cubicBezTo>
                  <a:cubicBezTo>
                    <a:pt x="1037" y="362"/>
                    <a:pt x="1178" y="356"/>
                    <a:pt x="1320" y="342"/>
                  </a:cubicBezTo>
                  <a:cubicBezTo>
                    <a:pt x="1400" y="310"/>
                    <a:pt x="1448" y="230"/>
                    <a:pt x="1400" y="182"/>
                  </a:cubicBezTo>
                  <a:cubicBezTo>
                    <a:pt x="1350" y="81"/>
                    <a:pt x="829" y="0"/>
                    <a:pt x="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3002096" y="4232167"/>
              <a:ext cx="65805" cy="21653"/>
            </a:xfrm>
            <a:custGeom>
              <a:avLst/>
              <a:gdLst/>
              <a:ahLst/>
              <a:cxnLst/>
              <a:rect l="l" t="t" r="r" b="b"/>
              <a:pathLst>
                <a:path w="1401" h="461" extrusionOk="0">
                  <a:moveTo>
                    <a:pt x="1094" y="0"/>
                  </a:moveTo>
                  <a:cubicBezTo>
                    <a:pt x="833" y="0"/>
                    <a:pt x="464" y="67"/>
                    <a:pt x="355" y="89"/>
                  </a:cubicBezTo>
                  <a:cubicBezTo>
                    <a:pt x="162" y="137"/>
                    <a:pt x="1" y="169"/>
                    <a:pt x="1" y="298"/>
                  </a:cubicBezTo>
                  <a:cubicBezTo>
                    <a:pt x="1" y="417"/>
                    <a:pt x="126" y="460"/>
                    <a:pt x="300" y="460"/>
                  </a:cubicBezTo>
                  <a:cubicBezTo>
                    <a:pt x="620" y="460"/>
                    <a:pt x="1106" y="317"/>
                    <a:pt x="1304" y="233"/>
                  </a:cubicBezTo>
                  <a:cubicBezTo>
                    <a:pt x="1384" y="201"/>
                    <a:pt x="1400" y="121"/>
                    <a:pt x="1352" y="57"/>
                  </a:cubicBezTo>
                  <a:cubicBezTo>
                    <a:pt x="1316" y="15"/>
                    <a:pt x="1217" y="0"/>
                    <a:pt x="1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3014214" y="4268756"/>
              <a:ext cx="64772" cy="33349"/>
            </a:xfrm>
            <a:custGeom>
              <a:avLst/>
              <a:gdLst/>
              <a:ahLst/>
              <a:cxnLst/>
              <a:rect l="l" t="t" r="r" b="b"/>
              <a:pathLst>
                <a:path w="1379" h="710" extrusionOk="0">
                  <a:moveTo>
                    <a:pt x="1228" y="0"/>
                  </a:moveTo>
                  <a:cubicBezTo>
                    <a:pt x="1221" y="0"/>
                    <a:pt x="1214" y="1"/>
                    <a:pt x="1207" y="1"/>
                  </a:cubicBezTo>
                  <a:cubicBezTo>
                    <a:pt x="885" y="66"/>
                    <a:pt x="370" y="243"/>
                    <a:pt x="97" y="468"/>
                  </a:cubicBezTo>
                  <a:cubicBezTo>
                    <a:pt x="0" y="548"/>
                    <a:pt x="65" y="709"/>
                    <a:pt x="177" y="709"/>
                  </a:cubicBezTo>
                  <a:cubicBezTo>
                    <a:pt x="322" y="709"/>
                    <a:pt x="644" y="581"/>
                    <a:pt x="789" y="500"/>
                  </a:cubicBezTo>
                  <a:cubicBezTo>
                    <a:pt x="1046" y="355"/>
                    <a:pt x="1175" y="259"/>
                    <a:pt x="1287" y="194"/>
                  </a:cubicBezTo>
                  <a:cubicBezTo>
                    <a:pt x="1378" y="119"/>
                    <a:pt x="1341" y="0"/>
                    <a:pt x="1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3037605" y="4299287"/>
              <a:ext cx="59182" cy="44387"/>
            </a:xfrm>
            <a:custGeom>
              <a:avLst/>
              <a:gdLst/>
              <a:ahLst/>
              <a:cxnLst/>
              <a:rect l="l" t="t" r="r" b="b"/>
              <a:pathLst>
                <a:path w="1260" h="945" extrusionOk="0">
                  <a:moveTo>
                    <a:pt x="1102" y="1"/>
                  </a:moveTo>
                  <a:cubicBezTo>
                    <a:pt x="1084" y="1"/>
                    <a:pt x="1066" y="4"/>
                    <a:pt x="1047" y="11"/>
                  </a:cubicBezTo>
                  <a:cubicBezTo>
                    <a:pt x="757" y="156"/>
                    <a:pt x="291" y="461"/>
                    <a:pt x="65" y="719"/>
                  </a:cubicBezTo>
                  <a:cubicBezTo>
                    <a:pt x="1" y="799"/>
                    <a:pt x="65" y="944"/>
                    <a:pt x="194" y="944"/>
                  </a:cubicBezTo>
                  <a:cubicBezTo>
                    <a:pt x="355" y="944"/>
                    <a:pt x="805" y="574"/>
                    <a:pt x="966" y="413"/>
                  </a:cubicBezTo>
                  <a:cubicBezTo>
                    <a:pt x="1079" y="333"/>
                    <a:pt x="1127" y="268"/>
                    <a:pt x="1191" y="188"/>
                  </a:cubicBezTo>
                  <a:cubicBezTo>
                    <a:pt x="1260" y="106"/>
                    <a:pt x="1200" y="1"/>
                    <a:pt x="1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3072269" y="4327093"/>
              <a:ext cx="49272" cy="52512"/>
            </a:xfrm>
            <a:custGeom>
              <a:avLst/>
              <a:gdLst/>
              <a:ahLst/>
              <a:cxnLst/>
              <a:rect l="l" t="t" r="r" b="b"/>
              <a:pathLst>
                <a:path w="1049" h="1118" extrusionOk="0">
                  <a:moveTo>
                    <a:pt x="917" y="1"/>
                  </a:moveTo>
                  <a:cubicBezTo>
                    <a:pt x="891" y="1"/>
                    <a:pt x="864" y="10"/>
                    <a:pt x="840" y="30"/>
                  </a:cubicBezTo>
                  <a:cubicBezTo>
                    <a:pt x="582" y="223"/>
                    <a:pt x="196" y="626"/>
                    <a:pt x="51" y="931"/>
                  </a:cubicBezTo>
                  <a:cubicBezTo>
                    <a:pt x="1" y="1019"/>
                    <a:pt x="88" y="1117"/>
                    <a:pt x="183" y="1117"/>
                  </a:cubicBezTo>
                  <a:cubicBezTo>
                    <a:pt x="209" y="1117"/>
                    <a:pt x="236" y="1110"/>
                    <a:pt x="260" y="1092"/>
                  </a:cubicBezTo>
                  <a:cubicBezTo>
                    <a:pt x="518" y="915"/>
                    <a:pt x="856" y="449"/>
                    <a:pt x="1000" y="159"/>
                  </a:cubicBezTo>
                  <a:cubicBezTo>
                    <a:pt x="1048" y="75"/>
                    <a:pt x="989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3104866" y="4346867"/>
              <a:ext cx="46172" cy="59511"/>
            </a:xfrm>
            <a:custGeom>
              <a:avLst/>
              <a:gdLst/>
              <a:ahLst/>
              <a:cxnLst/>
              <a:rect l="l" t="t" r="r" b="b"/>
              <a:pathLst>
                <a:path w="983" h="1267" extrusionOk="0">
                  <a:moveTo>
                    <a:pt x="868" y="0"/>
                  </a:moveTo>
                  <a:cubicBezTo>
                    <a:pt x="776" y="0"/>
                    <a:pt x="683" y="143"/>
                    <a:pt x="580" y="285"/>
                  </a:cubicBezTo>
                  <a:cubicBezTo>
                    <a:pt x="419" y="542"/>
                    <a:pt x="1" y="1266"/>
                    <a:pt x="339" y="1266"/>
                  </a:cubicBezTo>
                  <a:cubicBezTo>
                    <a:pt x="612" y="1266"/>
                    <a:pt x="934" y="237"/>
                    <a:pt x="966" y="140"/>
                  </a:cubicBezTo>
                  <a:cubicBezTo>
                    <a:pt x="982" y="108"/>
                    <a:pt x="966" y="60"/>
                    <a:pt x="934" y="28"/>
                  </a:cubicBezTo>
                  <a:cubicBezTo>
                    <a:pt x="912" y="9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3160056" y="4359878"/>
              <a:ext cx="24190" cy="64161"/>
            </a:xfrm>
            <a:custGeom>
              <a:avLst/>
              <a:gdLst/>
              <a:ahLst/>
              <a:cxnLst/>
              <a:rect l="l" t="t" r="r" b="b"/>
              <a:pathLst>
                <a:path w="515" h="1366" extrusionOk="0">
                  <a:moveTo>
                    <a:pt x="398" y="1"/>
                  </a:moveTo>
                  <a:cubicBezTo>
                    <a:pt x="316" y="1"/>
                    <a:pt x="260" y="185"/>
                    <a:pt x="193" y="346"/>
                  </a:cubicBezTo>
                  <a:cubicBezTo>
                    <a:pt x="97" y="587"/>
                    <a:pt x="0" y="973"/>
                    <a:pt x="16" y="1231"/>
                  </a:cubicBezTo>
                  <a:cubicBezTo>
                    <a:pt x="16" y="1310"/>
                    <a:pt x="84" y="1365"/>
                    <a:pt x="151" y="1365"/>
                  </a:cubicBezTo>
                  <a:cubicBezTo>
                    <a:pt x="192" y="1365"/>
                    <a:pt x="233" y="1344"/>
                    <a:pt x="257" y="1295"/>
                  </a:cubicBezTo>
                  <a:cubicBezTo>
                    <a:pt x="418" y="989"/>
                    <a:pt x="499" y="507"/>
                    <a:pt x="515" y="137"/>
                  </a:cubicBezTo>
                  <a:cubicBezTo>
                    <a:pt x="515" y="88"/>
                    <a:pt x="499" y="56"/>
                    <a:pt x="450" y="24"/>
                  </a:cubicBezTo>
                  <a:cubicBezTo>
                    <a:pt x="432" y="8"/>
                    <a:pt x="415" y="1"/>
                    <a:pt x="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3204630" y="4364575"/>
              <a:ext cx="20432" cy="65194"/>
            </a:xfrm>
            <a:custGeom>
              <a:avLst/>
              <a:gdLst/>
              <a:ahLst/>
              <a:cxnLst/>
              <a:rect l="l" t="t" r="r" b="b"/>
              <a:pathLst>
                <a:path w="435" h="1388" extrusionOk="0">
                  <a:moveTo>
                    <a:pt x="248" y="0"/>
                  </a:moveTo>
                  <a:cubicBezTo>
                    <a:pt x="201" y="0"/>
                    <a:pt x="153" y="29"/>
                    <a:pt x="129" y="85"/>
                  </a:cubicBezTo>
                  <a:cubicBezTo>
                    <a:pt x="48" y="407"/>
                    <a:pt x="0" y="970"/>
                    <a:pt x="113" y="1291"/>
                  </a:cubicBezTo>
                  <a:cubicBezTo>
                    <a:pt x="129" y="1356"/>
                    <a:pt x="181" y="1388"/>
                    <a:pt x="235" y="1388"/>
                  </a:cubicBezTo>
                  <a:cubicBezTo>
                    <a:pt x="290" y="1388"/>
                    <a:pt x="346" y="1356"/>
                    <a:pt x="370" y="1291"/>
                  </a:cubicBezTo>
                  <a:cubicBezTo>
                    <a:pt x="435" y="1114"/>
                    <a:pt x="435" y="873"/>
                    <a:pt x="435" y="696"/>
                  </a:cubicBezTo>
                  <a:cubicBezTo>
                    <a:pt x="418" y="310"/>
                    <a:pt x="354" y="117"/>
                    <a:pt x="354" y="85"/>
                  </a:cubicBezTo>
                  <a:cubicBezTo>
                    <a:pt x="338" y="29"/>
                    <a:pt x="294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3246950" y="4360207"/>
              <a:ext cx="23438" cy="64020"/>
            </a:xfrm>
            <a:custGeom>
              <a:avLst/>
              <a:gdLst/>
              <a:ahLst/>
              <a:cxnLst/>
              <a:rect l="l" t="t" r="r" b="b"/>
              <a:pathLst>
                <a:path w="499" h="1363" extrusionOk="0">
                  <a:moveTo>
                    <a:pt x="113" y="1"/>
                  </a:moveTo>
                  <a:cubicBezTo>
                    <a:pt x="48" y="1"/>
                    <a:pt x="0" y="49"/>
                    <a:pt x="0" y="130"/>
                  </a:cubicBezTo>
                  <a:cubicBezTo>
                    <a:pt x="0" y="451"/>
                    <a:pt x="97" y="1014"/>
                    <a:pt x="257" y="1288"/>
                  </a:cubicBezTo>
                  <a:cubicBezTo>
                    <a:pt x="283" y="1339"/>
                    <a:pt x="327" y="1363"/>
                    <a:pt x="370" y="1363"/>
                  </a:cubicBezTo>
                  <a:cubicBezTo>
                    <a:pt x="435" y="1363"/>
                    <a:pt x="499" y="1310"/>
                    <a:pt x="499" y="1224"/>
                  </a:cubicBezTo>
                  <a:cubicBezTo>
                    <a:pt x="499" y="1111"/>
                    <a:pt x="467" y="1014"/>
                    <a:pt x="467" y="934"/>
                  </a:cubicBezTo>
                  <a:cubicBezTo>
                    <a:pt x="434" y="644"/>
                    <a:pt x="338" y="290"/>
                    <a:pt x="209" y="65"/>
                  </a:cubicBezTo>
                  <a:cubicBezTo>
                    <a:pt x="193" y="17"/>
                    <a:pt x="161" y="1"/>
                    <a:pt x="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3278655" y="4347948"/>
              <a:ext cx="40112" cy="59934"/>
            </a:xfrm>
            <a:custGeom>
              <a:avLst/>
              <a:gdLst/>
              <a:ahLst/>
              <a:cxnLst/>
              <a:rect l="l" t="t" r="r" b="b"/>
              <a:pathLst>
                <a:path w="854" h="1276" extrusionOk="0">
                  <a:moveTo>
                    <a:pt x="176" y="1"/>
                  </a:moveTo>
                  <a:cubicBezTo>
                    <a:pt x="141" y="1"/>
                    <a:pt x="105" y="13"/>
                    <a:pt x="81" y="37"/>
                  </a:cubicBezTo>
                  <a:cubicBezTo>
                    <a:pt x="1" y="165"/>
                    <a:pt x="467" y="1275"/>
                    <a:pt x="692" y="1275"/>
                  </a:cubicBezTo>
                  <a:cubicBezTo>
                    <a:pt x="773" y="1275"/>
                    <a:pt x="853" y="1195"/>
                    <a:pt x="821" y="1115"/>
                  </a:cubicBezTo>
                  <a:cubicBezTo>
                    <a:pt x="805" y="986"/>
                    <a:pt x="773" y="889"/>
                    <a:pt x="725" y="809"/>
                  </a:cubicBezTo>
                  <a:cubicBezTo>
                    <a:pt x="628" y="584"/>
                    <a:pt x="483" y="326"/>
                    <a:pt x="258" y="37"/>
                  </a:cubicBezTo>
                  <a:cubicBezTo>
                    <a:pt x="242" y="13"/>
                    <a:pt x="210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3309655" y="4328126"/>
              <a:ext cx="49131" cy="53311"/>
            </a:xfrm>
            <a:custGeom>
              <a:avLst/>
              <a:gdLst/>
              <a:ahLst/>
              <a:cxnLst/>
              <a:rect l="l" t="t" r="r" b="b"/>
              <a:pathLst>
                <a:path w="1046" h="1135" extrusionOk="0">
                  <a:moveTo>
                    <a:pt x="182" y="1"/>
                  </a:moveTo>
                  <a:cubicBezTo>
                    <a:pt x="141" y="1"/>
                    <a:pt x="96" y="25"/>
                    <a:pt x="65" y="57"/>
                  </a:cubicBezTo>
                  <a:cubicBezTo>
                    <a:pt x="0" y="201"/>
                    <a:pt x="708" y="1134"/>
                    <a:pt x="885" y="1134"/>
                  </a:cubicBezTo>
                  <a:cubicBezTo>
                    <a:pt x="998" y="1134"/>
                    <a:pt x="1046" y="1022"/>
                    <a:pt x="1014" y="941"/>
                  </a:cubicBezTo>
                  <a:cubicBezTo>
                    <a:pt x="917" y="700"/>
                    <a:pt x="563" y="282"/>
                    <a:pt x="242" y="24"/>
                  </a:cubicBezTo>
                  <a:cubicBezTo>
                    <a:pt x="225" y="8"/>
                    <a:pt x="204" y="1"/>
                    <a:pt x="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3336099" y="4301260"/>
              <a:ext cx="58196" cy="43917"/>
            </a:xfrm>
            <a:custGeom>
              <a:avLst/>
              <a:gdLst/>
              <a:ahLst/>
              <a:cxnLst/>
              <a:rect l="l" t="t" r="r" b="b"/>
              <a:pathLst>
                <a:path w="1239" h="935" extrusionOk="0">
                  <a:moveTo>
                    <a:pt x="136" y="0"/>
                  </a:moveTo>
                  <a:cubicBezTo>
                    <a:pt x="78" y="0"/>
                    <a:pt x="32" y="49"/>
                    <a:pt x="32" y="98"/>
                  </a:cubicBezTo>
                  <a:cubicBezTo>
                    <a:pt x="0" y="259"/>
                    <a:pt x="853" y="934"/>
                    <a:pt x="1046" y="934"/>
                  </a:cubicBezTo>
                  <a:cubicBezTo>
                    <a:pt x="1159" y="934"/>
                    <a:pt x="1239" y="789"/>
                    <a:pt x="1159" y="709"/>
                  </a:cubicBezTo>
                  <a:cubicBezTo>
                    <a:pt x="1014" y="516"/>
                    <a:pt x="563" y="178"/>
                    <a:pt x="193" y="17"/>
                  </a:cubicBezTo>
                  <a:cubicBezTo>
                    <a:pt x="174" y="5"/>
                    <a:pt x="154" y="0"/>
                    <a:pt x="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3356484" y="4269461"/>
              <a:ext cx="62752" cy="33396"/>
            </a:xfrm>
            <a:custGeom>
              <a:avLst/>
              <a:gdLst/>
              <a:ahLst/>
              <a:cxnLst/>
              <a:rect l="l" t="t" r="r" b="b"/>
              <a:pathLst>
                <a:path w="1336" h="711" extrusionOk="0">
                  <a:moveTo>
                    <a:pt x="105" y="0"/>
                  </a:moveTo>
                  <a:cubicBezTo>
                    <a:pt x="39" y="0"/>
                    <a:pt x="1" y="59"/>
                    <a:pt x="1" y="131"/>
                  </a:cubicBezTo>
                  <a:cubicBezTo>
                    <a:pt x="17" y="292"/>
                    <a:pt x="934" y="710"/>
                    <a:pt x="1159" y="710"/>
                  </a:cubicBezTo>
                  <a:cubicBezTo>
                    <a:pt x="1288" y="710"/>
                    <a:pt x="1336" y="549"/>
                    <a:pt x="1239" y="469"/>
                  </a:cubicBezTo>
                  <a:cubicBezTo>
                    <a:pt x="1046" y="308"/>
                    <a:pt x="531" y="83"/>
                    <a:pt x="129" y="3"/>
                  </a:cubicBezTo>
                  <a:cubicBezTo>
                    <a:pt x="121" y="1"/>
                    <a:pt x="113" y="0"/>
                    <a:pt x="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3365550" y="4234797"/>
              <a:ext cx="71817" cy="20620"/>
            </a:xfrm>
            <a:custGeom>
              <a:avLst/>
              <a:gdLst/>
              <a:ahLst/>
              <a:cxnLst/>
              <a:rect l="l" t="t" r="r" b="b"/>
              <a:pathLst>
                <a:path w="1529" h="439" extrusionOk="0">
                  <a:moveTo>
                    <a:pt x="145" y="1"/>
                  </a:moveTo>
                  <a:cubicBezTo>
                    <a:pt x="65" y="1"/>
                    <a:pt x="1" y="81"/>
                    <a:pt x="49" y="145"/>
                  </a:cubicBezTo>
                  <a:cubicBezTo>
                    <a:pt x="79" y="264"/>
                    <a:pt x="824" y="438"/>
                    <a:pt x="1203" y="438"/>
                  </a:cubicBezTo>
                  <a:cubicBezTo>
                    <a:pt x="1234" y="438"/>
                    <a:pt x="1262" y="437"/>
                    <a:pt x="1288" y="435"/>
                  </a:cubicBezTo>
                  <a:cubicBezTo>
                    <a:pt x="1320" y="435"/>
                    <a:pt x="1368" y="403"/>
                    <a:pt x="1384" y="354"/>
                  </a:cubicBezTo>
                  <a:cubicBezTo>
                    <a:pt x="1529" y="65"/>
                    <a:pt x="467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3368603" y="4192383"/>
              <a:ext cx="66744" cy="17285"/>
            </a:xfrm>
            <a:custGeom>
              <a:avLst/>
              <a:gdLst/>
              <a:ahLst/>
              <a:cxnLst/>
              <a:rect l="l" t="t" r="r" b="b"/>
              <a:pathLst>
                <a:path w="1421" h="368" extrusionOk="0">
                  <a:moveTo>
                    <a:pt x="980" y="1"/>
                  </a:moveTo>
                  <a:cubicBezTo>
                    <a:pt x="668" y="1"/>
                    <a:pt x="267" y="70"/>
                    <a:pt x="97" y="115"/>
                  </a:cubicBezTo>
                  <a:cubicBezTo>
                    <a:pt x="16" y="131"/>
                    <a:pt x="0" y="212"/>
                    <a:pt x="32" y="276"/>
                  </a:cubicBezTo>
                  <a:cubicBezTo>
                    <a:pt x="69" y="342"/>
                    <a:pt x="275" y="368"/>
                    <a:pt x="518" y="368"/>
                  </a:cubicBezTo>
                  <a:cubicBezTo>
                    <a:pt x="813" y="368"/>
                    <a:pt x="1160" y="329"/>
                    <a:pt x="1319" y="276"/>
                  </a:cubicBezTo>
                  <a:cubicBezTo>
                    <a:pt x="1367" y="260"/>
                    <a:pt x="1400" y="212"/>
                    <a:pt x="1400" y="180"/>
                  </a:cubicBezTo>
                  <a:cubicBezTo>
                    <a:pt x="1421" y="44"/>
                    <a:pt x="1228" y="1"/>
                    <a:pt x="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3362543" y="4145413"/>
              <a:ext cx="63503" cy="27102"/>
            </a:xfrm>
            <a:custGeom>
              <a:avLst/>
              <a:gdLst/>
              <a:ahLst/>
              <a:cxnLst/>
              <a:rect l="l" t="t" r="r" b="b"/>
              <a:pathLst>
                <a:path w="1352" h="577" extrusionOk="0">
                  <a:moveTo>
                    <a:pt x="1238" y="0"/>
                  </a:moveTo>
                  <a:cubicBezTo>
                    <a:pt x="1233" y="0"/>
                    <a:pt x="1233" y="2"/>
                    <a:pt x="1239" y="5"/>
                  </a:cubicBezTo>
                  <a:cubicBezTo>
                    <a:pt x="1110" y="5"/>
                    <a:pt x="1014" y="21"/>
                    <a:pt x="933" y="54"/>
                  </a:cubicBezTo>
                  <a:cubicBezTo>
                    <a:pt x="756" y="86"/>
                    <a:pt x="0" y="295"/>
                    <a:pt x="0" y="472"/>
                  </a:cubicBezTo>
                  <a:cubicBezTo>
                    <a:pt x="0" y="524"/>
                    <a:pt x="43" y="577"/>
                    <a:pt x="94" y="577"/>
                  </a:cubicBezTo>
                  <a:cubicBezTo>
                    <a:pt x="105" y="577"/>
                    <a:pt x="117" y="574"/>
                    <a:pt x="129" y="568"/>
                  </a:cubicBezTo>
                  <a:cubicBezTo>
                    <a:pt x="451" y="552"/>
                    <a:pt x="998" y="440"/>
                    <a:pt x="1287" y="247"/>
                  </a:cubicBezTo>
                  <a:cubicBezTo>
                    <a:pt x="1336" y="231"/>
                    <a:pt x="1352" y="198"/>
                    <a:pt x="1352" y="134"/>
                  </a:cubicBezTo>
                  <a:cubicBezTo>
                    <a:pt x="1352" y="31"/>
                    <a:pt x="1259" y="0"/>
                    <a:pt x="1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3346668" y="4101919"/>
              <a:ext cx="60497" cy="37717"/>
            </a:xfrm>
            <a:custGeom>
              <a:avLst/>
              <a:gdLst/>
              <a:ahLst/>
              <a:cxnLst/>
              <a:rect l="l" t="t" r="r" b="b"/>
              <a:pathLst>
                <a:path w="1288" h="803" extrusionOk="0">
                  <a:moveTo>
                    <a:pt x="1162" y="1"/>
                  </a:moveTo>
                  <a:cubicBezTo>
                    <a:pt x="1075" y="1"/>
                    <a:pt x="961" y="62"/>
                    <a:pt x="853" y="111"/>
                  </a:cubicBezTo>
                  <a:cubicBezTo>
                    <a:pt x="773" y="159"/>
                    <a:pt x="692" y="191"/>
                    <a:pt x="580" y="256"/>
                  </a:cubicBezTo>
                  <a:cubicBezTo>
                    <a:pt x="258" y="417"/>
                    <a:pt x="97" y="577"/>
                    <a:pt x="81" y="593"/>
                  </a:cubicBezTo>
                  <a:cubicBezTo>
                    <a:pt x="1" y="674"/>
                    <a:pt x="65" y="803"/>
                    <a:pt x="161" y="803"/>
                  </a:cubicBezTo>
                  <a:cubicBezTo>
                    <a:pt x="258" y="803"/>
                    <a:pt x="950" y="513"/>
                    <a:pt x="1255" y="207"/>
                  </a:cubicBezTo>
                  <a:cubicBezTo>
                    <a:pt x="1287" y="175"/>
                    <a:pt x="1287" y="127"/>
                    <a:pt x="1287" y="95"/>
                  </a:cubicBezTo>
                  <a:cubicBezTo>
                    <a:pt x="1262" y="26"/>
                    <a:pt x="1218" y="1"/>
                    <a:pt x="1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3327034" y="4060538"/>
              <a:ext cx="49882" cy="48708"/>
            </a:xfrm>
            <a:custGeom>
              <a:avLst/>
              <a:gdLst/>
              <a:ahLst/>
              <a:cxnLst/>
              <a:rect l="l" t="t" r="r" b="b"/>
              <a:pathLst>
                <a:path w="1062" h="1037" extrusionOk="0">
                  <a:moveTo>
                    <a:pt x="921" y="0"/>
                  </a:moveTo>
                  <a:cubicBezTo>
                    <a:pt x="827" y="0"/>
                    <a:pt x="720" y="90"/>
                    <a:pt x="612" y="188"/>
                  </a:cubicBezTo>
                  <a:cubicBezTo>
                    <a:pt x="483" y="316"/>
                    <a:pt x="322" y="477"/>
                    <a:pt x="193" y="606"/>
                  </a:cubicBezTo>
                  <a:cubicBezTo>
                    <a:pt x="145" y="718"/>
                    <a:pt x="81" y="799"/>
                    <a:pt x="16" y="847"/>
                  </a:cubicBezTo>
                  <a:cubicBezTo>
                    <a:pt x="0" y="895"/>
                    <a:pt x="0" y="928"/>
                    <a:pt x="0" y="976"/>
                  </a:cubicBezTo>
                  <a:cubicBezTo>
                    <a:pt x="19" y="1019"/>
                    <a:pt x="48" y="1036"/>
                    <a:pt x="84" y="1036"/>
                  </a:cubicBezTo>
                  <a:cubicBezTo>
                    <a:pt x="168" y="1036"/>
                    <a:pt x="289" y="938"/>
                    <a:pt x="402" y="847"/>
                  </a:cubicBezTo>
                  <a:cubicBezTo>
                    <a:pt x="628" y="686"/>
                    <a:pt x="901" y="445"/>
                    <a:pt x="1046" y="204"/>
                  </a:cubicBezTo>
                  <a:cubicBezTo>
                    <a:pt x="1062" y="171"/>
                    <a:pt x="1062" y="107"/>
                    <a:pt x="1046" y="75"/>
                  </a:cubicBezTo>
                  <a:cubicBezTo>
                    <a:pt x="1009" y="22"/>
                    <a:pt x="967" y="0"/>
                    <a:pt x="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3298288" y="4029068"/>
              <a:ext cx="42602" cy="56834"/>
            </a:xfrm>
            <a:custGeom>
              <a:avLst/>
              <a:gdLst/>
              <a:ahLst/>
              <a:cxnLst/>
              <a:rect l="l" t="t" r="r" b="b"/>
              <a:pathLst>
                <a:path w="907" h="1210" extrusionOk="0">
                  <a:moveTo>
                    <a:pt x="777" y="1"/>
                  </a:moveTo>
                  <a:cubicBezTo>
                    <a:pt x="649" y="1"/>
                    <a:pt x="409" y="209"/>
                    <a:pt x="33" y="1034"/>
                  </a:cubicBezTo>
                  <a:cubicBezTo>
                    <a:pt x="1" y="1083"/>
                    <a:pt x="33" y="1115"/>
                    <a:pt x="49" y="1163"/>
                  </a:cubicBezTo>
                  <a:cubicBezTo>
                    <a:pt x="71" y="1196"/>
                    <a:pt x="96" y="1210"/>
                    <a:pt x="123" y="1210"/>
                  </a:cubicBezTo>
                  <a:cubicBezTo>
                    <a:pt x="215" y="1210"/>
                    <a:pt x="329" y="1050"/>
                    <a:pt x="403" y="938"/>
                  </a:cubicBezTo>
                  <a:cubicBezTo>
                    <a:pt x="596" y="745"/>
                    <a:pt x="789" y="423"/>
                    <a:pt x="886" y="182"/>
                  </a:cubicBezTo>
                  <a:cubicBezTo>
                    <a:pt x="906" y="120"/>
                    <a:pt x="874" y="1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3265879" y="4007415"/>
              <a:ext cx="31470" cy="61296"/>
            </a:xfrm>
            <a:custGeom>
              <a:avLst/>
              <a:gdLst/>
              <a:ahLst/>
              <a:cxnLst/>
              <a:rect l="l" t="t" r="r" b="b"/>
              <a:pathLst>
                <a:path w="670" h="1305" extrusionOk="0">
                  <a:moveTo>
                    <a:pt x="522" y="1"/>
                  </a:moveTo>
                  <a:cubicBezTo>
                    <a:pt x="483" y="1"/>
                    <a:pt x="445" y="15"/>
                    <a:pt x="417" y="48"/>
                  </a:cubicBezTo>
                  <a:cubicBezTo>
                    <a:pt x="176" y="369"/>
                    <a:pt x="80" y="852"/>
                    <a:pt x="15" y="1174"/>
                  </a:cubicBezTo>
                  <a:cubicBezTo>
                    <a:pt x="1" y="1246"/>
                    <a:pt x="64" y="1305"/>
                    <a:pt x="112" y="1305"/>
                  </a:cubicBezTo>
                  <a:cubicBezTo>
                    <a:pt x="117" y="1305"/>
                    <a:pt x="123" y="1304"/>
                    <a:pt x="128" y="1302"/>
                  </a:cubicBezTo>
                  <a:cubicBezTo>
                    <a:pt x="208" y="1286"/>
                    <a:pt x="273" y="1158"/>
                    <a:pt x="353" y="981"/>
                  </a:cubicBezTo>
                  <a:cubicBezTo>
                    <a:pt x="482" y="772"/>
                    <a:pt x="643" y="402"/>
                    <a:pt x="659" y="128"/>
                  </a:cubicBezTo>
                  <a:cubicBezTo>
                    <a:pt x="669" y="54"/>
                    <a:pt x="596" y="1"/>
                    <a:pt x="5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3228773" y="3995391"/>
              <a:ext cx="21982" cy="63410"/>
            </a:xfrm>
            <a:custGeom>
              <a:avLst/>
              <a:gdLst/>
              <a:ahLst/>
              <a:cxnLst/>
              <a:rect l="l" t="t" r="r" b="b"/>
              <a:pathLst>
                <a:path w="468" h="1350" extrusionOk="0">
                  <a:moveTo>
                    <a:pt x="285" y="0"/>
                  </a:moveTo>
                  <a:cubicBezTo>
                    <a:pt x="238" y="0"/>
                    <a:pt x="189" y="21"/>
                    <a:pt x="162" y="62"/>
                  </a:cubicBezTo>
                  <a:cubicBezTo>
                    <a:pt x="65" y="304"/>
                    <a:pt x="17" y="690"/>
                    <a:pt x="17" y="947"/>
                  </a:cubicBezTo>
                  <a:cubicBezTo>
                    <a:pt x="17" y="1140"/>
                    <a:pt x="1" y="1349"/>
                    <a:pt x="146" y="1349"/>
                  </a:cubicBezTo>
                  <a:cubicBezTo>
                    <a:pt x="178" y="1349"/>
                    <a:pt x="226" y="1317"/>
                    <a:pt x="242" y="1269"/>
                  </a:cubicBezTo>
                  <a:cubicBezTo>
                    <a:pt x="307" y="1092"/>
                    <a:pt x="355" y="867"/>
                    <a:pt x="387" y="690"/>
                  </a:cubicBezTo>
                  <a:cubicBezTo>
                    <a:pt x="435" y="529"/>
                    <a:pt x="467" y="304"/>
                    <a:pt x="419" y="111"/>
                  </a:cubicBezTo>
                  <a:cubicBezTo>
                    <a:pt x="410" y="37"/>
                    <a:pt x="348" y="0"/>
                    <a:pt x="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3184950" y="3994780"/>
              <a:ext cx="20479" cy="65523"/>
            </a:xfrm>
            <a:custGeom>
              <a:avLst/>
              <a:gdLst/>
              <a:ahLst/>
              <a:cxnLst/>
              <a:rect l="l" t="t" r="r" b="b"/>
              <a:pathLst>
                <a:path w="436" h="1395" extrusionOk="0">
                  <a:moveTo>
                    <a:pt x="189" y="0"/>
                  </a:moveTo>
                  <a:cubicBezTo>
                    <a:pt x="125" y="0"/>
                    <a:pt x="58" y="37"/>
                    <a:pt x="49" y="108"/>
                  </a:cubicBezTo>
                  <a:cubicBezTo>
                    <a:pt x="1" y="365"/>
                    <a:pt x="65" y="751"/>
                    <a:pt x="130" y="1008"/>
                  </a:cubicBezTo>
                  <a:cubicBezTo>
                    <a:pt x="162" y="1201"/>
                    <a:pt x="210" y="1394"/>
                    <a:pt x="307" y="1394"/>
                  </a:cubicBezTo>
                  <a:cubicBezTo>
                    <a:pt x="371" y="1394"/>
                    <a:pt x="403" y="1346"/>
                    <a:pt x="403" y="1282"/>
                  </a:cubicBezTo>
                  <a:cubicBezTo>
                    <a:pt x="435" y="1105"/>
                    <a:pt x="435" y="864"/>
                    <a:pt x="403" y="687"/>
                  </a:cubicBezTo>
                  <a:cubicBezTo>
                    <a:pt x="403" y="510"/>
                    <a:pt x="371" y="268"/>
                    <a:pt x="307" y="75"/>
                  </a:cubicBezTo>
                  <a:cubicBezTo>
                    <a:pt x="292" y="25"/>
                    <a:pt x="242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3139154" y="4005771"/>
              <a:ext cx="30014" cy="62423"/>
            </a:xfrm>
            <a:custGeom>
              <a:avLst/>
              <a:gdLst/>
              <a:ahLst/>
              <a:cxnLst/>
              <a:rect l="l" t="t" r="r" b="b"/>
              <a:pathLst>
                <a:path w="639" h="1329" extrusionOk="0">
                  <a:moveTo>
                    <a:pt x="143" y="0"/>
                  </a:moveTo>
                  <a:cubicBezTo>
                    <a:pt x="70" y="0"/>
                    <a:pt x="0" y="54"/>
                    <a:pt x="11" y="147"/>
                  </a:cubicBezTo>
                  <a:cubicBezTo>
                    <a:pt x="43" y="485"/>
                    <a:pt x="252" y="1000"/>
                    <a:pt x="445" y="1273"/>
                  </a:cubicBezTo>
                  <a:cubicBezTo>
                    <a:pt x="464" y="1310"/>
                    <a:pt x="496" y="1328"/>
                    <a:pt x="530" y="1328"/>
                  </a:cubicBezTo>
                  <a:cubicBezTo>
                    <a:pt x="583" y="1328"/>
                    <a:pt x="638" y="1282"/>
                    <a:pt x="638" y="1193"/>
                  </a:cubicBezTo>
                  <a:cubicBezTo>
                    <a:pt x="606" y="855"/>
                    <a:pt x="445" y="324"/>
                    <a:pt x="252" y="51"/>
                  </a:cubicBezTo>
                  <a:cubicBezTo>
                    <a:pt x="224" y="16"/>
                    <a:pt x="183" y="0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3093170" y="4028646"/>
              <a:ext cx="44997" cy="55566"/>
            </a:xfrm>
            <a:custGeom>
              <a:avLst/>
              <a:gdLst/>
              <a:ahLst/>
              <a:cxnLst/>
              <a:rect l="l" t="t" r="r" b="b"/>
              <a:pathLst>
                <a:path w="958" h="1183" extrusionOk="0">
                  <a:moveTo>
                    <a:pt x="167" y="0"/>
                  </a:moveTo>
                  <a:cubicBezTo>
                    <a:pt x="83" y="0"/>
                    <a:pt x="1" y="75"/>
                    <a:pt x="25" y="159"/>
                  </a:cubicBezTo>
                  <a:cubicBezTo>
                    <a:pt x="136" y="410"/>
                    <a:pt x="599" y="1182"/>
                    <a:pt x="814" y="1182"/>
                  </a:cubicBezTo>
                  <a:cubicBezTo>
                    <a:pt x="847" y="1182"/>
                    <a:pt x="874" y="1164"/>
                    <a:pt x="893" y="1124"/>
                  </a:cubicBezTo>
                  <a:cubicBezTo>
                    <a:pt x="958" y="1011"/>
                    <a:pt x="539" y="271"/>
                    <a:pt x="250" y="30"/>
                  </a:cubicBezTo>
                  <a:cubicBezTo>
                    <a:pt x="225" y="9"/>
                    <a:pt x="196" y="0"/>
                    <a:pt x="167" y="0"/>
                  </a:cubicBezTo>
                  <a:close/>
                </a:path>
              </a:pathLst>
            </a:custGeom>
            <a:solidFill>
              <a:srgbClr val="6B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3055548" y="4059505"/>
              <a:ext cx="53922" cy="48379"/>
            </a:xfrm>
            <a:custGeom>
              <a:avLst/>
              <a:gdLst/>
              <a:ahLst/>
              <a:cxnLst/>
              <a:rect l="l" t="t" r="r" b="b"/>
              <a:pathLst>
                <a:path w="1148" h="1030" extrusionOk="0">
                  <a:moveTo>
                    <a:pt x="166" y="1"/>
                  </a:moveTo>
                  <a:cubicBezTo>
                    <a:pt x="68" y="1"/>
                    <a:pt x="0" y="114"/>
                    <a:pt x="53" y="193"/>
                  </a:cubicBezTo>
                  <a:cubicBezTo>
                    <a:pt x="150" y="354"/>
                    <a:pt x="906" y="1030"/>
                    <a:pt x="1019" y="1030"/>
                  </a:cubicBezTo>
                  <a:cubicBezTo>
                    <a:pt x="1083" y="1030"/>
                    <a:pt x="1147" y="933"/>
                    <a:pt x="1083" y="853"/>
                  </a:cubicBezTo>
                  <a:cubicBezTo>
                    <a:pt x="906" y="580"/>
                    <a:pt x="520" y="177"/>
                    <a:pt x="230" y="16"/>
                  </a:cubicBezTo>
                  <a:cubicBezTo>
                    <a:pt x="208" y="5"/>
                    <a:pt x="186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3026285" y="4100040"/>
              <a:ext cx="61296" cy="37764"/>
            </a:xfrm>
            <a:custGeom>
              <a:avLst/>
              <a:gdLst/>
              <a:ahLst/>
              <a:cxnLst/>
              <a:rect l="l" t="t" r="r" b="b"/>
              <a:pathLst>
                <a:path w="1305" h="804" extrusionOk="0">
                  <a:moveTo>
                    <a:pt x="154" y="0"/>
                  </a:moveTo>
                  <a:cubicBezTo>
                    <a:pt x="109" y="0"/>
                    <a:pt x="73" y="12"/>
                    <a:pt x="49" y="38"/>
                  </a:cubicBezTo>
                  <a:cubicBezTo>
                    <a:pt x="1" y="87"/>
                    <a:pt x="1" y="167"/>
                    <a:pt x="49" y="215"/>
                  </a:cubicBezTo>
                  <a:cubicBezTo>
                    <a:pt x="306" y="440"/>
                    <a:pt x="805" y="698"/>
                    <a:pt x="1111" y="794"/>
                  </a:cubicBezTo>
                  <a:cubicBezTo>
                    <a:pt x="1128" y="801"/>
                    <a:pt x="1145" y="804"/>
                    <a:pt x="1161" y="804"/>
                  </a:cubicBezTo>
                  <a:cubicBezTo>
                    <a:pt x="1258" y="804"/>
                    <a:pt x="1304" y="687"/>
                    <a:pt x="1207" y="617"/>
                  </a:cubicBezTo>
                  <a:cubicBezTo>
                    <a:pt x="1054" y="465"/>
                    <a:pt x="434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3001344" y="4144145"/>
              <a:ext cx="72616" cy="26491"/>
            </a:xfrm>
            <a:custGeom>
              <a:avLst/>
              <a:gdLst/>
              <a:ahLst/>
              <a:cxnLst/>
              <a:rect l="l" t="t" r="r" b="b"/>
              <a:pathLst>
                <a:path w="1546" h="564" extrusionOk="0">
                  <a:moveTo>
                    <a:pt x="274" y="0"/>
                  </a:moveTo>
                  <a:cubicBezTo>
                    <a:pt x="242" y="0"/>
                    <a:pt x="194" y="16"/>
                    <a:pt x="162" y="64"/>
                  </a:cubicBezTo>
                  <a:cubicBezTo>
                    <a:pt x="1" y="338"/>
                    <a:pt x="1046" y="547"/>
                    <a:pt x="1368" y="563"/>
                  </a:cubicBezTo>
                  <a:cubicBezTo>
                    <a:pt x="1481" y="563"/>
                    <a:pt x="1545" y="418"/>
                    <a:pt x="1416" y="354"/>
                  </a:cubicBezTo>
                  <a:cubicBezTo>
                    <a:pt x="1143" y="193"/>
                    <a:pt x="612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3271093" y="3801640"/>
              <a:ext cx="93001" cy="88820"/>
            </a:xfrm>
            <a:custGeom>
              <a:avLst/>
              <a:gdLst/>
              <a:ahLst/>
              <a:cxnLst/>
              <a:rect l="l" t="t" r="r" b="b"/>
              <a:pathLst>
                <a:path w="1980" h="1891" extrusionOk="0">
                  <a:moveTo>
                    <a:pt x="954" y="1"/>
                  </a:moveTo>
                  <a:cubicBezTo>
                    <a:pt x="541" y="1"/>
                    <a:pt x="156" y="282"/>
                    <a:pt x="49" y="697"/>
                  </a:cubicBezTo>
                  <a:cubicBezTo>
                    <a:pt x="1" y="874"/>
                    <a:pt x="1" y="1050"/>
                    <a:pt x="49" y="1211"/>
                  </a:cubicBezTo>
                  <a:cubicBezTo>
                    <a:pt x="162" y="1517"/>
                    <a:pt x="403" y="1758"/>
                    <a:pt x="725" y="1855"/>
                  </a:cubicBezTo>
                  <a:cubicBezTo>
                    <a:pt x="809" y="1879"/>
                    <a:pt x="894" y="1891"/>
                    <a:pt x="978" y="1891"/>
                  </a:cubicBezTo>
                  <a:cubicBezTo>
                    <a:pt x="1392" y="1891"/>
                    <a:pt x="1779" y="1610"/>
                    <a:pt x="1899" y="1195"/>
                  </a:cubicBezTo>
                  <a:cubicBezTo>
                    <a:pt x="1979" y="874"/>
                    <a:pt x="1899" y="536"/>
                    <a:pt x="1674" y="310"/>
                  </a:cubicBezTo>
                  <a:cubicBezTo>
                    <a:pt x="1545" y="166"/>
                    <a:pt x="1384" y="85"/>
                    <a:pt x="1207" y="37"/>
                  </a:cubicBezTo>
                  <a:cubicBezTo>
                    <a:pt x="1123" y="13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3014214" y="4011877"/>
              <a:ext cx="404271" cy="401312"/>
            </a:xfrm>
            <a:custGeom>
              <a:avLst/>
              <a:gdLst/>
              <a:ahLst/>
              <a:cxnLst/>
              <a:rect l="l" t="t" r="r" b="b"/>
              <a:pathLst>
                <a:path w="8607" h="8544" extrusionOk="0">
                  <a:moveTo>
                    <a:pt x="5458" y="0"/>
                  </a:moveTo>
                  <a:cubicBezTo>
                    <a:pt x="5426" y="0"/>
                    <a:pt x="5393" y="19"/>
                    <a:pt x="5373" y="65"/>
                  </a:cubicBezTo>
                  <a:lnTo>
                    <a:pt x="3636" y="3090"/>
                  </a:lnTo>
                  <a:lnTo>
                    <a:pt x="145" y="3041"/>
                  </a:lnTo>
                  <a:cubicBezTo>
                    <a:pt x="49" y="3041"/>
                    <a:pt x="0" y="3154"/>
                    <a:pt x="97" y="3218"/>
                  </a:cubicBezTo>
                  <a:lnTo>
                    <a:pt x="3137" y="4940"/>
                  </a:lnTo>
                  <a:lnTo>
                    <a:pt x="3073" y="8446"/>
                  </a:lnTo>
                  <a:cubicBezTo>
                    <a:pt x="3073" y="8504"/>
                    <a:pt x="3118" y="8544"/>
                    <a:pt x="3168" y="8544"/>
                  </a:cubicBezTo>
                  <a:cubicBezTo>
                    <a:pt x="3203" y="8544"/>
                    <a:pt x="3240" y="8525"/>
                    <a:pt x="3266" y="8479"/>
                  </a:cubicBezTo>
                  <a:lnTo>
                    <a:pt x="4987" y="5454"/>
                  </a:lnTo>
                  <a:lnTo>
                    <a:pt x="8494" y="5503"/>
                  </a:lnTo>
                  <a:cubicBezTo>
                    <a:pt x="8591" y="5503"/>
                    <a:pt x="8607" y="5374"/>
                    <a:pt x="8526" y="5326"/>
                  </a:cubicBezTo>
                  <a:lnTo>
                    <a:pt x="5486" y="3604"/>
                  </a:lnTo>
                  <a:lnTo>
                    <a:pt x="5550" y="97"/>
                  </a:lnTo>
                  <a:cubicBezTo>
                    <a:pt x="5550" y="40"/>
                    <a:pt x="5505" y="0"/>
                    <a:pt x="5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3139624" y="4142783"/>
              <a:ext cx="153451" cy="137058"/>
            </a:xfrm>
            <a:custGeom>
              <a:avLst/>
              <a:gdLst/>
              <a:ahLst/>
              <a:cxnLst/>
              <a:rect l="l" t="t" r="r" b="b"/>
              <a:pathLst>
                <a:path w="3267" h="2918" extrusionOk="0">
                  <a:moveTo>
                    <a:pt x="1656" y="1"/>
                  </a:moveTo>
                  <a:cubicBezTo>
                    <a:pt x="1018" y="1"/>
                    <a:pt x="416" y="423"/>
                    <a:pt x="226" y="1075"/>
                  </a:cubicBezTo>
                  <a:cubicBezTo>
                    <a:pt x="1" y="1863"/>
                    <a:pt x="467" y="2667"/>
                    <a:pt x="1255" y="2860"/>
                  </a:cubicBezTo>
                  <a:cubicBezTo>
                    <a:pt x="1390" y="2899"/>
                    <a:pt x="1525" y="2917"/>
                    <a:pt x="1657" y="2917"/>
                  </a:cubicBezTo>
                  <a:cubicBezTo>
                    <a:pt x="2300" y="2917"/>
                    <a:pt x="2881" y="2485"/>
                    <a:pt x="3041" y="1831"/>
                  </a:cubicBezTo>
                  <a:cubicBezTo>
                    <a:pt x="3266" y="1059"/>
                    <a:pt x="2800" y="254"/>
                    <a:pt x="2012" y="45"/>
                  </a:cubicBezTo>
                  <a:cubicBezTo>
                    <a:pt x="1894" y="15"/>
                    <a:pt x="1774" y="1"/>
                    <a:pt x="1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3183447" y="4181862"/>
              <a:ext cx="66556" cy="59699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38" y="0"/>
                  </a:moveTo>
                  <a:cubicBezTo>
                    <a:pt x="450" y="0"/>
                    <a:pt x="180" y="193"/>
                    <a:pt x="97" y="468"/>
                  </a:cubicBezTo>
                  <a:cubicBezTo>
                    <a:pt x="1" y="806"/>
                    <a:pt x="194" y="1144"/>
                    <a:pt x="548" y="1240"/>
                  </a:cubicBezTo>
                  <a:cubicBezTo>
                    <a:pt x="610" y="1261"/>
                    <a:pt x="673" y="1271"/>
                    <a:pt x="734" y="1271"/>
                  </a:cubicBezTo>
                  <a:cubicBezTo>
                    <a:pt x="1002" y="1271"/>
                    <a:pt x="1241" y="1081"/>
                    <a:pt x="1320" y="806"/>
                  </a:cubicBezTo>
                  <a:cubicBezTo>
                    <a:pt x="1416" y="468"/>
                    <a:pt x="1223" y="114"/>
                    <a:pt x="886" y="18"/>
                  </a:cubicBezTo>
                  <a:cubicBezTo>
                    <a:pt x="836" y="6"/>
                    <a:pt x="787" y="0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2866869" y="3684356"/>
              <a:ext cx="705020" cy="870871"/>
            </a:xfrm>
            <a:custGeom>
              <a:avLst/>
              <a:gdLst/>
              <a:ahLst/>
              <a:cxnLst/>
              <a:rect l="l" t="t" r="r" b="b"/>
              <a:pathLst>
                <a:path w="15010" h="18541" extrusionOk="0">
                  <a:moveTo>
                    <a:pt x="9974" y="314"/>
                  </a:moveTo>
                  <a:cubicBezTo>
                    <a:pt x="10119" y="314"/>
                    <a:pt x="10248" y="330"/>
                    <a:pt x="10392" y="378"/>
                  </a:cubicBezTo>
                  <a:cubicBezTo>
                    <a:pt x="11245" y="620"/>
                    <a:pt x="11744" y="1488"/>
                    <a:pt x="11519" y="2341"/>
                  </a:cubicBezTo>
                  <a:cubicBezTo>
                    <a:pt x="11406" y="2775"/>
                    <a:pt x="11149" y="3113"/>
                    <a:pt x="10779" y="3306"/>
                  </a:cubicBezTo>
                  <a:cubicBezTo>
                    <a:pt x="10746" y="3338"/>
                    <a:pt x="10698" y="3354"/>
                    <a:pt x="10682" y="3371"/>
                  </a:cubicBezTo>
                  <a:cubicBezTo>
                    <a:pt x="10666" y="3129"/>
                    <a:pt x="10553" y="2888"/>
                    <a:pt x="10392" y="2711"/>
                  </a:cubicBezTo>
                  <a:cubicBezTo>
                    <a:pt x="10264" y="2550"/>
                    <a:pt x="10071" y="2454"/>
                    <a:pt x="9878" y="2389"/>
                  </a:cubicBezTo>
                  <a:cubicBezTo>
                    <a:pt x="9779" y="2362"/>
                    <a:pt x="9680" y="2349"/>
                    <a:pt x="9582" y="2349"/>
                  </a:cubicBezTo>
                  <a:cubicBezTo>
                    <a:pt x="9217" y="2349"/>
                    <a:pt x="8874" y="2528"/>
                    <a:pt x="8671" y="2807"/>
                  </a:cubicBezTo>
                  <a:lnTo>
                    <a:pt x="8607" y="2695"/>
                  </a:lnTo>
                  <a:cubicBezTo>
                    <a:pt x="8462" y="2454"/>
                    <a:pt x="8382" y="2164"/>
                    <a:pt x="8382" y="1907"/>
                  </a:cubicBezTo>
                  <a:cubicBezTo>
                    <a:pt x="8382" y="1762"/>
                    <a:pt x="8414" y="1617"/>
                    <a:pt x="8446" y="1488"/>
                  </a:cubicBezTo>
                  <a:cubicBezTo>
                    <a:pt x="8575" y="1054"/>
                    <a:pt x="8832" y="716"/>
                    <a:pt x="9186" y="523"/>
                  </a:cubicBezTo>
                  <a:cubicBezTo>
                    <a:pt x="9427" y="378"/>
                    <a:pt x="9717" y="314"/>
                    <a:pt x="9974" y="314"/>
                  </a:cubicBezTo>
                  <a:close/>
                  <a:moveTo>
                    <a:pt x="9588" y="2631"/>
                  </a:moveTo>
                  <a:cubicBezTo>
                    <a:pt x="9669" y="2631"/>
                    <a:pt x="9733" y="2631"/>
                    <a:pt x="9813" y="2647"/>
                  </a:cubicBezTo>
                  <a:cubicBezTo>
                    <a:pt x="9958" y="2695"/>
                    <a:pt x="10103" y="2775"/>
                    <a:pt x="10199" y="2888"/>
                  </a:cubicBezTo>
                  <a:cubicBezTo>
                    <a:pt x="10344" y="3049"/>
                    <a:pt x="10392" y="3258"/>
                    <a:pt x="10392" y="3451"/>
                  </a:cubicBezTo>
                  <a:cubicBezTo>
                    <a:pt x="10392" y="3515"/>
                    <a:pt x="10392" y="3580"/>
                    <a:pt x="10376" y="3628"/>
                  </a:cubicBezTo>
                  <a:cubicBezTo>
                    <a:pt x="10360" y="3692"/>
                    <a:pt x="10344" y="3741"/>
                    <a:pt x="10312" y="3789"/>
                  </a:cubicBezTo>
                  <a:cubicBezTo>
                    <a:pt x="10183" y="4048"/>
                    <a:pt x="9918" y="4223"/>
                    <a:pt x="9618" y="4223"/>
                  </a:cubicBezTo>
                  <a:cubicBezTo>
                    <a:pt x="9545" y="4223"/>
                    <a:pt x="9470" y="4213"/>
                    <a:pt x="9395" y="4191"/>
                  </a:cubicBezTo>
                  <a:cubicBezTo>
                    <a:pt x="9106" y="4143"/>
                    <a:pt x="8912" y="3934"/>
                    <a:pt x="8832" y="3660"/>
                  </a:cubicBezTo>
                  <a:cubicBezTo>
                    <a:pt x="8816" y="3547"/>
                    <a:pt x="8784" y="3467"/>
                    <a:pt x="8784" y="3371"/>
                  </a:cubicBezTo>
                  <a:cubicBezTo>
                    <a:pt x="8784" y="3306"/>
                    <a:pt x="8816" y="3274"/>
                    <a:pt x="8816" y="3210"/>
                  </a:cubicBezTo>
                  <a:cubicBezTo>
                    <a:pt x="8832" y="3145"/>
                    <a:pt x="8848" y="3097"/>
                    <a:pt x="8896" y="3033"/>
                  </a:cubicBezTo>
                  <a:cubicBezTo>
                    <a:pt x="9025" y="2775"/>
                    <a:pt x="9299" y="2631"/>
                    <a:pt x="9588" y="2631"/>
                  </a:cubicBezTo>
                  <a:close/>
                  <a:moveTo>
                    <a:pt x="7465" y="4255"/>
                  </a:moveTo>
                  <a:cubicBezTo>
                    <a:pt x="8060" y="4255"/>
                    <a:pt x="8687" y="4336"/>
                    <a:pt x="9299" y="4497"/>
                  </a:cubicBezTo>
                  <a:cubicBezTo>
                    <a:pt x="11004" y="4963"/>
                    <a:pt x="12452" y="6041"/>
                    <a:pt x="13369" y="7553"/>
                  </a:cubicBezTo>
                  <a:cubicBezTo>
                    <a:pt x="14060" y="8663"/>
                    <a:pt x="14414" y="9950"/>
                    <a:pt x="14414" y="11237"/>
                  </a:cubicBezTo>
                  <a:cubicBezTo>
                    <a:pt x="14414" y="11864"/>
                    <a:pt x="14334" y="12460"/>
                    <a:pt x="14173" y="13071"/>
                  </a:cubicBezTo>
                  <a:cubicBezTo>
                    <a:pt x="13690" y="14856"/>
                    <a:pt x="12532" y="16369"/>
                    <a:pt x="10907" y="17286"/>
                  </a:cubicBezTo>
                  <a:cubicBezTo>
                    <a:pt x="9854" y="17896"/>
                    <a:pt x="8677" y="18211"/>
                    <a:pt x="7489" y="18211"/>
                  </a:cubicBezTo>
                  <a:cubicBezTo>
                    <a:pt x="6862" y="18211"/>
                    <a:pt x="6232" y="18123"/>
                    <a:pt x="5615" y="17945"/>
                  </a:cubicBezTo>
                  <a:cubicBezTo>
                    <a:pt x="3443" y="17350"/>
                    <a:pt x="1673" y="15741"/>
                    <a:pt x="901" y="13602"/>
                  </a:cubicBezTo>
                  <a:cubicBezTo>
                    <a:pt x="403" y="12234"/>
                    <a:pt x="338" y="10787"/>
                    <a:pt x="740" y="9387"/>
                  </a:cubicBezTo>
                  <a:cubicBezTo>
                    <a:pt x="1593" y="6282"/>
                    <a:pt x="4408" y="4255"/>
                    <a:pt x="7465" y="4255"/>
                  </a:cubicBezTo>
                  <a:close/>
                  <a:moveTo>
                    <a:pt x="9977" y="1"/>
                  </a:moveTo>
                  <a:cubicBezTo>
                    <a:pt x="9650" y="1"/>
                    <a:pt x="9323" y="90"/>
                    <a:pt x="9025" y="250"/>
                  </a:cubicBezTo>
                  <a:cubicBezTo>
                    <a:pt x="8591" y="523"/>
                    <a:pt x="8269" y="925"/>
                    <a:pt x="8124" y="1424"/>
                  </a:cubicBezTo>
                  <a:cubicBezTo>
                    <a:pt x="7979" y="1907"/>
                    <a:pt x="8044" y="2421"/>
                    <a:pt x="8301" y="2872"/>
                  </a:cubicBezTo>
                  <a:cubicBezTo>
                    <a:pt x="8366" y="2968"/>
                    <a:pt x="8430" y="3049"/>
                    <a:pt x="8494" y="3129"/>
                  </a:cubicBezTo>
                  <a:lnTo>
                    <a:pt x="8494" y="3177"/>
                  </a:lnTo>
                  <a:cubicBezTo>
                    <a:pt x="8430" y="3371"/>
                    <a:pt x="8430" y="3580"/>
                    <a:pt x="8494" y="3773"/>
                  </a:cubicBezTo>
                  <a:cubicBezTo>
                    <a:pt x="8526" y="3869"/>
                    <a:pt x="8559" y="3982"/>
                    <a:pt x="8623" y="4078"/>
                  </a:cubicBezTo>
                  <a:cubicBezTo>
                    <a:pt x="8215" y="4008"/>
                    <a:pt x="7807" y="3974"/>
                    <a:pt x="7404" y="3974"/>
                  </a:cubicBezTo>
                  <a:cubicBezTo>
                    <a:pt x="4211" y="3974"/>
                    <a:pt x="1274" y="6109"/>
                    <a:pt x="403" y="9323"/>
                  </a:cubicBezTo>
                  <a:cubicBezTo>
                    <a:pt x="0" y="10787"/>
                    <a:pt x="65" y="12315"/>
                    <a:pt x="580" y="13730"/>
                  </a:cubicBezTo>
                  <a:cubicBezTo>
                    <a:pt x="1384" y="15934"/>
                    <a:pt x="3234" y="17656"/>
                    <a:pt x="5502" y="18267"/>
                  </a:cubicBezTo>
                  <a:cubicBezTo>
                    <a:pt x="6146" y="18460"/>
                    <a:pt x="6789" y="18540"/>
                    <a:pt x="7449" y="18540"/>
                  </a:cubicBezTo>
                  <a:cubicBezTo>
                    <a:pt x="8687" y="18540"/>
                    <a:pt x="9926" y="18219"/>
                    <a:pt x="11036" y="17575"/>
                  </a:cubicBezTo>
                  <a:cubicBezTo>
                    <a:pt x="11889" y="17093"/>
                    <a:pt x="12612" y="16465"/>
                    <a:pt x="13192" y="15725"/>
                  </a:cubicBezTo>
                  <a:cubicBezTo>
                    <a:pt x="13771" y="14969"/>
                    <a:pt x="14189" y="14116"/>
                    <a:pt x="14462" y="13183"/>
                  </a:cubicBezTo>
                  <a:cubicBezTo>
                    <a:pt x="15009" y="11189"/>
                    <a:pt x="14704" y="9097"/>
                    <a:pt x="13642" y="7392"/>
                  </a:cubicBezTo>
                  <a:cubicBezTo>
                    <a:pt x="12789" y="6025"/>
                    <a:pt x="11551" y="4995"/>
                    <a:pt x="10055" y="4432"/>
                  </a:cubicBezTo>
                  <a:cubicBezTo>
                    <a:pt x="10071" y="4432"/>
                    <a:pt x="10103" y="4416"/>
                    <a:pt x="10119" y="4400"/>
                  </a:cubicBezTo>
                  <a:cubicBezTo>
                    <a:pt x="10376" y="4255"/>
                    <a:pt x="10553" y="4014"/>
                    <a:pt x="10634" y="3741"/>
                  </a:cubicBezTo>
                  <a:lnTo>
                    <a:pt x="10634" y="3708"/>
                  </a:lnTo>
                  <a:cubicBezTo>
                    <a:pt x="10746" y="3676"/>
                    <a:pt x="10843" y="3628"/>
                    <a:pt x="10923" y="3580"/>
                  </a:cubicBezTo>
                  <a:cubicBezTo>
                    <a:pt x="11358" y="3338"/>
                    <a:pt x="11679" y="2904"/>
                    <a:pt x="11824" y="2421"/>
                  </a:cubicBezTo>
                  <a:cubicBezTo>
                    <a:pt x="12114" y="1424"/>
                    <a:pt x="11502" y="362"/>
                    <a:pt x="10473" y="73"/>
                  </a:cubicBezTo>
                  <a:cubicBezTo>
                    <a:pt x="10310" y="24"/>
                    <a:pt x="10143" y="1"/>
                    <a:pt x="9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2903130" y="3909154"/>
              <a:ext cx="624184" cy="604504"/>
            </a:xfrm>
            <a:custGeom>
              <a:avLst/>
              <a:gdLst/>
              <a:ahLst/>
              <a:cxnLst/>
              <a:rect l="l" t="t" r="r" b="b"/>
              <a:pathLst>
                <a:path w="13289" h="12870" extrusionOk="0">
                  <a:moveTo>
                    <a:pt x="6709" y="306"/>
                  </a:moveTo>
                  <a:cubicBezTo>
                    <a:pt x="7256" y="306"/>
                    <a:pt x="7787" y="386"/>
                    <a:pt x="8334" y="531"/>
                  </a:cubicBezTo>
                  <a:cubicBezTo>
                    <a:pt x="10135" y="1030"/>
                    <a:pt x="11599" y="2284"/>
                    <a:pt x="12339" y="4022"/>
                  </a:cubicBezTo>
                  <a:lnTo>
                    <a:pt x="12339" y="4038"/>
                  </a:lnTo>
                  <a:cubicBezTo>
                    <a:pt x="12870" y="5325"/>
                    <a:pt x="12950" y="6708"/>
                    <a:pt x="12580" y="8060"/>
                  </a:cubicBezTo>
                  <a:cubicBezTo>
                    <a:pt x="11857" y="10714"/>
                    <a:pt x="9427" y="12564"/>
                    <a:pt x="6693" y="12564"/>
                  </a:cubicBezTo>
                  <a:cubicBezTo>
                    <a:pt x="6146" y="12564"/>
                    <a:pt x="5599" y="12483"/>
                    <a:pt x="5084" y="12339"/>
                  </a:cubicBezTo>
                  <a:cubicBezTo>
                    <a:pt x="3475" y="11888"/>
                    <a:pt x="2140" y="10859"/>
                    <a:pt x="1336" y="9395"/>
                  </a:cubicBezTo>
                  <a:cubicBezTo>
                    <a:pt x="564" y="7995"/>
                    <a:pt x="371" y="6370"/>
                    <a:pt x="805" y="4810"/>
                  </a:cubicBezTo>
                  <a:cubicBezTo>
                    <a:pt x="1529" y="2156"/>
                    <a:pt x="3958" y="306"/>
                    <a:pt x="6709" y="306"/>
                  </a:cubicBezTo>
                  <a:close/>
                  <a:moveTo>
                    <a:pt x="6677" y="0"/>
                  </a:moveTo>
                  <a:cubicBezTo>
                    <a:pt x="3829" y="0"/>
                    <a:pt x="1255" y="1882"/>
                    <a:pt x="451" y="4746"/>
                  </a:cubicBezTo>
                  <a:cubicBezTo>
                    <a:pt x="1" y="6435"/>
                    <a:pt x="258" y="8140"/>
                    <a:pt x="1046" y="9540"/>
                  </a:cubicBezTo>
                  <a:cubicBezTo>
                    <a:pt x="1851" y="11020"/>
                    <a:pt x="3234" y="12162"/>
                    <a:pt x="4987" y="12644"/>
                  </a:cubicBezTo>
                  <a:cubicBezTo>
                    <a:pt x="5550" y="12805"/>
                    <a:pt x="6130" y="12870"/>
                    <a:pt x="6693" y="12870"/>
                  </a:cubicBezTo>
                  <a:cubicBezTo>
                    <a:pt x="9524" y="12870"/>
                    <a:pt x="12114" y="10971"/>
                    <a:pt x="12886" y="8124"/>
                  </a:cubicBezTo>
                  <a:cubicBezTo>
                    <a:pt x="13288" y="6676"/>
                    <a:pt x="13143" y="5196"/>
                    <a:pt x="12597" y="3893"/>
                  </a:cubicBezTo>
                  <a:cubicBezTo>
                    <a:pt x="11857" y="2172"/>
                    <a:pt x="10344" y="756"/>
                    <a:pt x="8382" y="241"/>
                  </a:cubicBezTo>
                  <a:cubicBezTo>
                    <a:pt x="7819" y="81"/>
                    <a:pt x="7240" y="0"/>
                    <a:pt x="6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2937888" y="3949172"/>
              <a:ext cx="541799" cy="523669"/>
            </a:xfrm>
            <a:custGeom>
              <a:avLst/>
              <a:gdLst/>
              <a:ahLst/>
              <a:cxnLst/>
              <a:rect l="l" t="t" r="r" b="b"/>
              <a:pathLst>
                <a:path w="11535" h="11149" extrusionOk="0">
                  <a:moveTo>
                    <a:pt x="5937" y="322"/>
                  </a:moveTo>
                  <a:cubicBezTo>
                    <a:pt x="6387" y="322"/>
                    <a:pt x="6854" y="387"/>
                    <a:pt x="7320" y="516"/>
                  </a:cubicBezTo>
                  <a:cubicBezTo>
                    <a:pt x="9669" y="1159"/>
                    <a:pt x="11213" y="3282"/>
                    <a:pt x="11197" y="5615"/>
                  </a:cubicBezTo>
                  <a:cubicBezTo>
                    <a:pt x="11197" y="6082"/>
                    <a:pt x="11133" y="6516"/>
                    <a:pt x="11020" y="6982"/>
                  </a:cubicBezTo>
                  <a:cubicBezTo>
                    <a:pt x="10377" y="9315"/>
                    <a:pt x="8269" y="10859"/>
                    <a:pt x="5953" y="10859"/>
                  </a:cubicBezTo>
                  <a:cubicBezTo>
                    <a:pt x="5486" y="10859"/>
                    <a:pt x="5020" y="10811"/>
                    <a:pt x="4569" y="10682"/>
                  </a:cubicBezTo>
                  <a:cubicBezTo>
                    <a:pt x="3861" y="10489"/>
                    <a:pt x="3218" y="10168"/>
                    <a:pt x="2671" y="9717"/>
                  </a:cubicBezTo>
                  <a:cubicBezTo>
                    <a:pt x="1062" y="8446"/>
                    <a:pt x="306" y="6307"/>
                    <a:pt x="869" y="4215"/>
                  </a:cubicBezTo>
                  <a:cubicBezTo>
                    <a:pt x="1513" y="1883"/>
                    <a:pt x="3620" y="322"/>
                    <a:pt x="5937" y="322"/>
                  </a:cubicBezTo>
                  <a:close/>
                  <a:moveTo>
                    <a:pt x="5953" y="1"/>
                  </a:moveTo>
                  <a:cubicBezTo>
                    <a:pt x="3459" y="1"/>
                    <a:pt x="1239" y="1690"/>
                    <a:pt x="580" y="4103"/>
                  </a:cubicBezTo>
                  <a:cubicBezTo>
                    <a:pt x="1" y="6258"/>
                    <a:pt x="741" y="8559"/>
                    <a:pt x="2494" y="9942"/>
                  </a:cubicBezTo>
                  <a:cubicBezTo>
                    <a:pt x="3073" y="10409"/>
                    <a:pt x="3765" y="10747"/>
                    <a:pt x="4489" y="10940"/>
                  </a:cubicBezTo>
                  <a:cubicBezTo>
                    <a:pt x="4971" y="11085"/>
                    <a:pt x="5470" y="11149"/>
                    <a:pt x="5953" y="11149"/>
                  </a:cubicBezTo>
                  <a:cubicBezTo>
                    <a:pt x="8462" y="11149"/>
                    <a:pt x="10650" y="9460"/>
                    <a:pt x="11326" y="7047"/>
                  </a:cubicBezTo>
                  <a:cubicBezTo>
                    <a:pt x="11438" y="6564"/>
                    <a:pt x="11519" y="6082"/>
                    <a:pt x="11519" y="5615"/>
                  </a:cubicBezTo>
                  <a:cubicBezTo>
                    <a:pt x="11535" y="3105"/>
                    <a:pt x="9846" y="869"/>
                    <a:pt x="7417" y="210"/>
                  </a:cubicBezTo>
                  <a:cubicBezTo>
                    <a:pt x="6934" y="81"/>
                    <a:pt x="6435" y="1"/>
                    <a:pt x="5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3175885" y="4175098"/>
              <a:ext cx="79379" cy="72569"/>
            </a:xfrm>
            <a:custGeom>
              <a:avLst/>
              <a:gdLst/>
              <a:ahLst/>
              <a:cxnLst/>
              <a:rect l="l" t="t" r="r" b="b"/>
              <a:pathLst>
                <a:path w="1690" h="1545" extrusionOk="0">
                  <a:moveTo>
                    <a:pt x="865" y="306"/>
                  </a:moveTo>
                  <a:cubicBezTo>
                    <a:pt x="905" y="306"/>
                    <a:pt x="945" y="312"/>
                    <a:pt x="982" y="322"/>
                  </a:cubicBezTo>
                  <a:cubicBezTo>
                    <a:pt x="1111" y="371"/>
                    <a:pt x="1207" y="451"/>
                    <a:pt x="1272" y="548"/>
                  </a:cubicBezTo>
                  <a:cubicBezTo>
                    <a:pt x="1320" y="644"/>
                    <a:pt x="1352" y="789"/>
                    <a:pt x="1304" y="902"/>
                  </a:cubicBezTo>
                  <a:cubicBezTo>
                    <a:pt x="1304" y="1030"/>
                    <a:pt x="1223" y="1127"/>
                    <a:pt x="1111" y="1191"/>
                  </a:cubicBezTo>
                  <a:cubicBezTo>
                    <a:pt x="1043" y="1230"/>
                    <a:pt x="969" y="1251"/>
                    <a:pt x="892" y="1251"/>
                  </a:cubicBezTo>
                  <a:cubicBezTo>
                    <a:pt x="842" y="1251"/>
                    <a:pt x="792" y="1242"/>
                    <a:pt x="741" y="1223"/>
                  </a:cubicBezTo>
                  <a:cubicBezTo>
                    <a:pt x="483" y="1175"/>
                    <a:pt x="339" y="902"/>
                    <a:pt x="403" y="644"/>
                  </a:cubicBezTo>
                  <a:cubicBezTo>
                    <a:pt x="435" y="532"/>
                    <a:pt x="516" y="419"/>
                    <a:pt x="628" y="371"/>
                  </a:cubicBezTo>
                  <a:cubicBezTo>
                    <a:pt x="703" y="328"/>
                    <a:pt x="786" y="306"/>
                    <a:pt x="865" y="306"/>
                  </a:cubicBezTo>
                  <a:close/>
                  <a:moveTo>
                    <a:pt x="837" y="1"/>
                  </a:moveTo>
                  <a:cubicBezTo>
                    <a:pt x="725" y="1"/>
                    <a:pt x="580" y="33"/>
                    <a:pt x="483" y="97"/>
                  </a:cubicBezTo>
                  <a:cubicBezTo>
                    <a:pt x="307" y="194"/>
                    <a:pt x="162" y="371"/>
                    <a:pt x="113" y="564"/>
                  </a:cubicBezTo>
                  <a:cubicBezTo>
                    <a:pt x="1" y="982"/>
                    <a:pt x="258" y="1432"/>
                    <a:pt x="677" y="1529"/>
                  </a:cubicBezTo>
                  <a:cubicBezTo>
                    <a:pt x="741" y="1545"/>
                    <a:pt x="821" y="1545"/>
                    <a:pt x="886" y="1545"/>
                  </a:cubicBezTo>
                  <a:lnTo>
                    <a:pt x="902" y="1545"/>
                  </a:lnTo>
                  <a:cubicBezTo>
                    <a:pt x="1030" y="1545"/>
                    <a:pt x="1159" y="1513"/>
                    <a:pt x="1272" y="1448"/>
                  </a:cubicBezTo>
                  <a:cubicBezTo>
                    <a:pt x="1449" y="1352"/>
                    <a:pt x="1593" y="1175"/>
                    <a:pt x="1626" y="966"/>
                  </a:cubicBezTo>
                  <a:cubicBezTo>
                    <a:pt x="1690" y="773"/>
                    <a:pt x="1642" y="548"/>
                    <a:pt x="1545" y="371"/>
                  </a:cubicBezTo>
                  <a:cubicBezTo>
                    <a:pt x="1449" y="210"/>
                    <a:pt x="1288" y="81"/>
                    <a:pt x="1079" y="17"/>
                  </a:cubicBezTo>
                  <a:cubicBezTo>
                    <a:pt x="998" y="1"/>
                    <a:pt x="918" y="1"/>
                    <a:pt x="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3007403" y="4005114"/>
              <a:ext cx="417892" cy="414839"/>
            </a:xfrm>
            <a:custGeom>
              <a:avLst/>
              <a:gdLst/>
              <a:ahLst/>
              <a:cxnLst/>
              <a:rect l="l" t="t" r="r" b="b"/>
              <a:pathLst>
                <a:path w="8897" h="8832" extrusionOk="0">
                  <a:moveTo>
                    <a:pt x="5534" y="467"/>
                  </a:moveTo>
                  <a:lnTo>
                    <a:pt x="5502" y="3137"/>
                  </a:lnTo>
                  <a:cubicBezTo>
                    <a:pt x="5309" y="2992"/>
                    <a:pt x="5116" y="2880"/>
                    <a:pt x="4891" y="2815"/>
                  </a:cubicBezTo>
                  <a:cubicBezTo>
                    <a:pt x="4746" y="2783"/>
                    <a:pt x="4617" y="2751"/>
                    <a:pt x="4473" y="2751"/>
                  </a:cubicBezTo>
                  <a:cubicBezTo>
                    <a:pt x="4392" y="2751"/>
                    <a:pt x="4312" y="2751"/>
                    <a:pt x="4231" y="2783"/>
                  </a:cubicBezTo>
                  <a:lnTo>
                    <a:pt x="5534" y="467"/>
                  </a:lnTo>
                  <a:close/>
                  <a:moveTo>
                    <a:pt x="531" y="3314"/>
                  </a:moveTo>
                  <a:lnTo>
                    <a:pt x="3170" y="3362"/>
                  </a:lnTo>
                  <a:lnTo>
                    <a:pt x="3186" y="3394"/>
                  </a:lnTo>
                  <a:cubicBezTo>
                    <a:pt x="3041" y="3555"/>
                    <a:pt x="2960" y="3764"/>
                    <a:pt x="2896" y="3958"/>
                  </a:cubicBezTo>
                  <a:cubicBezTo>
                    <a:pt x="2848" y="4183"/>
                    <a:pt x="2816" y="4424"/>
                    <a:pt x="2864" y="4649"/>
                  </a:cubicBezTo>
                  <a:lnTo>
                    <a:pt x="531" y="3314"/>
                  </a:lnTo>
                  <a:close/>
                  <a:moveTo>
                    <a:pt x="6049" y="4167"/>
                  </a:moveTo>
                  <a:lnTo>
                    <a:pt x="8398" y="5486"/>
                  </a:lnTo>
                  <a:lnTo>
                    <a:pt x="5760" y="5454"/>
                  </a:lnTo>
                  <a:lnTo>
                    <a:pt x="5727" y="5405"/>
                  </a:lnTo>
                  <a:cubicBezTo>
                    <a:pt x="5856" y="5244"/>
                    <a:pt x="5953" y="5051"/>
                    <a:pt x="6017" y="4842"/>
                  </a:cubicBezTo>
                  <a:cubicBezTo>
                    <a:pt x="6081" y="4633"/>
                    <a:pt x="6097" y="4408"/>
                    <a:pt x="6049" y="4167"/>
                  </a:cubicBezTo>
                  <a:close/>
                  <a:moveTo>
                    <a:pt x="4421" y="3084"/>
                  </a:moveTo>
                  <a:cubicBezTo>
                    <a:pt x="4540" y="3084"/>
                    <a:pt x="4664" y="3101"/>
                    <a:pt x="4794" y="3137"/>
                  </a:cubicBezTo>
                  <a:cubicBezTo>
                    <a:pt x="5068" y="3218"/>
                    <a:pt x="5293" y="3362"/>
                    <a:pt x="5470" y="3588"/>
                  </a:cubicBezTo>
                  <a:cubicBezTo>
                    <a:pt x="5518" y="3620"/>
                    <a:pt x="5550" y="3684"/>
                    <a:pt x="5583" y="3748"/>
                  </a:cubicBezTo>
                  <a:cubicBezTo>
                    <a:pt x="5615" y="3797"/>
                    <a:pt x="5631" y="3861"/>
                    <a:pt x="5663" y="3925"/>
                  </a:cubicBezTo>
                  <a:cubicBezTo>
                    <a:pt x="5776" y="4183"/>
                    <a:pt x="5792" y="4472"/>
                    <a:pt x="5711" y="4746"/>
                  </a:cubicBezTo>
                  <a:cubicBezTo>
                    <a:pt x="5679" y="4891"/>
                    <a:pt x="5615" y="5003"/>
                    <a:pt x="5550" y="5132"/>
                  </a:cubicBezTo>
                  <a:cubicBezTo>
                    <a:pt x="5470" y="5244"/>
                    <a:pt x="5374" y="5357"/>
                    <a:pt x="5277" y="5421"/>
                  </a:cubicBezTo>
                  <a:cubicBezTo>
                    <a:pt x="5229" y="5470"/>
                    <a:pt x="5180" y="5502"/>
                    <a:pt x="5116" y="5534"/>
                  </a:cubicBezTo>
                  <a:cubicBezTo>
                    <a:pt x="5052" y="5566"/>
                    <a:pt x="4987" y="5598"/>
                    <a:pt x="4939" y="5614"/>
                  </a:cubicBezTo>
                  <a:cubicBezTo>
                    <a:pt x="4907" y="5614"/>
                    <a:pt x="4907" y="5614"/>
                    <a:pt x="4891" y="5631"/>
                  </a:cubicBezTo>
                  <a:cubicBezTo>
                    <a:pt x="4758" y="5675"/>
                    <a:pt x="4616" y="5699"/>
                    <a:pt x="4469" y="5699"/>
                  </a:cubicBezTo>
                  <a:cubicBezTo>
                    <a:pt x="4349" y="5699"/>
                    <a:pt x="4226" y="5683"/>
                    <a:pt x="4103" y="5647"/>
                  </a:cubicBezTo>
                  <a:cubicBezTo>
                    <a:pt x="3829" y="5566"/>
                    <a:pt x="3588" y="5405"/>
                    <a:pt x="3427" y="5212"/>
                  </a:cubicBezTo>
                  <a:cubicBezTo>
                    <a:pt x="3347" y="5116"/>
                    <a:pt x="3282" y="4987"/>
                    <a:pt x="3218" y="4874"/>
                  </a:cubicBezTo>
                  <a:cubicBezTo>
                    <a:pt x="3121" y="4633"/>
                    <a:pt x="3105" y="4344"/>
                    <a:pt x="3186" y="4070"/>
                  </a:cubicBezTo>
                  <a:cubicBezTo>
                    <a:pt x="3218" y="3925"/>
                    <a:pt x="3282" y="3797"/>
                    <a:pt x="3347" y="3684"/>
                  </a:cubicBezTo>
                  <a:cubicBezTo>
                    <a:pt x="3427" y="3555"/>
                    <a:pt x="3524" y="3459"/>
                    <a:pt x="3620" y="3378"/>
                  </a:cubicBezTo>
                  <a:cubicBezTo>
                    <a:pt x="3733" y="3298"/>
                    <a:pt x="3845" y="3234"/>
                    <a:pt x="3974" y="3185"/>
                  </a:cubicBezTo>
                  <a:cubicBezTo>
                    <a:pt x="3990" y="3185"/>
                    <a:pt x="3990" y="3185"/>
                    <a:pt x="4006" y="3153"/>
                  </a:cubicBezTo>
                  <a:cubicBezTo>
                    <a:pt x="4139" y="3109"/>
                    <a:pt x="4276" y="3084"/>
                    <a:pt x="4421" y="3084"/>
                  </a:cubicBezTo>
                  <a:close/>
                  <a:moveTo>
                    <a:pt x="3427" y="5647"/>
                  </a:moveTo>
                  <a:cubicBezTo>
                    <a:pt x="3604" y="5791"/>
                    <a:pt x="3813" y="5920"/>
                    <a:pt x="4022" y="5968"/>
                  </a:cubicBezTo>
                  <a:cubicBezTo>
                    <a:pt x="4167" y="6017"/>
                    <a:pt x="4312" y="6033"/>
                    <a:pt x="4457" y="6033"/>
                  </a:cubicBezTo>
                  <a:cubicBezTo>
                    <a:pt x="4537" y="6033"/>
                    <a:pt x="4617" y="6033"/>
                    <a:pt x="4698" y="6017"/>
                  </a:cubicBezTo>
                  <a:lnTo>
                    <a:pt x="4698" y="6017"/>
                  </a:lnTo>
                  <a:lnTo>
                    <a:pt x="3379" y="8333"/>
                  </a:lnTo>
                  <a:lnTo>
                    <a:pt x="3379" y="8333"/>
                  </a:lnTo>
                  <a:lnTo>
                    <a:pt x="3427" y="5647"/>
                  </a:lnTo>
                  <a:close/>
                  <a:moveTo>
                    <a:pt x="5615" y="0"/>
                  </a:moveTo>
                  <a:cubicBezTo>
                    <a:pt x="5534" y="0"/>
                    <a:pt x="5454" y="48"/>
                    <a:pt x="5390" y="129"/>
                  </a:cubicBezTo>
                  <a:lnTo>
                    <a:pt x="3781" y="2912"/>
                  </a:lnTo>
                  <a:lnTo>
                    <a:pt x="1593" y="547"/>
                  </a:lnTo>
                  <a:cubicBezTo>
                    <a:pt x="1574" y="519"/>
                    <a:pt x="1545" y="502"/>
                    <a:pt x="1511" y="502"/>
                  </a:cubicBezTo>
                  <a:cubicBezTo>
                    <a:pt x="1486" y="502"/>
                    <a:pt x="1459" y="511"/>
                    <a:pt x="1432" y="531"/>
                  </a:cubicBezTo>
                  <a:cubicBezTo>
                    <a:pt x="1368" y="563"/>
                    <a:pt x="1352" y="644"/>
                    <a:pt x="1400" y="708"/>
                  </a:cubicBezTo>
                  <a:lnTo>
                    <a:pt x="2944" y="3073"/>
                  </a:lnTo>
                  <a:lnTo>
                    <a:pt x="290" y="3041"/>
                  </a:lnTo>
                  <a:cubicBezTo>
                    <a:pt x="161" y="3041"/>
                    <a:pt x="81" y="3121"/>
                    <a:pt x="49" y="3218"/>
                  </a:cubicBezTo>
                  <a:cubicBezTo>
                    <a:pt x="1" y="3346"/>
                    <a:pt x="65" y="3443"/>
                    <a:pt x="161" y="3491"/>
                  </a:cubicBezTo>
                  <a:lnTo>
                    <a:pt x="3009" y="5100"/>
                  </a:lnTo>
                  <a:cubicBezTo>
                    <a:pt x="3041" y="5180"/>
                    <a:pt x="3089" y="5261"/>
                    <a:pt x="3121" y="5325"/>
                  </a:cubicBezTo>
                  <a:lnTo>
                    <a:pt x="3057" y="8590"/>
                  </a:lnTo>
                  <a:cubicBezTo>
                    <a:pt x="3057" y="8703"/>
                    <a:pt x="3137" y="8816"/>
                    <a:pt x="3250" y="8832"/>
                  </a:cubicBezTo>
                  <a:lnTo>
                    <a:pt x="3298" y="8832"/>
                  </a:lnTo>
                  <a:cubicBezTo>
                    <a:pt x="3379" y="8832"/>
                    <a:pt x="3459" y="8784"/>
                    <a:pt x="3524" y="8703"/>
                  </a:cubicBezTo>
                  <a:lnTo>
                    <a:pt x="5132" y="5904"/>
                  </a:lnTo>
                  <a:lnTo>
                    <a:pt x="7320" y="8285"/>
                  </a:lnTo>
                  <a:cubicBezTo>
                    <a:pt x="7351" y="8305"/>
                    <a:pt x="7388" y="8326"/>
                    <a:pt x="7423" y="8326"/>
                  </a:cubicBezTo>
                  <a:cubicBezTo>
                    <a:pt x="7443" y="8326"/>
                    <a:pt x="7463" y="8319"/>
                    <a:pt x="7481" y="8301"/>
                  </a:cubicBezTo>
                  <a:cubicBezTo>
                    <a:pt x="7545" y="8269"/>
                    <a:pt x="7561" y="8188"/>
                    <a:pt x="7529" y="8124"/>
                  </a:cubicBezTo>
                  <a:lnTo>
                    <a:pt x="5985" y="5759"/>
                  </a:lnTo>
                  <a:lnTo>
                    <a:pt x="8639" y="5791"/>
                  </a:lnTo>
                  <a:cubicBezTo>
                    <a:pt x="8752" y="5791"/>
                    <a:pt x="8848" y="5711"/>
                    <a:pt x="8880" y="5614"/>
                  </a:cubicBezTo>
                  <a:cubicBezTo>
                    <a:pt x="8897" y="5486"/>
                    <a:pt x="8848" y="5389"/>
                    <a:pt x="8752" y="5325"/>
                  </a:cubicBezTo>
                  <a:lnTo>
                    <a:pt x="5937" y="3716"/>
                  </a:lnTo>
                  <a:cubicBezTo>
                    <a:pt x="5920" y="3684"/>
                    <a:pt x="5904" y="3636"/>
                    <a:pt x="5856" y="3604"/>
                  </a:cubicBezTo>
                  <a:cubicBezTo>
                    <a:pt x="5840" y="3555"/>
                    <a:pt x="5824" y="3523"/>
                    <a:pt x="5792" y="3507"/>
                  </a:cubicBezTo>
                  <a:lnTo>
                    <a:pt x="5856" y="241"/>
                  </a:lnTo>
                  <a:cubicBezTo>
                    <a:pt x="5856" y="129"/>
                    <a:pt x="5776" y="16"/>
                    <a:pt x="5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" name="Изображение 111"/>
          <p:cNvPicPr/>
          <p:nvPr/>
        </p:nvPicPr>
        <p:blipFill>
          <a:blip r:embed="rId3"/>
          <a:srcRect t="42" b="-42"/>
          <a:stretch>
            <a:fillRect/>
          </a:stretch>
        </p:blipFill>
        <p:spPr>
          <a:xfrm>
            <a:off x="494665" y="1541780"/>
            <a:ext cx="3883025" cy="3035300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35"/>
          <p:cNvSpPr txBox="1">
            <a:spLocks noGrp="1"/>
          </p:cNvSpPr>
          <p:nvPr>
            <p:ph type="subTitle" idx="1"/>
          </p:nvPr>
        </p:nvSpPr>
        <p:spPr>
          <a:xfrm>
            <a:off x="1526540" y="1504315"/>
            <a:ext cx="6089015" cy="23101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Керчь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–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город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– </a:t>
            </a:r>
            <a:r>
              <a:rPr lang="en-GB" dirty="0" err="1" smtClean="0">
                <a:latin typeface="Century Gothic" panose="020B0502020202020204" charset="0"/>
                <a:cs typeface="Century Gothic" panose="020B0502020202020204" charset="0"/>
              </a:rPr>
              <a:t>герой</a:t>
            </a:r>
            <a:r>
              <a:rPr lang="ru-RU" dirty="0" smtClean="0">
                <a:latin typeface="Century Gothic" panose="020B0502020202020204" charset="0"/>
                <a:cs typeface="Century Gothic" panose="020B0502020202020204" charset="0"/>
              </a:rPr>
              <a:t>.</a:t>
            </a:r>
            <a:r>
              <a:rPr lang="en-GB" dirty="0" smtClean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На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территории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Крыма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шли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жестокие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бои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, и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город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был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на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85%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разрушен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.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Несмотря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на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это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,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Керчь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выстояла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. В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центре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города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есть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колонна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.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Вокруг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нее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хранятся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капсулы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со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всех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городов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–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героев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GB" dirty="0" err="1">
                <a:latin typeface="Century Gothic" panose="020B0502020202020204" charset="0"/>
                <a:cs typeface="Century Gothic" panose="020B0502020202020204" charset="0"/>
              </a:rPr>
              <a:t>России</a:t>
            </a:r>
            <a:r>
              <a:rPr lang="en-GB" dirty="0">
                <a:latin typeface="Century Gothic" panose="020B0502020202020204" charset="0"/>
                <a:cs typeface="Century Gothic" panose="020B0502020202020204" charset="0"/>
              </a:rPr>
              <a:t>.</a:t>
            </a:r>
          </a:p>
        </p:txBody>
      </p:sp>
      <p:grpSp>
        <p:nvGrpSpPr>
          <p:cNvPr id="1153" name="Google Shape;1153;p35"/>
          <p:cNvGrpSpPr/>
          <p:nvPr/>
        </p:nvGrpSpPr>
        <p:grpSpPr>
          <a:xfrm rot="-3693223" flipH="1">
            <a:off x="1044518" y="1122932"/>
            <a:ext cx="1659429" cy="974404"/>
            <a:chOff x="6773250" y="1836775"/>
            <a:chExt cx="1659550" cy="974475"/>
          </a:xfrm>
        </p:grpSpPr>
        <p:sp>
          <p:nvSpPr>
            <p:cNvPr id="1154" name="Google Shape;1154;p35"/>
            <p:cNvSpPr/>
            <p:nvPr/>
          </p:nvSpPr>
          <p:spPr>
            <a:xfrm>
              <a:off x="7107650" y="2196600"/>
              <a:ext cx="597950" cy="434325"/>
            </a:xfrm>
            <a:custGeom>
              <a:avLst/>
              <a:gdLst/>
              <a:ahLst/>
              <a:cxnLst/>
              <a:rect l="l" t="t" r="r" b="b"/>
              <a:pathLst>
                <a:path w="23918" h="17373" extrusionOk="0">
                  <a:moveTo>
                    <a:pt x="18981" y="1"/>
                  </a:moveTo>
                  <a:lnTo>
                    <a:pt x="13243" y="2870"/>
                  </a:lnTo>
                  <a:cubicBezTo>
                    <a:pt x="12743" y="3137"/>
                    <a:pt x="12276" y="3403"/>
                    <a:pt x="11842" y="3737"/>
                  </a:cubicBezTo>
                  <a:cubicBezTo>
                    <a:pt x="11675" y="3870"/>
                    <a:pt x="5738" y="8507"/>
                    <a:pt x="2302" y="11109"/>
                  </a:cubicBezTo>
                  <a:cubicBezTo>
                    <a:pt x="1401" y="11843"/>
                    <a:pt x="668" y="12376"/>
                    <a:pt x="301" y="12677"/>
                  </a:cubicBezTo>
                  <a:cubicBezTo>
                    <a:pt x="134" y="12843"/>
                    <a:pt x="0" y="13077"/>
                    <a:pt x="0" y="13344"/>
                  </a:cubicBezTo>
                  <a:cubicBezTo>
                    <a:pt x="67" y="14178"/>
                    <a:pt x="334" y="15012"/>
                    <a:pt x="768" y="15746"/>
                  </a:cubicBezTo>
                  <a:cubicBezTo>
                    <a:pt x="1135" y="16379"/>
                    <a:pt x="1602" y="16880"/>
                    <a:pt x="1935" y="17180"/>
                  </a:cubicBezTo>
                  <a:cubicBezTo>
                    <a:pt x="2084" y="17304"/>
                    <a:pt x="2287" y="17372"/>
                    <a:pt x="2505" y="17372"/>
                  </a:cubicBezTo>
                  <a:cubicBezTo>
                    <a:pt x="2581" y="17372"/>
                    <a:pt x="2658" y="17364"/>
                    <a:pt x="2736" y="17347"/>
                  </a:cubicBezTo>
                  <a:cubicBezTo>
                    <a:pt x="3503" y="17113"/>
                    <a:pt x="4771" y="16780"/>
                    <a:pt x="5137" y="16680"/>
                  </a:cubicBezTo>
                  <a:lnTo>
                    <a:pt x="5671" y="16513"/>
                  </a:lnTo>
                  <a:cubicBezTo>
                    <a:pt x="5771" y="16513"/>
                    <a:pt x="5905" y="16479"/>
                    <a:pt x="6005" y="16413"/>
                  </a:cubicBezTo>
                  <a:lnTo>
                    <a:pt x="6105" y="16379"/>
                  </a:lnTo>
                  <a:lnTo>
                    <a:pt x="6272" y="16346"/>
                  </a:lnTo>
                  <a:lnTo>
                    <a:pt x="8974" y="15545"/>
                  </a:lnTo>
                  <a:cubicBezTo>
                    <a:pt x="9107" y="15512"/>
                    <a:pt x="9240" y="15512"/>
                    <a:pt x="9307" y="15445"/>
                  </a:cubicBezTo>
                  <a:lnTo>
                    <a:pt x="9474" y="15412"/>
                  </a:lnTo>
                  <a:cubicBezTo>
                    <a:pt x="9574" y="15379"/>
                    <a:pt x="9641" y="15379"/>
                    <a:pt x="9741" y="15345"/>
                  </a:cubicBezTo>
                  <a:lnTo>
                    <a:pt x="10341" y="15179"/>
                  </a:lnTo>
                  <a:cubicBezTo>
                    <a:pt x="10441" y="15145"/>
                    <a:pt x="10575" y="15145"/>
                    <a:pt x="10641" y="15078"/>
                  </a:cubicBezTo>
                  <a:lnTo>
                    <a:pt x="16679" y="13377"/>
                  </a:lnTo>
                  <a:cubicBezTo>
                    <a:pt x="17179" y="13244"/>
                    <a:pt x="17680" y="13044"/>
                    <a:pt x="18180" y="12777"/>
                  </a:cubicBezTo>
                  <a:lnTo>
                    <a:pt x="23918" y="9908"/>
                  </a:lnTo>
                  <a:cubicBezTo>
                    <a:pt x="23851" y="9875"/>
                    <a:pt x="23817" y="9875"/>
                    <a:pt x="23851" y="9808"/>
                  </a:cubicBezTo>
                  <a:cubicBezTo>
                    <a:pt x="22984" y="9208"/>
                    <a:pt x="22183" y="8507"/>
                    <a:pt x="21482" y="7640"/>
                  </a:cubicBezTo>
                  <a:cubicBezTo>
                    <a:pt x="20982" y="7006"/>
                    <a:pt x="20515" y="6305"/>
                    <a:pt x="20148" y="5572"/>
                  </a:cubicBezTo>
                  <a:cubicBezTo>
                    <a:pt x="19348" y="3970"/>
                    <a:pt x="18847" y="1902"/>
                    <a:pt x="18981" y="134"/>
                  </a:cubicBezTo>
                  <a:lnTo>
                    <a:pt x="189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6773250" y="2619475"/>
              <a:ext cx="184325" cy="184000"/>
            </a:xfrm>
            <a:custGeom>
              <a:avLst/>
              <a:gdLst/>
              <a:ahLst/>
              <a:cxnLst/>
              <a:rect l="l" t="t" r="r" b="b"/>
              <a:pathLst>
                <a:path w="7373" h="7360" extrusionOk="0">
                  <a:moveTo>
                    <a:pt x="4181" y="0"/>
                  </a:moveTo>
                  <a:cubicBezTo>
                    <a:pt x="3999" y="0"/>
                    <a:pt x="3816" y="23"/>
                    <a:pt x="3636" y="65"/>
                  </a:cubicBezTo>
                  <a:cubicBezTo>
                    <a:pt x="3503" y="98"/>
                    <a:pt x="3369" y="132"/>
                    <a:pt x="3203" y="232"/>
                  </a:cubicBezTo>
                  <a:lnTo>
                    <a:pt x="1334" y="1166"/>
                  </a:lnTo>
                  <a:cubicBezTo>
                    <a:pt x="0" y="1833"/>
                    <a:pt x="134" y="3834"/>
                    <a:pt x="801" y="5235"/>
                  </a:cubicBezTo>
                  <a:cubicBezTo>
                    <a:pt x="1364" y="6362"/>
                    <a:pt x="2510" y="7359"/>
                    <a:pt x="3580" y="7359"/>
                  </a:cubicBezTo>
                  <a:cubicBezTo>
                    <a:pt x="3840" y="7359"/>
                    <a:pt x="4095" y="7300"/>
                    <a:pt x="4337" y="7170"/>
                  </a:cubicBezTo>
                  <a:lnTo>
                    <a:pt x="6271" y="6236"/>
                  </a:lnTo>
                  <a:cubicBezTo>
                    <a:pt x="6371" y="6169"/>
                    <a:pt x="6472" y="6102"/>
                    <a:pt x="6605" y="6002"/>
                  </a:cubicBezTo>
                  <a:cubicBezTo>
                    <a:pt x="7039" y="5635"/>
                    <a:pt x="7305" y="5102"/>
                    <a:pt x="7372" y="4468"/>
                  </a:cubicBezTo>
                  <a:lnTo>
                    <a:pt x="7372" y="4468"/>
                  </a:lnTo>
                  <a:lnTo>
                    <a:pt x="5471" y="5302"/>
                  </a:lnTo>
                  <a:cubicBezTo>
                    <a:pt x="5304" y="5379"/>
                    <a:pt x="5138" y="5416"/>
                    <a:pt x="4979" y="5416"/>
                  </a:cubicBezTo>
                  <a:cubicBezTo>
                    <a:pt x="4724" y="5416"/>
                    <a:pt x="4488" y="5320"/>
                    <a:pt x="4303" y="5135"/>
                  </a:cubicBezTo>
                  <a:cubicBezTo>
                    <a:pt x="3603" y="4435"/>
                    <a:pt x="3102" y="3467"/>
                    <a:pt x="2969" y="2467"/>
                  </a:cubicBezTo>
                  <a:cubicBezTo>
                    <a:pt x="2869" y="2066"/>
                    <a:pt x="3102" y="1599"/>
                    <a:pt x="3469" y="1399"/>
                  </a:cubicBezTo>
                  <a:lnTo>
                    <a:pt x="5304" y="332"/>
                  </a:lnTo>
                  <a:cubicBezTo>
                    <a:pt x="4962" y="104"/>
                    <a:pt x="4573" y="0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7030100" y="2470875"/>
              <a:ext cx="204325" cy="213600"/>
            </a:xfrm>
            <a:custGeom>
              <a:avLst/>
              <a:gdLst/>
              <a:ahLst/>
              <a:cxnLst/>
              <a:rect l="l" t="t" r="r" b="b"/>
              <a:pathLst>
                <a:path w="8173" h="8544" extrusionOk="0">
                  <a:moveTo>
                    <a:pt x="4421" y="0"/>
                  </a:moveTo>
                  <a:cubicBezTo>
                    <a:pt x="4237" y="0"/>
                    <a:pt x="4053" y="22"/>
                    <a:pt x="3870" y="71"/>
                  </a:cubicBezTo>
                  <a:cubicBezTo>
                    <a:pt x="3736" y="105"/>
                    <a:pt x="3569" y="171"/>
                    <a:pt x="3403" y="238"/>
                  </a:cubicBezTo>
                  <a:lnTo>
                    <a:pt x="1234" y="1339"/>
                  </a:lnTo>
                  <a:cubicBezTo>
                    <a:pt x="501" y="1739"/>
                    <a:pt x="100" y="2506"/>
                    <a:pt x="67" y="3374"/>
                  </a:cubicBezTo>
                  <a:cubicBezTo>
                    <a:pt x="0" y="4208"/>
                    <a:pt x="200" y="5075"/>
                    <a:pt x="534" y="5842"/>
                  </a:cubicBezTo>
                  <a:cubicBezTo>
                    <a:pt x="567" y="5909"/>
                    <a:pt x="567" y="6009"/>
                    <a:pt x="601" y="6042"/>
                  </a:cubicBezTo>
                  <a:cubicBezTo>
                    <a:pt x="1034" y="6876"/>
                    <a:pt x="1668" y="7610"/>
                    <a:pt x="2402" y="8077"/>
                  </a:cubicBezTo>
                  <a:cubicBezTo>
                    <a:pt x="2882" y="8369"/>
                    <a:pt x="3388" y="8544"/>
                    <a:pt x="3879" y="8544"/>
                  </a:cubicBezTo>
                  <a:cubicBezTo>
                    <a:pt x="4173" y="8544"/>
                    <a:pt x="4462" y="8481"/>
                    <a:pt x="4737" y="8344"/>
                  </a:cubicBezTo>
                  <a:lnTo>
                    <a:pt x="7005" y="7210"/>
                  </a:lnTo>
                  <a:lnTo>
                    <a:pt x="7372" y="6943"/>
                  </a:lnTo>
                  <a:cubicBezTo>
                    <a:pt x="7772" y="6609"/>
                    <a:pt x="8039" y="6209"/>
                    <a:pt x="8173" y="5709"/>
                  </a:cubicBezTo>
                  <a:lnTo>
                    <a:pt x="8173" y="5709"/>
                  </a:lnTo>
                  <a:cubicBezTo>
                    <a:pt x="7939" y="5775"/>
                    <a:pt x="7539" y="5909"/>
                    <a:pt x="7105" y="6009"/>
                  </a:cubicBezTo>
                  <a:cubicBezTo>
                    <a:pt x="6672" y="6109"/>
                    <a:pt x="6171" y="6242"/>
                    <a:pt x="5771" y="6376"/>
                  </a:cubicBezTo>
                  <a:cubicBezTo>
                    <a:pt x="5690" y="6396"/>
                    <a:pt x="5606" y="6407"/>
                    <a:pt x="5523" y="6407"/>
                  </a:cubicBezTo>
                  <a:cubicBezTo>
                    <a:pt x="5332" y="6407"/>
                    <a:pt x="5143" y="6348"/>
                    <a:pt x="5004" y="6209"/>
                  </a:cubicBezTo>
                  <a:cubicBezTo>
                    <a:pt x="4670" y="5909"/>
                    <a:pt x="4203" y="5408"/>
                    <a:pt x="3836" y="4775"/>
                  </a:cubicBezTo>
                  <a:cubicBezTo>
                    <a:pt x="3369" y="4041"/>
                    <a:pt x="3102" y="3207"/>
                    <a:pt x="3069" y="2373"/>
                  </a:cubicBezTo>
                  <a:cubicBezTo>
                    <a:pt x="3036" y="2106"/>
                    <a:pt x="3169" y="1872"/>
                    <a:pt x="3369" y="1706"/>
                  </a:cubicBezTo>
                  <a:cubicBezTo>
                    <a:pt x="3603" y="1506"/>
                    <a:pt x="4036" y="1205"/>
                    <a:pt x="4503" y="838"/>
                  </a:cubicBezTo>
                  <a:cubicBezTo>
                    <a:pt x="4737" y="605"/>
                    <a:pt x="5037" y="405"/>
                    <a:pt x="5371" y="171"/>
                  </a:cubicBezTo>
                  <a:cubicBezTo>
                    <a:pt x="5054" y="66"/>
                    <a:pt x="4737" y="0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8108375" y="1844625"/>
              <a:ext cx="316075" cy="322400"/>
            </a:xfrm>
            <a:custGeom>
              <a:avLst/>
              <a:gdLst/>
              <a:ahLst/>
              <a:cxnLst/>
              <a:rect l="l" t="t" r="r" b="b"/>
              <a:pathLst>
                <a:path w="12643" h="12896" extrusionOk="0">
                  <a:moveTo>
                    <a:pt x="6120" y="0"/>
                  </a:moveTo>
                  <a:cubicBezTo>
                    <a:pt x="5692" y="0"/>
                    <a:pt x="5261" y="94"/>
                    <a:pt x="4837" y="303"/>
                  </a:cubicBezTo>
                  <a:lnTo>
                    <a:pt x="2002" y="1738"/>
                  </a:lnTo>
                  <a:cubicBezTo>
                    <a:pt x="1468" y="2005"/>
                    <a:pt x="1068" y="2438"/>
                    <a:pt x="801" y="2972"/>
                  </a:cubicBezTo>
                  <a:cubicBezTo>
                    <a:pt x="0" y="4573"/>
                    <a:pt x="467" y="7108"/>
                    <a:pt x="1401" y="8910"/>
                  </a:cubicBezTo>
                  <a:cubicBezTo>
                    <a:pt x="2268" y="10678"/>
                    <a:pt x="4003" y="12579"/>
                    <a:pt x="5838" y="12846"/>
                  </a:cubicBezTo>
                  <a:cubicBezTo>
                    <a:pt x="6036" y="12877"/>
                    <a:pt x="6232" y="12895"/>
                    <a:pt x="6425" y="12895"/>
                  </a:cubicBezTo>
                  <a:cubicBezTo>
                    <a:pt x="6848" y="12895"/>
                    <a:pt x="7260" y="12808"/>
                    <a:pt x="7672" y="12579"/>
                  </a:cubicBezTo>
                  <a:lnTo>
                    <a:pt x="10508" y="11145"/>
                  </a:lnTo>
                  <a:cubicBezTo>
                    <a:pt x="12342" y="10244"/>
                    <a:pt x="12642" y="7042"/>
                    <a:pt x="11108" y="4006"/>
                  </a:cubicBezTo>
                  <a:cubicBezTo>
                    <a:pt x="10116" y="2106"/>
                    <a:pt x="8147" y="0"/>
                    <a:pt x="6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7501275" y="2197450"/>
              <a:ext cx="204325" cy="286050"/>
            </a:xfrm>
            <a:custGeom>
              <a:avLst/>
              <a:gdLst/>
              <a:ahLst/>
              <a:cxnLst/>
              <a:rect l="l" t="t" r="r" b="b"/>
              <a:pathLst>
                <a:path w="8173" h="11442" extrusionOk="0">
                  <a:moveTo>
                    <a:pt x="3169" y="0"/>
                  </a:moveTo>
                  <a:lnTo>
                    <a:pt x="100" y="1535"/>
                  </a:lnTo>
                  <a:lnTo>
                    <a:pt x="100" y="1668"/>
                  </a:lnTo>
                  <a:cubicBezTo>
                    <a:pt x="0" y="3469"/>
                    <a:pt x="467" y="5504"/>
                    <a:pt x="1268" y="7139"/>
                  </a:cubicBezTo>
                  <a:cubicBezTo>
                    <a:pt x="1668" y="7839"/>
                    <a:pt x="2068" y="8506"/>
                    <a:pt x="2569" y="9174"/>
                  </a:cubicBezTo>
                  <a:cubicBezTo>
                    <a:pt x="3269" y="10041"/>
                    <a:pt x="4070" y="10808"/>
                    <a:pt x="5004" y="11342"/>
                  </a:cubicBezTo>
                  <a:cubicBezTo>
                    <a:pt x="5037" y="11375"/>
                    <a:pt x="5070" y="11375"/>
                    <a:pt x="5104" y="11442"/>
                  </a:cubicBezTo>
                  <a:lnTo>
                    <a:pt x="8173" y="9874"/>
                  </a:lnTo>
                  <a:cubicBezTo>
                    <a:pt x="8106" y="9841"/>
                    <a:pt x="8072" y="9841"/>
                    <a:pt x="8039" y="9807"/>
                  </a:cubicBezTo>
                  <a:cubicBezTo>
                    <a:pt x="7172" y="9274"/>
                    <a:pt x="6371" y="8506"/>
                    <a:pt x="5671" y="7639"/>
                  </a:cubicBezTo>
                  <a:cubicBezTo>
                    <a:pt x="5170" y="7005"/>
                    <a:pt x="4703" y="6305"/>
                    <a:pt x="4336" y="5604"/>
                  </a:cubicBezTo>
                  <a:cubicBezTo>
                    <a:pt x="3503" y="3970"/>
                    <a:pt x="3002" y="1935"/>
                    <a:pt x="3169" y="134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6844950" y="2555200"/>
              <a:ext cx="245200" cy="199075"/>
            </a:xfrm>
            <a:custGeom>
              <a:avLst/>
              <a:gdLst/>
              <a:ahLst/>
              <a:cxnLst/>
              <a:rect l="l" t="t" r="r" b="b"/>
              <a:pathLst>
                <a:path w="9808" h="7963" extrusionOk="0">
                  <a:moveTo>
                    <a:pt x="7473" y="1"/>
                  </a:moveTo>
                  <a:lnTo>
                    <a:pt x="2436" y="2869"/>
                  </a:lnTo>
                  <a:lnTo>
                    <a:pt x="601" y="3903"/>
                  </a:lnTo>
                  <a:cubicBezTo>
                    <a:pt x="234" y="4137"/>
                    <a:pt x="1" y="4537"/>
                    <a:pt x="101" y="5004"/>
                  </a:cubicBezTo>
                  <a:cubicBezTo>
                    <a:pt x="268" y="5972"/>
                    <a:pt x="735" y="6972"/>
                    <a:pt x="1435" y="7673"/>
                  </a:cubicBezTo>
                  <a:cubicBezTo>
                    <a:pt x="1607" y="7866"/>
                    <a:pt x="1861" y="7962"/>
                    <a:pt x="2136" y="7962"/>
                  </a:cubicBezTo>
                  <a:cubicBezTo>
                    <a:pt x="2289" y="7962"/>
                    <a:pt x="2448" y="7932"/>
                    <a:pt x="2603" y="7873"/>
                  </a:cubicBezTo>
                  <a:lnTo>
                    <a:pt x="4504" y="7039"/>
                  </a:lnTo>
                  <a:lnTo>
                    <a:pt x="9808" y="4704"/>
                  </a:lnTo>
                  <a:cubicBezTo>
                    <a:pt x="9107" y="4237"/>
                    <a:pt x="8440" y="3503"/>
                    <a:pt x="8007" y="2669"/>
                  </a:cubicBezTo>
                  <a:cubicBezTo>
                    <a:pt x="7973" y="2636"/>
                    <a:pt x="7973" y="2536"/>
                    <a:pt x="7940" y="2469"/>
                  </a:cubicBezTo>
                  <a:cubicBezTo>
                    <a:pt x="7606" y="1702"/>
                    <a:pt x="7406" y="835"/>
                    <a:pt x="7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7576325" y="1920575"/>
              <a:ext cx="678000" cy="523750"/>
            </a:xfrm>
            <a:custGeom>
              <a:avLst/>
              <a:gdLst/>
              <a:ahLst/>
              <a:cxnLst/>
              <a:rect l="l" t="t" r="r" b="b"/>
              <a:pathLst>
                <a:path w="27120" h="20950" extrusionOk="0">
                  <a:moveTo>
                    <a:pt x="22083" y="1"/>
                  </a:moveTo>
                  <a:lnTo>
                    <a:pt x="100" y="11075"/>
                  </a:lnTo>
                  <a:lnTo>
                    <a:pt x="100" y="11209"/>
                  </a:lnTo>
                  <a:cubicBezTo>
                    <a:pt x="0" y="13010"/>
                    <a:pt x="501" y="15045"/>
                    <a:pt x="1268" y="16679"/>
                  </a:cubicBezTo>
                  <a:cubicBezTo>
                    <a:pt x="2102" y="18347"/>
                    <a:pt x="3503" y="19915"/>
                    <a:pt x="5004" y="20882"/>
                  </a:cubicBezTo>
                  <a:cubicBezTo>
                    <a:pt x="5037" y="20916"/>
                    <a:pt x="5070" y="20916"/>
                    <a:pt x="5104" y="20949"/>
                  </a:cubicBezTo>
                  <a:lnTo>
                    <a:pt x="27120" y="9874"/>
                  </a:lnTo>
                  <a:cubicBezTo>
                    <a:pt x="25285" y="9574"/>
                    <a:pt x="23584" y="7673"/>
                    <a:pt x="22683" y="5905"/>
                  </a:cubicBezTo>
                  <a:cubicBezTo>
                    <a:pt x="21749" y="4104"/>
                    <a:pt x="21282" y="1569"/>
                    <a:pt x="22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8224275" y="1872625"/>
              <a:ext cx="165150" cy="226575"/>
            </a:xfrm>
            <a:custGeom>
              <a:avLst/>
              <a:gdLst/>
              <a:ahLst/>
              <a:cxnLst/>
              <a:rect l="l" t="t" r="r" b="b"/>
              <a:pathLst>
                <a:path w="6606" h="9063" extrusionOk="0">
                  <a:moveTo>
                    <a:pt x="1760" y="1"/>
                  </a:moveTo>
                  <a:cubicBezTo>
                    <a:pt x="1526" y="1"/>
                    <a:pt x="1304" y="49"/>
                    <a:pt x="1102" y="151"/>
                  </a:cubicBezTo>
                  <a:cubicBezTo>
                    <a:pt x="635" y="418"/>
                    <a:pt x="301" y="918"/>
                    <a:pt x="168" y="1619"/>
                  </a:cubicBezTo>
                  <a:cubicBezTo>
                    <a:pt x="1" y="2686"/>
                    <a:pt x="268" y="4187"/>
                    <a:pt x="1001" y="5688"/>
                  </a:cubicBezTo>
                  <a:cubicBezTo>
                    <a:pt x="2015" y="7744"/>
                    <a:pt x="3599" y="9062"/>
                    <a:pt x="4851" y="9062"/>
                  </a:cubicBezTo>
                  <a:cubicBezTo>
                    <a:pt x="5082" y="9062"/>
                    <a:pt x="5302" y="9017"/>
                    <a:pt x="5505" y="8924"/>
                  </a:cubicBezTo>
                  <a:cubicBezTo>
                    <a:pt x="6272" y="8490"/>
                    <a:pt x="6605" y="7489"/>
                    <a:pt x="6472" y="6188"/>
                  </a:cubicBezTo>
                  <a:cubicBezTo>
                    <a:pt x="6372" y="5321"/>
                    <a:pt x="6105" y="4320"/>
                    <a:pt x="5605" y="3353"/>
                  </a:cubicBezTo>
                  <a:cubicBezTo>
                    <a:pt x="4568" y="1336"/>
                    <a:pt x="2990" y="1"/>
                    <a:pt x="1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6806600" y="2657625"/>
              <a:ext cx="77575" cy="131425"/>
            </a:xfrm>
            <a:custGeom>
              <a:avLst/>
              <a:gdLst/>
              <a:ahLst/>
              <a:cxnLst/>
              <a:rect l="l" t="t" r="r" b="b"/>
              <a:pathLst>
                <a:path w="3103" h="5257" extrusionOk="0">
                  <a:moveTo>
                    <a:pt x="470" y="0"/>
                  </a:moveTo>
                  <a:cubicBezTo>
                    <a:pt x="327" y="0"/>
                    <a:pt x="196" y="95"/>
                    <a:pt x="167" y="240"/>
                  </a:cubicBezTo>
                  <a:cubicBezTo>
                    <a:pt x="34" y="740"/>
                    <a:pt x="0" y="1241"/>
                    <a:pt x="101" y="1741"/>
                  </a:cubicBezTo>
                  <a:cubicBezTo>
                    <a:pt x="167" y="2241"/>
                    <a:pt x="301" y="2742"/>
                    <a:pt x="534" y="3209"/>
                  </a:cubicBezTo>
                  <a:cubicBezTo>
                    <a:pt x="1001" y="4109"/>
                    <a:pt x="1802" y="4910"/>
                    <a:pt x="2769" y="5244"/>
                  </a:cubicBezTo>
                  <a:cubicBezTo>
                    <a:pt x="2787" y="5253"/>
                    <a:pt x="2810" y="5257"/>
                    <a:pt x="2835" y="5257"/>
                  </a:cubicBezTo>
                  <a:cubicBezTo>
                    <a:pt x="2903" y="5257"/>
                    <a:pt x="2987" y="5226"/>
                    <a:pt x="3036" y="5177"/>
                  </a:cubicBezTo>
                  <a:cubicBezTo>
                    <a:pt x="3103" y="5077"/>
                    <a:pt x="3103" y="4910"/>
                    <a:pt x="2969" y="4777"/>
                  </a:cubicBezTo>
                  <a:cubicBezTo>
                    <a:pt x="2669" y="4410"/>
                    <a:pt x="2369" y="4076"/>
                    <a:pt x="2169" y="3743"/>
                  </a:cubicBezTo>
                  <a:cubicBezTo>
                    <a:pt x="1935" y="3409"/>
                    <a:pt x="1702" y="3042"/>
                    <a:pt x="1535" y="2642"/>
                  </a:cubicBezTo>
                  <a:cubicBezTo>
                    <a:pt x="1335" y="2275"/>
                    <a:pt x="1201" y="1908"/>
                    <a:pt x="1101" y="1474"/>
                  </a:cubicBezTo>
                  <a:cubicBezTo>
                    <a:pt x="968" y="1074"/>
                    <a:pt x="834" y="640"/>
                    <a:pt x="768" y="240"/>
                  </a:cubicBezTo>
                  <a:cubicBezTo>
                    <a:pt x="701" y="140"/>
                    <a:pt x="668" y="7"/>
                    <a:pt x="534" y="7"/>
                  </a:cubicBezTo>
                  <a:cubicBezTo>
                    <a:pt x="513" y="2"/>
                    <a:pt x="491" y="0"/>
                    <a:pt x="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7059275" y="2515025"/>
              <a:ext cx="88425" cy="153950"/>
            </a:xfrm>
            <a:custGeom>
              <a:avLst/>
              <a:gdLst/>
              <a:ahLst/>
              <a:cxnLst/>
              <a:rect l="l" t="t" r="r" b="b"/>
              <a:pathLst>
                <a:path w="3537" h="6158" extrusionOk="0">
                  <a:moveTo>
                    <a:pt x="503" y="0"/>
                  </a:moveTo>
                  <a:cubicBezTo>
                    <a:pt x="360" y="0"/>
                    <a:pt x="230" y="95"/>
                    <a:pt x="201" y="240"/>
                  </a:cubicBezTo>
                  <a:cubicBezTo>
                    <a:pt x="34" y="807"/>
                    <a:pt x="1" y="1407"/>
                    <a:pt x="67" y="2008"/>
                  </a:cubicBezTo>
                  <a:cubicBezTo>
                    <a:pt x="168" y="2608"/>
                    <a:pt x="334" y="3175"/>
                    <a:pt x="601" y="3776"/>
                  </a:cubicBezTo>
                  <a:cubicBezTo>
                    <a:pt x="1168" y="4843"/>
                    <a:pt x="2102" y="5744"/>
                    <a:pt x="3203" y="6144"/>
                  </a:cubicBezTo>
                  <a:cubicBezTo>
                    <a:pt x="3221" y="6153"/>
                    <a:pt x="3244" y="6157"/>
                    <a:pt x="3269" y="6157"/>
                  </a:cubicBezTo>
                  <a:cubicBezTo>
                    <a:pt x="3339" y="6157"/>
                    <a:pt x="3430" y="6126"/>
                    <a:pt x="3503" y="6077"/>
                  </a:cubicBezTo>
                  <a:cubicBezTo>
                    <a:pt x="3537" y="5944"/>
                    <a:pt x="3537" y="5777"/>
                    <a:pt x="3437" y="5644"/>
                  </a:cubicBezTo>
                  <a:cubicBezTo>
                    <a:pt x="3070" y="5277"/>
                    <a:pt x="2703" y="4910"/>
                    <a:pt x="2402" y="4476"/>
                  </a:cubicBezTo>
                  <a:cubicBezTo>
                    <a:pt x="2102" y="4076"/>
                    <a:pt x="1835" y="3642"/>
                    <a:pt x="1602" y="3242"/>
                  </a:cubicBezTo>
                  <a:cubicBezTo>
                    <a:pt x="1402" y="2775"/>
                    <a:pt x="1202" y="2308"/>
                    <a:pt x="1068" y="1808"/>
                  </a:cubicBezTo>
                  <a:cubicBezTo>
                    <a:pt x="935" y="1307"/>
                    <a:pt x="868" y="807"/>
                    <a:pt x="768" y="273"/>
                  </a:cubicBezTo>
                  <a:cubicBezTo>
                    <a:pt x="768" y="140"/>
                    <a:pt x="701" y="73"/>
                    <a:pt x="568" y="6"/>
                  </a:cubicBezTo>
                  <a:cubicBezTo>
                    <a:pt x="546" y="2"/>
                    <a:pt x="525" y="0"/>
                    <a:pt x="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8164250" y="1897900"/>
              <a:ext cx="138450" cy="242350"/>
            </a:xfrm>
            <a:custGeom>
              <a:avLst/>
              <a:gdLst/>
              <a:ahLst/>
              <a:cxnLst/>
              <a:rect l="l" t="t" r="r" b="b"/>
              <a:pathLst>
                <a:path w="5538" h="9694" extrusionOk="0">
                  <a:moveTo>
                    <a:pt x="602" y="1"/>
                  </a:moveTo>
                  <a:cubicBezTo>
                    <a:pt x="458" y="1"/>
                    <a:pt x="325" y="91"/>
                    <a:pt x="267" y="207"/>
                  </a:cubicBezTo>
                  <a:cubicBezTo>
                    <a:pt x="33" y="1141"/>
                    <a:pt x="0" y="2109"/>
                    <a:pt x="100" y="3043"/>
                  </a:cubicBezTo>
                  <a:cubicBezTo>
                    <a:pt x="167" y="3510"/>
                    <a:pt x="267" y="4010"/>
                    <a:pt x="400" y="4477"/>
                  </a:cubicBezTo>
                  <a:cubicBezTo>
                    <a:pt x="567" y="4944"/>
                    <a:pt x="734" y="5378"/>
                    <a:pt x="934" y="5811"/>
                  </a:cubicBezTo>
                  <a:cubicBezTo>
                    <a:pt x="1168" y="6212"/>
                    <a:pt x="1401" y="6645"/>
                    <a:pt x="1701" y="7045"/>
                  </a:cubicBezTo>
                  <a:cubicBezTo>
                    <a:pt x="2001" y="7446"/>
                    <a:pt x="2335" y="7813"/>
                    <a:pt x="2669" y="8146"/>
                  </a:cubicBezTo>
                  <a:cubicBezTo>
                    <a:pt x="3369" y="8813"/>
                    <a:pt x="4170" y="9347"/>
                    <a:pt x="5037" y="9681"/>
                  </a:cubicBezTo>
                  <a:cubicBezTo>
                    <a:pt x="5073" y="9690"/>
                    <a:pt x="5106" y="9694"/>
                    <a:pt x="5138" y="9694"/>
                  </a:cubicBezTo>
                  <a:cubicBezTo>
                    <a:pt x="5224" y="9694"/>
                    <a:pt x="5297" y="9663"/>
                    <a:pt x="5371" y="9614"/>
                  </a:cubicBezTo>
                  <a:cubicBezTo>
                    <a:pt x="5537" y="9514"/>
                    <a:pt x="5504" y="9347"/>
                    <a:pt x="5371" y="9247"/>
                  </a:cubicBezTo>
                  <a:cubicBezTo>
                    <a:pt x="4670" y="8680"/>
                    <a:pt x="4036" y="8113"/>
                    <a:pt x="3436" y="7446"/>
                  </a:cubicBezTo>
                  <a:cubicBezTo>
                    <a:pt x="2902" y="6779"/>
                    <a:pt x="2402" y="6045"/>
                    <a:pt x="2035" y="5311"/>
                  </a:cubicBezTo>
                  <a:cubicBezTo>
                    <a:pt x="1234" y="3810"/>
                    <a:pt x="901" y="2109"/>
                    <a:pt x="867" y="307"/>
                  </a:cubicBezTo>
                  <a:cubicBezTo>
                    <a:pt x="867" y="174"/>
                    <a:pt x="767" y="40"/>
                    <a:pt x="667" y="7"/>
                  </a:cubicBezTo>
                  <a:cubicBezTo>
                    <a:pt x="645" y="3"/>
                    <a:pt x="623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8246950" y="1901975"/>
              <a:ext cx="101600" cy="86525"/>
            </a:xfrm>
            <a:custGeom>
              <a:avLst/>
              <a:gdLst/>
              <a:ahLst/>
              <a:cxnLst/>
              <a:rect l="l" t="t" r="r" b="b"/>
              <a:pathLst>
                <a:path w="4064" h="3461" extrusionOk="0">
                  <a:moveTo>
                    <a:pt x="923" y="1"/>
                  </a:moveTo>
                  <a:cubicBezTo>
                    <a:pt x="356" y="1"/>
                    <a:pt x="0" y="267"/>
                    <a:pt x="862" y="811"/>
                  </a:cubicBezTo>
                  <a:cubicBezTo>
                    <a:pt x="2124" y="1653"/>
                    <a:pt x="2961" y="3460"/>
                    <a:pt x="3513" y="3460"/>
                  </a:cubicBezTo>
                  <a:cubicBezTo>
                    <a:pt x="3618" y="3460"/>
                    <a:pt x="3712" y="3395"/>
                    <a:pt x="3797" y="3247"/>
                  </a:cubicBezTo>
                  <a:cubicBezTo>
                    <a:pt x="4064" y="2846"/>
                    <a:pt x="3130" y="912"/>
                    <a:pt x="1762" y="178"/>
                  </a:cubicBezTo>
                  <a:cubicBezTo>
                    <a:pt x="1506" y="60"/>
                    <a:pt x="1191" y="1"/>
                    <a:pt x="9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7184375" y="2332975"/>
              <a:ext cx="269375" cy="206400"/>
            </a:xfrm>
            <a:custGeom>
              <a:avLst/>
              <a:gdLst/>
              <a:ahLst/>
              <a:cxnLst/>
              <a:rect l="l" t="t" r="r" b="b"/>
              <a:pathLst>
                <a:path w="10775" h="8256" extrusionOk="0">
                  <a:moveTo>
                    <a:pt x="10464" y="0"/>
                  </a:moveTo>
                  <a:cubicBezTo>
                    <a:pt x="10419" y="0"/>
                    <a:pt x="10376" y="15"/>
                    <a:pt x="10341" y="50"/>
                  </a:cubicBezTo>
                  <a:cubicBezTo>
                    <a:pt x="9407" y="584"/>
                    <a:pt x="8506" y="1151"/>
                    <a:pt x="7606" y="1784"/>
                  </a:cubicBezTo>
                  <a:cubicBezTo>
                    <a:pt x="6738" y="2418"/>
                    <a:pt x="5871" y="3052"/>
                    <a:pt x="5037" y="3652"/>
                  </a:cubicBezTo>
                  <a:cubicBezTo>
                    <a:pt x="4203" y="4353"/>
                    <a:pt x="3369" y="4953"/>
                    <a:pt x="2535" y="5654"/>
                  </a:cubicBezTo>
                  <a:cubicBezTo>
                    <a:pt x="1702" y="6354"/>
                    <a:pt x="901" y="7055"/>
                    <a:pt x="100" y="7789"/>
                  </a:cubicBezTo>
                  <a:cubicBezTo>
                    <a:pt x="34" y="7889"/>
                    <a:pt x="0" y="8056"/>
                    <a:pt x="67" y="8122"/>
                  </a:cubicBezTo>
                  <a:cubicBezTo>
                    <a:pt x="134" y="8211"/>
                    <a:pt x="230" y="8256"/>
                    <a:pt x="317" y="8256"/>
                  </a:cubicBezTo>
                  <a:cubicBezTo>
                    <a:pt x="360" y="8256"/>
                    <a:pt x="401" y="8245"/>
                    <a:pt x="434" y="8222"/>
                  </a:cubicBezTo>
                  <a:cubicBezTo>
                    <a:pt x="1368" y="7689"/>
                    <a:pt x="2269" y="7088"/>
                    <a:pt x="3136" y="6454"/>
                  </a:cubicBezTo>
                  <a:cubicBezTo>
                    <a:pt x="4037" y="5887"/>
                    <a:pt x="4904" y="5220"/>
                    <a:pt x="5738" y="4586"/>
                  </a:cubicBezTo>
                  <a:cubicBezTo>
                    <a:pt x="6572" y="3953"/>
                    <a:pt x="7439" y="3286"/>
                    <a:pt x="8240" y="2618"/>
                  </a:cubicBezTo>
                  <a:cubicBezTo>
                    <a:pt x="9073" y="1951"/>
                    <a:pt x="9874" y="1251"/>
                    <a:pt x="10641" y="517"/>
                  </a:cubicBezTo>
                  <a:cubicBezTo>
                    <a:pt x="10741" y="417"/>
                    <a:pt x="10775" y="250"/>
                    <a:pt x="10708" y="117"/>
                  </a:cubicBezTo>
                  <a:cubicBezTo>
                    <a:pt x="10643" y="51"/>
                    <a:pt x="10549" y="0"/>
                    <a:pt x="104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6773250" y="1836775"/>
              <a:ext cx="1659550" cy="974475"/>
            </a:xfrm>
            <a:custGeom>
              <a:avLst/>
              <a:gdLst/>
              <a:ahLst/>
              <a:cxnLst/>
              <a:rect l="l" t="t" r="r" b="b"/>
              <a:pathLst>
                <a:path w="66382" h="38979" extrusionOk="0">
                  <a:moveTo>
                    <a:pt x="59643" y="617"/>
                  </a:moveTo>
                  <a:cubicBezTo>
                    <a:pt x="60477" y="617"/>
                    <a:pt x="61211" y="1018"/>
                    <a:pt x="61744" y="1385"/>
                  </a:cubicBezTo>
                  <a:cubicBezTo>
                    <a:pt x="62745" y="2085"/>
                    <a:pt x="63712" y="3219"/>
                    <a:pt x="64313" y="4420"/>
                  </a:cubicBezTo>
                  <a:cubicBezTo>
                    <a:pt x="65714" y="7289"/>
                    <a:pt x="65514" y="10358"/>
                    <a:pt x="63813" y="11225"/>
                  </a:cubicBezTo>
                  <a:cubicBezTo>
                    <a:pt x="63813" y="11225"/>
                    <a:pt x="63579" y="11358"/>
                    <a:pt x="63312" y="11459"/>
                  </a:cubicBezTo>
                  <a:cubicBezTo>
                    <a:pt x="62512" y="11892"/>
                    <a:pt x="61011" y="12626"/>
                    <a:pt x="61011" y="12626"/>
                  </a:cubicBezTo>
                  <a:cubicBezTo>
                    <a:pt x="60633" y="12839"/>
                    <a:pt x="60221" y="12951"/>
                    <a:pt x="59788" y="12951"/>
                  </a:cubicBezTo>
                  <a:cubicBezTo>
                    <a:pt x="59610" y="12951"/>
                    <a:pt x="59428" y="12932"/>
                    <a:pt x="59243" y="12893"/>
                  </a:cubicBezTo>
                  <a:cubicBezTo>
                    <a:pt x="59143" y="12860"/>
                    <a:pt x="59009" y="12860"/>
                    <a:pt x="58842" y="12793"/>
                  </a:cubicBezTo>
                  <a:cubicBezTo>
                    <a:pt x="58008" y="12526"/>
                    <a:pt x="57241" y="11959"/>
                    <a:pt x="56574" y="11258"/>
                  </a:cubicBezTo>
                  <a:cubicBezTo>
                    <a:pt x="55974" y="10591"/>
                    <a:pt x="55407" y="9791"/>
                    <a:pt x="55073" y="9124"/>
                  </a:cubicBezTo>
                  <a:cubicBezTo>
                    <a:pt x="54306" y="7556"/>
                    <a:pt x="53805" y="5121"/>
                    <a:pt x="54506" y="3553"/>
                  </a:cubicBezTo>
                  <a:cubicBezTo>
                    <a:pt x="54706" y="3053"/>
                    <a:pt x="55073" y="2619"/>
                    <a:pt x="55640" y="2385"/>
                  </a:cubicBezTo>
                  <a:lnTo>
                    <a:pt x="58075" y="1118"/>
                  </a:lnTo>
                  <a:lnTo>
                    <a:pt x="58475" y="918"/>
                  </a:lnTo>
                  <a:cubicBezTo>
                    <a:pt x="58842" y="718"/>
                    <a:pt x="59243" y="617"/>
                    <a:pt x="59643" y="617"/>
                  </a:cubicBezTo>
                  <a:close/>
                  <a:moveTo>
                    <a:pt x="53672" y="3920"/>
                  </a:moveTo>
                  <a:lnTo>
                    <a:pt x="53672" y="3920"/>
                  </a:lnTo>
                  <a:cubicBezTo>
                    <a:pt x="53539" y="4320"/>
                    <a:pt x="53505" y="4820"/>
                    <a:pt x="53505" y="5287"/>
                  </a:cubicBezTo>
                  <a:cubicBezTo>
                    <a:pt x="53505" y="6722"/>
                    <a:pt x="53905" y="8223"/>
                    <a:pt x="54506" y="9390"/>
                  </a:cubicBezTo>
                  <a:cubicBezTo>
                    <a:pt x="55206" y="10791"/>
                    <a:pt x="56641" y="12626"/>
                    <a:pt x="58409" y="13293"/>
                  </a:cubicBezTo>
                  <a:lnTo>
                    <a:pt x="37294" y="23934"/>
                  </a:lnTo>
                  <a:cubicBezTo>
                    <a:pt x="37060" y="23801"/>
                    <a:pt x="36860" y="23634"/>
                    <a:pt x="36626" y="23467"/>
                  </a:cubicBezTo>
                  <a:cubicBezTo>
                    <a:pt x="36560" y="23434"/>
                    <a:pt x="36493" y="23400"/>
                    <a:pt x="36460" y="23367"/>
                  </a:cubicBezTo>
                  <a:cubicBezTo>
                    <a:pt x="36393" y="23300"/>
                    <a:pt x="36360" y="23300"/>
                    <a:pt x="36360" y="23267"/>
                  </a:cubicBezTo>
                  <a:cubicBezTo>
                    <a:pt x="36293" y="23200"/>
                    <a:pt x="36193" y="23134"/>
                    <a:pt x="36126" y="23067"/>
                  </a:cubicBezTo>
                  <a:cubicBezTo>
                    <a:pt x="36026" y="22967"/>
                    <a:pt x="35893" y="22900"/>
                    <a:pt x="35826" y="22800"/>
                  </a:cubicBezTo>
                  <a:cubicBezTo>
                    <a:pt x="35726" y="22733"/>
                    <a:pt x="35626" y="22633"/>
                    <a:pt x="35526" y="22533"/>
                  </a:cubicBezTo>
                  <a:cubicBezTo>
                    <a:pt x="35459" y="22400"/>
                    <a:pt x="35359" y="22300"/>
                    <a:pt x="35225" y="22233"/>
                  </a:cubicBezTo>
                  <a:cubicBezTo>
                    <a:pt x="35159" y="22133"/>
                    <a:pt x="35059" y="22033"/>
                    <a:pt x="34992" y="21899"/>
                  </a:cubicBezTo>
                  <a:cubicBezTo>
                    <a:pt x="34892" y="21799"/>
                    <a:pt x="34858" y="21733"/>
                    <a:pt x="34792" y="21632"/>
                  </a:cubicBezTo>
                  <a:cubicBezTo>
                    <a:pt x="34725" y="21566"/>
                    <a:pt x="34658" y="21466"/>
                    <a:pt x="34625" y="21399"/>
                  </a:cubicBezTo>
                  <a:cubicBezTo>
                    <a:pt x="34492" y="21232"/>
                    <a:pt x="34391" y="21065"/>
                    <a:pt x="34291" y="20932"/>
                  </a:cubicBezTo>
                  <a:cubicBezTo>
                    <a:pt x="34158" y="20765"/>
                    <a:pt x="34058" y="20598"/>
                    <a:pt x="33991" y="20432"/>
                  </a:cubicBezTo>
                  <a:cubicBezTo>
                    <a:pt x="33958" y="20332"/>
                    <a:pt x="33891" y="20265"/>
                    <a:pt x="33824" y="20165"/>
                  </a:cubicBezTo>
                  <a:cubicBezTo>
                    <a:pt x="33791" y="20131"/>
                    <a:pt x="33791" y="20098"/>
                    <a:pt x="33724" y="20065"/>
                  </a:cubicBezTo>
                  <a:cubicBezTo>
                    <a:pt x="33724" y="19998"/>
                    <a:pt x="33691" y="19965"/>
                    <a:pt x="33691" y="19931"/>
                  </a:cubicBezTo>
                  <a:cubicBezTo>
                    <a:pt x="33658" y="19831"/>
                    <a:pt x="33624" y="19764"/>
                    <a:pt x="33558" y="19631"/>
                  </a:cubicBezTo>
                  <a:cubicBezTo>
                    <a:pt x="33524" y="19564"/>
                    <a:pt x="33491" y="19431"/>
                    <a:pt x="33457" y="19331"/>
                  </a:cubicBezTo>
                  <a:lnTo>
                    <a:pt x="33057" y="18330"/>
                  </a:lnTo>
                  <a:cubicBezTo>
                    <a:pt x="32890" y="17896"/>
                    <a:pt x="32824" y="17429"/>
                    <a:pt x="32690" y="16962"/>
                  </a:cubicBezTo>
                  <a:cubicBezTo>
                    <a:pt x="32523" y="16162"/>
                    <a:pt x="32490" y="15328"/>
                    <a:pt x="32523" y="14594"/>
                  </a:cubicBezTo>
                  <a:lnTo>
                    <a:pt x="53672" y="3920"/>
                  </a:lnTo>
                  <a:close/>
                  <a:moveTo>
                    <a:pt x="31890" y="14894"/>
                  </a:moveTo>
                  <a:cubicBezTo>
                    <a:pt x="31890" y="15261"/>
                    <a:pt x="31890" y="15628"/>
                    <a:pt x="31956" y="16062"/>
                  </a:cubicBezTo>
                  <a:cubicBezTo>
                    <a:pt x="31956" y="16262"/>
                    <a:pt x="31990" y="16462"/>
                    <a:pt x="32023" y="16696"/>
                  </a:cubicBezTo>
                  <a:cubicBezTo>
                    <a:pt x="32056" y="16896"/>
                    <a:pt x="32090" y="17063"/>
                    <a:pt x="32157" y="17263"/>
                  </a:cubicBezTo>
                  <a:cubicBezTo>
                    <a:pt x="32157" y="17296"/>
                    <a:pt x="32190" y="17363"/>
                    <a:pt x="32190" y="17396"/>
                  </a:cubicBezTo>
                  <a:cubicBezTo>
                    <a:pt x="32223" y="17696"/>
                    <a:pt x="32323" y="17930"/>
                    <a:pt x="32390" y="18230"/>
                  </a:cubicBezTo>
                  <a:cubicBezTo>
                    <a:pt x="32390" y="18263"/>
                    <a:pt x="32457" y="18297"/>
                    <a:pt x="32457" y="18397"/>
                  </a:cubicBezTo>
                  <a:cubicBezTo>
                    <a:pt x="32490" y="18564"/>
                    <a:pt x="32557" y="18764"/>
                    <a:pt x="32657" y="18931"/>
                  </a:cubicBezTo>
                  <a:cubicBezTo>
                    <a:pt x="32690" y="19031"/>
                    <a:pt x="32724" y="19131"/>
                    <a:pt x="32790" y="19231"/>
                  </a:cubicBezTo>
                  <a:cubicBezTo>
                    <a:pt x="32824" y="19297"/>
                    <a:pt x="32857" y="19398"/>
                    <a:pt x="32857" y="19464"/>
                  </a:cubicBezTo>
                  <a:cubicBezTo>
                    <a:pt x="32857" y="19531"/>
                    <a:pt x="32890" y="19531"/>
                    <a:pt x="32890" y="19564"/>
                  </a:cubicBezTo>
                  <a:cubicBezTo>
                    <a:pt x="32957" y="19598"/>
                    <a:pt x="32957" y="19631"/>
                    <a:pt x="32990" y="19731"/>
                  </a:cubicBezTo>
                  <a:cubicBezTo>
                    <a:pt x="33057" y="19898"/>
                    <a:pt x="33124" y="20031"/>
                    <a:pt x="33191" y="20198"/>
                  </a:cubicBezTo>
                  <a:cubicBezTo>
                    <a:pt x="33224" y="20265"/>
                    <a:pt x="33291" y="20298"/>
                    <a:pt x="33324" y="20398"/>
                  </a:cubicBezTo>
                  <a:cubicBezTo>
                    <a:pt x="33357" y="20465"/>
                    <a:pt x="33391" y="20532"/>
                    <a:pt x="33457" y="20598"/>
                  </a:cubicBezTo>
                  <a:cubicBezTo>
                    <a:pt x="33491" y="20632"/>
                    <a:pt x="33491" y="20698"/>
                    <a:pt x="33524" y="20732"/>
                  </a:cubicBezTo>
                  <a:lnTo>
                    <a:pt x="33524" y="20765"/>
                  </a:lnTo>
                  <a:lnTo>
                    <a:pt x="33524" y="20799"/>
                  </a:lnTo>
                  <a:cubicBezTo>
                    <a:pt x="33524" y="20799"/>
                    <a:pt x="33524" y="20865"/>
                    <a:pt x="33558" y="20865"/>
                  </a:cubicBezTo>
                  <a:cubicBezTo>
                    <a:pt x="33624" y="20899"/>
                    <a:pt x="33624" y="20932"/>
                    <a:pt x="33658" y="21032"/>
                  </a:cubicBezTo>
                  <a:cubicBezTo>
                    <a:pt x="33691" y="21099"/>
                    <a:pt x="33724" y="21199"/>
                    <a:pt x="33824" y="21266"/>
                  </a:cubicBezTo>
                  <a:lnTo>
                    <a:pt x="33891" y="21366"/>
                  </a:lnTo>
                  <a:cubicBezTo>
                    <a:pt x="33991" y="21532"/>
                    <a:pt x="34125" y="21632"/>
                    <a:pt x="34191" y="21799"/>
                  </a:cubicBezTo>
                  <a:lnTo>
                    <a:pt x="34558" y="22300"/>
                  </a:lnTo>
                  <a:cubicBezTo>
                    <a:pt x="34658" y="22400"/>
                    <a:pt x="34725" y="22533"/>
                    <a:pt x="34825" y="22600"/>
                  </a:cubicBezTo>
                  <a:cubicBezTo>
                    <a:pt x="34892" y="22700"/>
                    <a:pt x="34992" y="22800"/>
                    <a:pt x="35059" y="22900"/>
                  </a:cubicBezTo>
                  <a:lnTo>
                    <a:pt x="35325" y="23134"/>
                  </a:lnTo>
                  <a:lnTo>
                    <a:pt x="35526" y="23367"/>
                  </a:lnTo>
                  <a:lnTo>
                    <a:pt x="35559" y="23400"/>
                  </a:lnTo>
                  <a:cubicBezTo>
                    <a:pt x="35559" y="23400"/>
                    <a:pt x="35626" y="23400"/>
                    <a:pt x="35626" y="23434"/>
                  </a:cubicBezTo>
                  <a:cubicBezTo>
                    <a:pt x="35626" y="23434"/>
                    <a:pt x="35659" y="23467"/>
                    <a:pt x="35692" y="23467"/>
                  </a:cubicBezTo>
                  <a:cubicBezTo>
                    <a:pt x="35726" y="23534"/>
                    <a:pt x="35826" y="23567"/>
                    <a:pt x="35859" y="23634"/>
                  </a:cubicBezTo>
                  <a:lnTo>
                    <a:pt x="35893" y="23701"/>
                  </a:lnTo>
                  <a:cubicBezTo>
                    <a:pt x="35993" y="23767"/>
                    <a:pt x="36059" y="23801"/>
                    <a:pt x="36126" y="23901"/>
                  </a:cubicBezTo>
                  <a:cubicBezTo>
                    <a:pt x="36126" y="23901"/>
                    <a:pt x="36159" y="23934"/>
                    <a:pt x="36193" y="23934"/>
                  </a:cubicBezTo>
                  <a:cubicBezTo>
                    <a:pt x="36293" y="23967"/>
                    <a:pt x="36326" y="24068"/>
                    <a:pt x="36393" y="24101"/>
                  </a:cubicBezTo>
                  <a:cubicBezTo>
                    <a:pt x="36493" y="24201"/>
                    <a:pt x="36560" y="24234"/>
                    <a:pt x="36693" y="24301"/>
                  </a:cubicBezTo>
                  <a:lnTo>
                    <a:pt x="34225" y="25469"/>
                  </a:lnTo>
                  <a:cubicBezTo>
                    <a:pt x="33391" y="24968"/>
                    <a:pt x="32624" y="24234"/>
                    <a:pt x="31956" y="23400"/>
                  </a:cubicBezTo>
                  <a:cubicBezTo>
                    <a:pt x="31456" y="22767"/>
                    <a:pt x="31022" y="22099"/>
                    <a:pt x="30655" y="21432"/>
                  </a:cubicBezTo>
                  <a:cubicBezTo>
                    <a:pt x="29822" y="19764"/>
                    <a:pt x="29388" y="17796"/>
                    <a:pt x="29488" y="16129"/>
                  </a:cubicBezTo>
                  <a:lnTo>
                    <a:pt x="31890" y="14894"/>
                  </a:lnTo>
                  <a:close/>
                  <a:moveTo>
                    <a:pt x="28954" y="16395"/>
                  </a:moveTo>
                  <a:cubicBezTo>
                    <a:pt x="28888" y="18097"/>
                    <a:pt x="29355" y="19965"/>
                    <a:pt x="30188" y="21632"/>
                  </a:cubicBezTo>
                  <a:cubicBezTo>
                    <a:pt x="30555" y="22400"/>
                    <a:pt x="31022" y="23067"/>
                    <a:pt x="31523" y="23734"/>
                  </a:cubicBezTo>
                  <a:cubicBezTo>
                    <a:pt x="32157" y="24535"/>
                    <a:pt x="32890" y="25235"/>
                    <a:pt x="33658" y="25769"/>
                  </a:cubicBezTo>
                  <a:lnTo>
                    <a:pt x="31456" y="26903"/>
                  </a:lnTo>
                  <a:cubicBezTo>
                    <a:pt x="30989" y="27136"/>
                    <a:pt x="30489" y="27303"/>
                    <a:pt x="29988" y="27470"/>
                  </a:cubicBezTo>
                  <a:lnTo>
                    <a:pt x="18814" y="30639"/>
                  </a:lnTo>
                  <a:lnTo>
                    <a:pt x="18180" y="30806"/>
                  </a:lnTo>
                  <a:lnTo>
                    <a:pt x="17279" y="31073"/>
                  </a:lnTo>
                  <a:lnTo>
                    <a:pt x="15978" y="31440"/>
                  </a:lnTo>
                  <a:cubicBezTo>
                    <a:pt x="15939" y="31447"/>
                    <a:pt x="15898" y="31452"/>
                    <a:pt x="15856" y="31452"/>
                  </a:cubicBezTo>
                  <a:cubicBezTo>
                    <a:pt x="15721" y="31452"/>
                    <a:pt x="15580" y="31408"/>
                    <a:pt x="15478" y="31306"/>
                  </a:cubicBezTo>
                  <a:cubicBezTo>
                    <a:pt x="15278" y="31139"/>
                    <a:pt x="14777" y="30639"/>
                    <a:pt x="14377" y="29972"/>
                  </a:cubicBezTo>
                  <a:cubicBezTo>
                    <a:pt x="13977" y="29271"/>
                    <a:pt x="13710" y="28471"/>
                    <a:pt x="13677" y="27670"/>
                  </a:cubicBezTo>
                  <a:cubicBezTo>
                    <a:pt x="13677" y="27537"/>
                    <a:pt x="13743" y="27403"/>
                    <a:pt x="13877" y="27270"/>
                  </a:cubicBezTo>
                  <a:cubicBezTo>
                    <a:pt x="14144" y="27070"/>
                    <a:pt x="14511" y="26769"/>
                    <a:pt x="14978" y="26436"/>
                  </a:cubicBezTo>
                  <a:cubicBezTo>
                    <a:pt x="15211" y="26269"/>
                    <a:pt x="15478" y="26069"/>
                    <a:pt x="15711" y="25869"/>
                  </a:cubicBezTo>
                  <a:cubicBezTo>
                    <a:pt x="15878" y="25735"/>
                    <a:pt x="16045" y="25602"/>
                    <a:pt x="16279" y="25435"/>
                  </a:cubicBezTo>
                  <a:cubicBezTo>
                    <a:pt x="19714" y="22733"/>
                    <a:pt x="25285" y="18464"/>
                    <a:pt x="25385" y="18363"/>
                  </a:cubicBezTo>
                  <a:cubicBezTo>
                    <a:pt x="25819" y="17997"/>
                    <a:pt x="26286" y="17730"/>
                    <a:pt x="26719" y="17530"/>
                  </a:cubicBezTo>
                  <a:lnTo>
                    <a:pt x="28954" y="16395"/>
                  </a:lnTo>
                  <a:close/>
                  <a:moveTo>
                    <a:pt x="14944" y="25702"/>
                  </a:moveTo>
                  <a:cubicBezTo>
                    <a:pt x="14811" y="25769"/>
                    <a:pt x="14711" y="25869"/>
                    <a:pt x="14577" y="25936"/>
                  </a:cubicBezTo>
                  <a:cubicBezTo>
                    <a:pt x="14110" y="26369"/>
                    <a:pt x="13677" y="26636"/>
                    <a:pt x="13410" y="26870"/>
                  </a:cubicBezTo>
                  <a:cubicBezTo>
                    <a:pt x="13176" y="27036"/>
                    <a:pt x="13043" y="27270"/>
                    <a:pt x="13010" y="27570"/>
                  </a:cubicBezTo>
                  <a:lnTo>
                    <a:pt x="13010" y="27770"/>
                  </a:lnTo>
                  <a:cubicBezTo>
                    <a:pt x="13043" y="28638"/>
                    <a:pt x="13310" y="29538"/>
                    <a:pt x="13810" y="30305"/>
                  </a:cubicBezTo>
                  <a:cubicBezTo>
                    <a:pt x="14244" y="31073"/>
                    <a:pt x="14811" y="31606"/>
                    <a:pt x="15011" y="31773"/>
                  </a:cubicBezTo>
                  <a:cubicBezTo>
                    <a:pt x="15078" y="31873"/>
                    <a:pt x="15178" y="31907"/>
                    <a:pt x="15244" y="31940"/>
                  </a:cubicBezTo>
                  <a:cubicBezTo>
                    <a:pt x="15411" y="32040"/>
                    <a:pt x="15578" y="32073"/>
                    <a:pt x="15745" y="32073"/>
                  </a:cubicBezTo>
                  <a:cubicBezTo>
                    <a:pt x="15845" y="32073"/>
                    <a:pt x="15978" y="32073"/>
                    <a:pt x="16078" y="32040"/>
                  </a:cubicBezTo>
                  <a:lnTo>
                    <a:pt x="17413" y="31640"/>
                  </a:lnTo>
                  <a:lnTo>
                    <a:pt x="17913" y="31540"/>
                  </a:lnTo>
                  <a:lnTo>
                    <a:pt x="17913" y="31540"/>
                  </a:lnTo>
                  <a:cubicBezTo>
                    <a:pt x="17780" y="31773"/>
                    <a:pt x="17613" y="31940"/>
                    <a:pt x="17446" y="32107"/>
                  </a:cubicBezTo>
                  <a:cubicBezTo>
                    <a:pt x="17346" y="32207"/>
                    <a:pt x="17213" y="32240"/>
                    <a:pt x="17112" y="32307"/>
                  </a:cubicBezTo>
                  <a:lnTo>
                    <a:pt x="14844" y="33441"/>
                  </a:lnTo>
                  <a:cubicBezTo>
                    <a:pt x="14604" y="33569"/>
                    <a:pt x="14355" y="33620"/>
                    <a:pt x="14114" y="33620"/>
                  </a:cubicBezTo>
                  <a:cubicBezTo>
                    <a:pt x="13854" y="33620"/>
                    <a:pt x="13602" y="33561"/>
                    <a:pt x="13376" y="33474"/>
                  </a:cubicBezTo>
                  <a:cubicBezTo>
                    <a:pt x="13176" y="33408"/>
                    <a:pt x="13010" y="33308"/>
                    <a:pt x="12843" y="33207"/>
                  </a:cubicBezTo>
                  <a:cubicBezTo>
                    <a:pt x="12809" y="33141"/>
                    <a:pt x="12776" y="33141"/>
                    <a:pt x="12709" y="33107"/>
                  </a:cubicBezTo>
                  <a:cubicBezTo>
                    <a:pt x="12109" y="32707"/>
                    <a:pt x="11542" y="32040"/>
                    <a:pt x="11175" y="31273"/>
                  </a:cubicBezTo>
                  <a:cubicBezTo>
                    <a:pt x="11142" y="31239"/>
                    <a:pt x="11142" y="31139"/>
                    <a:pt x="11108" y="31106"/>
                  </a:cubicBezTo>
                  <a:cubicBezTo>
                    <a:pt x="10775" y="30405"/>
                    <a:pt x="10608" y="29638"/>
                    <a:pt x="10641" y="28971"/>
                  </a:cubicBezTo>
                  <a:lnTo>
                    <a:pt x="10641" y="28804"/>
                  </a:lnTo>
                  <a:cubicBezTo>
                    <a:pt x="10641" y="28604"/>
                    <a:pt x="10675" y="28404"/>
                    <a:pt x="10708" y="28204"/>
                  </a:cubicBezTo>
                  <a:lnTo>
                    <a:pt x="10841" y="27804"/>
                  </a:lnTo>
                  <a:cubicBezTo>
                    <a:pt x="11008" y="27470"/>
                    <a:pt x="11275" y="27203"/>
                    <a:pt x="11642" y="27036"/>
                  </a:cubicBezTo>
                  <a:lnTo>
                    <a:pt x="13810" y="25936"/>
                  </a:lnTo>
                  <a:cubicBezTo>
                    <a:pt x="13944" y="25869"/>
                    <a:pt x="14044" y="25802"/>
                    <a:pt x="14210" y="25769"/>
                  </a:cubicBezTo>
                  <a:cubicBezTo>
                    <a:pt x="14377" y="25735"/>
                    <a:pt x="14544" y="25702"/>
                    <a:pt x="14711" y="25702"/>
                  </a:cubicBezTo>
                  <a:close/>
                  <a:moveTo>
                    <a:pt x="10007" y="29305"/>
                  </a:moveTo>
                  <a:cubicBezTo>
                    <a:pt x="10041" y="29972"/>
                    <a:pt x="10208" y="30672"/>
                    <a:pt x="10508" y="31339"/>
                  </a:cubicBezTo>
                  <a:cubicBezTo>
                    <a:pt x="10541" y="31440"/>
                    <a:pt x="10574" y="31473"/>
                    <a:pt x="10574" y="31573"/>
                  </a:cubicBezTo>
                  <a:cubicBezTo>
                    <a:pt x="10975" y="32273"/>
                    <a:pt x="11475" y="32907"/>
                    <a:pt x="12042" y="33408"/>
                  </a:cubicBezTo>
                  <a:lnTo>
                    <a:pt x="7672" y="35309"/>
                  </a:lnTo>
                  <a:lnTo>
                    <a:pt x="7039" y="35576"/>
                  </a:lnTo>
                  <a:lnTo>
                    <a:pt x="5304" y="36376"/>
                  </a:lnTo>
                  <a:cubicBezTo>
                    <a:pt x="5196" y="36412"/>
                    <a:pt x="5084" y="36431"/>
                    <a:pt x="4976" y="36431"/>
                  </a:cubicBezTo>
                  <a:cubicBezTo>
                    <a:pt x="4782" y="36431"/>
                    <a:pt x="4598" y="36371"/>
                    <a:pt x="4470" y="36243"/>
                  </a:cubicBezTo>
                  <a:cubicBezTo>
                    <a:pt x="3803" y="35576"/>
                    <a:pt x="3336" y="34709"/>
                    <a:pt x="3203" y="33741"/>
                  </a:cubicBezTo>
                  <a:cubicBezTo>
                    <a:pt x="3169" y="33441"/>
                    <a:pt x="3303" y="33107"/>
                    <a:pt x="3603" y="32974"/>
                  </a:cubicBezTo>
                  <a:lnTo>
                    <a:pt x="5271" y="32007"/>
                  </a:lnTo>
                  <a:lnTo>
                    <a:pt x="5838" y="31673"/>
                  </a:lnTo>
                  <a:lnTo>
                    <a:pt x="10007" y="29305"/>
                  </a:lnTo>
                  <a:close/>
                  <a:moveTo>
                    <a:pt x="4203" y="31573"/>
                  </a:moveTo>
                  <a:cubicBezTo>
                    <a:pt x="4370" y="31573"/>
                    <a:pt x="4537" y="31606"/>
                    <a:pt x="4704" y="31640"/>
                  </a:cubicBezTo>
                  <a:lnTo>
                    <a:pt x="3369" y="32407"/>
                  </a:lnTo>
                  <a:cubicBezTo>
                    <a:pt x="2869" y="32674"/>
                    <a:pt x="2635" y="33241"/>
                    <a:pt x="2702" y="33775"/>
                  </a:cubicBezTo>
                  <a:cubicBezTo>
                    <a:pt x="2869" y="34809"/>
                    <a:pt x="3369" y="35843"/>
                    <a:pt x="4137" y="36610"/>
                  </a:cubicBezTo>
                  <a:cubicBezTo>
                    <a:pt x="4370" y="36877"/>
                    <a:pt x="4704" y="36977"/>
                    <a:pt x="5037" y="36977"/>
                  </a:cubicBezTo>
                  <a:cubicBezTo>
                    <a:pt x="5237" y="36977"/>
                    <a:pt x="5404" y="36943"/>
                    <a:pt x="5571" y="36843"/>
                  </a:cubicBezTo>
                  <a:lnTo>
                    <a:pt x="6972" y="36243"/>
                  </a:lnTo>
                  <a:lnTo>
                    <a:pt x="6972" y="36243"/>
                  </a:lnTo>
                  <a:cubicBezTo>
                    <a:pt x="6838" y="36610"/>
                    <a:pt x="6672" y="36877"/>
                    <a:pt x="6438" y="37077"/>
                  </a:cubicBezTo>
                  <a:cubicBezTo>
                    <a:pt x="6338" y="37144"/>
                    <a:pt x="6271" y="37210"/>
                    <a:pt x="6171" y="37244"/>
                  </a:cubicBezTo>
                  <a:lnTo>
                    <a:pt x="4237" y="38211"/>
                  </a:lnTo>
                  <a:cubicBezTo>
                    <a:pt x="4042" y="38308"/>
                    <a:pt x="3837" y="38360"/>
                    <a:pt x="3620" y="38360"/>
                  </a:cubicBezTo>
                  <a:cubicBezTo>
                    <a:pt x="3464" y="38360"/>
                    <a:pt x="3303" y="38333"/>
                    <a:pt x="3136" y="38278"/>
                  </a:cubicBezTo>
                  <a:cubicBezTo>
                    <a:pt x="2369" y="38044"/>
                    <a:pt x="1601" y="37277"/>
                    <a:pt x="1134" y="36376"/>
                  </a:cubicBezTo>
                  <a:cubicBezTo>
                    <a:pt x="801" y="35676"/>
                    <a:pt x="634" y="34909"/>
                    <a:pt x="667" y="34242"/>
                  </a:cubicBezTo>
                  <a:cubicBezTo>
                    <a:pt x="667" y="33975"/>
                    <a:pt x="734" y="33674"/>
                    <a:pt x="867" y="33408"/>
                  </a:cubicBezTo>
                  <a:cubicBezTo>
                    <a:pt x="1001" y="33107"/>
                    <a:pt x="1201" y="32841"/>
                    <a:pt x="1535" y="32707"/>
                  </a:cubicBezTo>
                  <a:lnTo>
                    <a:pt x="3403" y="31740"/>
                  </a:lnTo>
                  <a:cubicBezTo>
                    <a:pt x="3536" y="31673"/>
                    <a:pt x="3670" y="31640"/>
                    <a:pt x="3736" y="31606"/>
                  </a:cubicBezTo>
                  <a:cubicBezTo>
                    <a:pt x="3903" y="31573"/>
                    <a:pt x="4036" y="31573"/>
                    <a:pt x="4203" y="31573"/>
                  </a:cubicBezTo>
                  <a:close/>
                  <a:moveTo>
                    <a:pt x="59611" y="0"/>
                  </a:moveTo>
                  <a:cubicBezTo>
                    <a:pt x="59111" y="0"/>
                    <a:pt x="58628" y="118"/>
                    <a:pt x="58175" y="351"/>
                  </a:cubicBezTo>
                  <a:lnTo>
                    <a:pt x="55340" y="1752"/>
                  </a:lnTo>
                  <a:cubicBezTo>
                    <a:pt x="54739" y="2052"/>
                    <a:pt x="54339" y="2519"/>
                    <a:pt x="54039" y="3053"/>
                  </a:cubicBezTo>
                  <a:lnTo>
                    <a:pt x="32157" y="14094"/>
                  </a:lnTo>
                  <a:lnTo>
                    <a:pt x="29088" y="15628"/>
                  </a:lnTo>
                  <a:lnTo>
                    <a:pt x="26419" y="16962"/>
                  </a:lnTo>
                  <a:cubicBezTo>
                    <a:pt x="25919" y="17229"/>
                    <a:pt x="25418" y="17563"/>
                    <a:pt x="25018" y="17896"/>
                  </a:cubicBezTo>
                  <a:cubicBezTo>
                    <a:pt x="24851" y="17997"/>
                    <a:pt x="19014" y="22533"/>
                    <a:pt x="15645" y="25168"/>
                  </a:cubicBezTo>
                  <a:cubicBezTo>
                    <a:pt x="15377" y="25097"/>
                    <a:pt x="15089" y="25064"/>
                    <a:pt x="14814" y="25064"/>
                  </a:cubicBezTo>
                  <a:cubicBezTo>
                    <a:pt x="14575" y="25064"/>
                    <a:pt x="14345" y="25089"/>
                    <a:pt x="14144" y="25135"/>
                  </a:cubicBezTo>
                  <a:cubicBezTo>
                    <a:pt x="13977" y="25168"/>
                    <a:pt x="13743" y="25268"/>
                    <a:pt x="13577" y="25335"/>
                  </a:cubicBezTo>
                  <a:lnTo>
                    <a:pt x="11408" y="26436"/>
                  </a:lnTo>
                  <a:cubicBezTo>
                    <a:pt x="10675" y="26803"/>
                    <a:pt x="10208" y="27570"/>
                    <a:pt x="10074" y="28571"/>
                  </a:cubicBezTo>
                  <a:lnTo>
                    <a:pt x="5337" y="31273"/>
                  </a:lnTo>
                  <a:cubicBezTo>
                    <a:pt x="4994" y="31080"/>
                    <a:pt x="4624" y="30983"/>
                    <a:pt x="4243" y="30983"/>
                  </a:cubicBezTo>
                  <a:cubicBezTo>
                    <a:pt x="4032" y="30983"/>
                    <a:pt x="3817" y="31013"/>
                    <a:pt x="3603" y="31073"/>
                  </a:cubicBezTo>
                  <a:cubicBezTo>
                    <a:pt x="3436" y="31106"/>
                    <a:pt x="3269" y="31139"/>
                    <a:pt x="3136" y="31239"/>
                  </a:cubicBezTo>
                  <a:lnTo>
                    <a:pt x="1234" y="32207"/>
                  </a:lnTo>
                  <a:cubicBezTo>
                    <a:pt x="534" y="32574"/>
                    <a:pt x="134" y="33274"/>
                    <a:pt x="34" y="34208"/>
                  </a:cubicBezTo>
                  <a:cubicBezTo>
                    <a:pt x="0" y="34975"/>
                    <a:pt x="167" y="35876"/>
                    <a:pt x="601" y="36643"/>
                  </a:cubicBezTo>
                  <a:cubicBezTo>
                    <a:pt x="1134" y="37744"/>
                    <a:pt x="2035" y="38578"/>
                    <a:pt x="2969" y="38878"/>
                  </a:cubicBezTo>
                  <a:cubicBezTo>
                    <a:pt x="3203" y="38945"/>
                    <a:pt x="3436" y="38978"/>
                    <a:pt x="3670" y="38978"/>
                  </a:cubicBezTo>
                  <a:cubicBezTo>
                    <a:pt x="4003" y="38978"/>
                    <a:pt x="4303" y="38912"/>
                    <a:pt x="4537" y="38778"/>
                  </a:cubicBezTo>
                  <a:lnTo>
                    <a:pt x="6472" y="37811"/>
                  </a:lnTo>
                  <a:lnTo>
                    <a:pt x="6838" y="37577"/>
                  </a:lnTo>
                  <a:cubicBezTo>
                    <a:pt x="7339" y="37144"/>
                    <a:pt x="7639" y="36610"/>
                    <a:pt x="7706" y="35976"/>
                  </a:cubicBezTo>
                  <a:lnTo>
                    <a:pt x="12709" y="33775"/>
                  </a:lnTo>
                  <a:cubicBezTo>
                    <a:pt x="13210" y="34075"/>
                    <a:pt x="13710" y="34175"/>
                    <a:pt x="14177" y="34175"/>
                  </a:cubicBezTo>
                  <a:cubicBezTo>
                    <a:pt x="14544" y="34175"/>
                    <a:pt x="14878" y="34108"/>
                    <a:pt x="15178" y="33941"/>
                  </a:cubicBezTo>
                  <a:lnTo>
                    <a:pt x="17446" y="32807"/>
                  </a:lnTo>
                  <a:cubicBezTo>
                    <a:pt x="17579" y="32740"/>
                    <a:pt x="17713" y="32640"/>
                    <a:pt x="17846" y="32574"/>
                  </a:cubicBezTo>
                  <a:cubicBezTo>
                    <a:pt x="18280" y="32240"/>
                    <a:pt x="18547" y="31806"/>
                    <a:pt x="18714" y="31306"/>
                  </a:cubicBezTo>
                  <a:lnTo>
                    <a:pt x="30188" y="28070"/>
                  </a:lnTo>
                  <a:cubicBezTo>
                    <a:pt x="30722" y="27904"/>
                    <a:pt x="31289" y="27670"/>
                    <a:pt x="31790" y="27437"/>
                  </a:cubicBezTo>
                  <a:lnTo>
                    <a:pt x="34391" y="26102"/>
                  </a:lnTo>
                  <a:lnTo>
                    <a:pt x="37460" y="24568"/>
                  </a:lnTo>
                  <a:lnTo>
                    <a:pt x="59343" y="13493"/>
                  </a:lnTo>
                  <a:cubicBezTo>
                    <a:pt x="59476" y="13493"/>
                    <a:pt x="59643" y="13560"/>
                    <a:pt x="59743" y="13560"/>
                  </a:cubicBezTo>
                  <a:cubicBezTo>
                    <a:pt x="60243" y="13560"/>
                    <a:pt x="60744" y="13427"/>
                    <a:pt x="61244" y="13160"/>
                  </a:cubicBezTo>
                  <a:cubicBezTo>
                    <a:pt x="61244" y="13160"/>
                    <a:pt x="64046" y="11759"/>
                    <a:pt x="64079" y="11759"/>
                  </a:cubicBezTo>
                  <a:cubicBezTo>
                    <a:pt x="66047" y="10725"/>
                    <a:pt x="66381" y="7356"/>
                    <a:pt x="64813" y="4187"/>
                  </a:cubicBezTo>
                  <a:cubicBezTo>
                    <a:pt x="64146" y="2886"/>
                    <a:pt x="63079" y="1618"/>
                    <a:pt x="62045" y="884"/>
                  </a:cubicBezTo>
                  <a:cubicBezTo>
                    <a:pt x="61228" y="292"/>
                    <a:pt x="60399" y="0"/>
                    <a:pt x="59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8216775" y="1864700"/>
              <a:ext cx="181000" cy="237700"/>
            </a:xfrm>
            <a:custGeom>
              <a:avLst/>
              <a:gdLst/>
              <a:ahLst/>
              <a:cxnLst/>
              <a:rect l="l" t="t" r="r" b="b"/>
              <a:pathLst>
                <a:path w="7240" h="9508" extrusionOk="0">
                  <a:moveTo>
                    <a:pt x="2102" y="535"/>
                  </a:moveTo>
                  <a:cubicBezTo>
                    <a:pt x="3169" y="535"/>
                    <a:pt x="4671" y="1835"/>
                    <a:pt x="5638" y="3703"/>
                  </a:cubicBezTo>
                  <a:cubicBezTo>
                    <a:pt x="6105" y="4637"/>
                    <a:pt x="6405" y="5605"/>
                    <a:pt x="6472" y="6439"/>
                  </a:cubicBezTo>
                  <a:cubicBezTo>
                    <a:pt x="6572" y="7673"/>
                    <a:pt x="6272" y="8607"/>
                    <a:pt x="5671" y="8907"/>
                  </a:cubicBezTo>
                  <a:cubicBezTo>
                    <a:pt x="5471" y="8974"/>
                    <a:pt x="5271" y="9007"/>
                    <a:pt x="5071" y="9007"/>
                  </a:cubicBezTo>
                  <a:cubicBezTo>
                    <a:pt x="4804" y="9007"/>
                    <a:pt x="4570" y="8941"/>
                    <a:pt x="4270" y="8774"/>
                  </a:cubicBezTo>
                  <a:cubicBezTo>
                    <a:pt x="4103" y="8674"/>
                    <a:pt x="3937" y="8607"/>
                    <a:pt x="3737" y="8440"/>
                  </a:cubicBezTo>
                  <a:cubicBezTo>
                    <a:pt x="2936" y="7840"/>
                    <a:pt x="2135" y="6939"/>
                    <a:pt x="1602" y="5805"/>
                  </a:cubicBezTo>
                  <a:cubicBezTo>
                    <a:pt x="901" y="4437"/>
                    <a:pt x="601" y="2970"/>
                    <a:pt x="801" y="1936"/>
                  </a:cubicBezTo>
                  <a:cubicBezTo>
                    <a:pt x="834" y="1669"/>
                    <a:pt x="935" y="1368"/>
                    <a:pt x="1101" y="1135"/>
                  </a:cubicBezTo>
                  <a:cubicBezTo>
                    <a:pt x="1235" y="968"/>
                    <a:pt x="1335" y="801"/>
                    <a:pt x="1568" y="668"/>
                  </a:cubicBezTo>
                  <a:cubicBezTo>
                    <a:pt x="1735" y="601"/>
                    <a:pt x="1902" y="535"/>
                    <a:pt x="2102" y="535"/>
                  </a:cubicBezTo>
                  <a:close/>
                  <a:moveTo>
                    <a:pt x="2102" y="1"/>
                  </a:moveTo>
                  <a:cubicBezTo>
                    <a:pt x="1802" y="1"/>
                    <a:pt x="1535" y="68"/>
                    <a:pt x="1301" y="168"/>
                  </a:cubicBezTo>
                  <a:cubicBezTo>
                    <a:pt x="1101" y="268"/>
                    <a:pt x="935" y="368"/>
                    <a:pt x="801" y="535"/>
                  </a:cubicBezTo>
                  <a:cubicBezTo>
                    <a:pt x="634" y="701"/>
                    <a:pt x="501" y="935"/>
                    <a:pt x="434" y="1135"/>
                  </a:cubicBezTo>
                  <a:cubicBezTo>
                    <a:pt x="334" y="1335"/>
                    <a:pt x="267" y="1535"/>
                    <a:pt x="234" y="1802"/>
                  </a:cubicBezTo>
                  <a:cubicBezTo>
                    <a:pt x="1" y="2970"/>
                    <a:pt x="301" y="4604"/>
                    <a:pt x="1068" y="6038"/>
                  </a:cubicBezTo>
                  <a:cubicBezTo>
                    <a:pt x="1668" y="7273"/>
                    <a:pt x="2469" y="8273"/>
                    <a:pt x="3403" y="8874"/>
                  </a:cubicBezTo>
                  <a:cubicBezTo>
                    <a:pt x="3837" y="9174"/>
                    <a:pt x="4270" y="9374"/>
                    <a:pt x="4671" y="9474"/>
                  </a:cubicBezTo>
                  <a:cubicBezTo>
                    <a:pt x="4837" y="9508"/>
                    <a:pt x="5004" y="9508"/>
                    <a:pt x="5171" y="9508"/>
                  </a:cubicBezTo>
                  <a:lnTo>
                    <a:pt x="5404" y="9508"/>
                  </a:lnTo>
                  <a:cubicBezTo>
                    <a:pt x="5605" y="9508"/>
                    <a:pt x="5805" y="9441"/>
                    <a:pt x="6005" y="9341"/>
                  </a:cubicBezTo>
                  <a:cubicBezTo>
                    <a:pt x="6805" y="9007"/>
                    <a:pt x="7239" y="7940"/>
                    <a:pt x="7072" y="6472"/>
                  </a:cubicBezTo>
                  <a:cubicBezTo>
                    <a:pt x="6972" y="5505"/>
                    <a:pt x="6672" y="4504"/>
                    <a:pt x="6172" y="3503"/>
                  </a:cubicBezTo>
                  <a:cubicBezTo>
                    <a:pt x="5104" y="1368"/>
                    <a:pt x="3436" y="1"/>
                    <a:pt x="2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35"/>
          <p:cNvGrpSpPr/>
          <p:nvPr/>
        </p:nvGrpSpPr>
        <p:grpSpPr>
          <a:xfrm>
            <a:off x="7157393" y="3059641"/>
            <a:ext cx="1187073" cy="982471"/>
            <a:chOff x="2430893" y="2677366"/>
            <a:chExt cx="1187073" cy="982471"/>
          </a:xfrm>
        </p:grpSpPr>
        <p:sp>
          <p:nvSpPr>
            <p:cNvPr id="1170" name="Google Shape;1170;p35"/>
            <p:cNvSpPr/>
            <p:nvPr/>
          </p:nvSpPr>
          <p:spPr>
            <a:xfrm>
              <a:off x="3022528" y="2877599"/>
              <a:ext cx="243352" cy="167918"/>
            </a:xfrm>
            <a:custGeom>
              <a:avLst/>
              <a:gdLst/>
              <a:ahLst/>
              <a:cxnLst/>
              <a:rect l="l" t="t" r="r" b="b"/>
              <a:pathLst>
                <a:path w="5181" h="3575" extrusionOk="0">
                  <a:moveTo>
                    <a:pt x="3049" y="0"/>
                  </a:moveTo>
                  <a:cubicBezTo>
                    <a:pt x="2498" y="0"/>
                    <a:pt x="1854" y="202"/>
                    <a:pt x="1255" y="599"/>
                  </a:cubicBezTo>
                  <a:cubicBezTo>
                    <a:pt x="756" y="921"/>
                    <a:pt x="274" y="1403"/>
                    <a:pt x="0" y="1934"/>
                  </a:cubicBezTo>
                  <a:cubicBezTo>
                    <a:pt x="129" y="2031"/>
                    <a:pt x="225" y="2143"/>
                    <a:pt x="322" y="2272"/>
                  </a:cubicBezTo>
                  <a:cubicBezTo>
                    <a:pt x="354" y="2288"/>
                    <a:pt x="435" y="2465"/>
                    <a:pt x="563" y="2738"/>
                  </a:cubicBezTo>
                  <a:cubicBezTo>
                    <a:pt x="628" y="2851"/>
                    <a:pt x="708" y="2996"/>
                    <a:pt x="789" y="3141"/>
                  </a:cubicBezTo>
                  <a:cubicBezTo>
                    <a:pt x="789" y="3141"/>
                    <a:pt x="805" y="3157"/>
                    <a:pt x="805" y="3173"/>
                  </a:cubicBezTo>
                  <a:cubicBezTo>
                    <a:pt x="869" y="3302"/>
                    <a:pt x="949" y="3430"/>
                    <a:pt x="1014" y="3575"/>
                  </a:cubicBezTo>
                  <a:cubicBezTo>
                    <a:pt x="1046" y="3511"/>
                    <a:pt x="1094" y="3446"/>
                    <a:pt x="1110" y="3414"/>
                  </a:cubicBezTo>
                  <a:cubicBezTo>
                    <a:pt x="1432" y="2980"/>
                    <a:pt x="1882" y="2545"/>
                    <a:pt x="2317" y="2272"/>
                  </a:cubicBezTo>
                  <a:cubicBezTo>
                    <a:pt x="2655" y="2047"/>
                    <a:pt x="3008" y="1886"/>
                    <a:pt x="3362" y="1773"/>
                  </a:cubicBezTo>
                  <a:cubicBezTo>
                    <a:pt x="3743" y="1649"/>
                    <a:pt x="4109" y="1589"/>
                    <a:pt x="4441" y="1589"/>
                  </a:cubicBezTo>
                  <a:cubicBezTo>
                    <a:pt x="4713" y="1589"/>
                    <a:pt x="4963" y="1629"/>
                    <a:pt x="5180" y="1709"/>
                  </a:cubicBezTo>
                  <a:cubicBezTo>
                    <a:pt x="4585" y="985"/>
                    <a:pt x="4215" y="502"/>
                    <a:pt x="4215" y="502"/>
                  </a:cubicBezTo>
                  <a:cubicBezTo>
                    <a:pt x="3970" y="166"/>
                    <a:pt x="3548" y="0"/>
                    <a:pt x="3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3283211" y="3313715"/>
              <a:ext cx="258429" cy="191732"/>
            </a:xfrm>
            <a:custGeom>
              <a:avLst/>
              <a:gdLst/>
              <a:ahLst/>
              <a:cxnLst/>
              <a:rect l="l" t="t" r="r" b="b"/>
              <a:pathLst>
                <a:path w="5502" h="4082" extrusionOk="0">
                  <a:moveTo>
                    <a:pt x="4665" y="1"/>
                  </a:moveTo>
                  <a:cubicBezTo>
                    <a:pt x="4553" y="821"/>
                    <a:pt x="3909" y="1738"/>
                    <a:pt x="2928" y="2382"/>
                  </a:cubicBezTo>
                  <a:cubicBezTo>
                    <a:pt x="2655" y="2542"/>
                    <a:pt x="2413" y="2671"/>
                    <a:pt x="2156" y="2784"/>
                  </a:cubicBezTo>
                  <a:cubicBezTo>
                    <a:pt x="1652" y="2998"/>
                    <a:pt x="1148" y="3106"/>
                    <a:pt x="691" y="3106"/>
                  </a:cubicBezTo>
                  <a:cubicBezTo>
                    <a:pt x="463" y="3106"/>
                    <a:pt x="247" y="3079"/>
                    <a:pt x="48" y="3025"/>
                  </a:cubicBezTo>
                  <a:lnTo>
                    <a:pt x="48" y="3025"/>
                  </a:lnTo>
                  <a:cubicBezTo>
                    <a:pt x="0" y="3266"/>
                    <a:pt x="32" y="3476"/>
                    <a:pt x="65" y="3701"/>
                  </a:cubicBezTo>
                  <a:cubicBezTo>
                    <a:pt x="398" y="3956"/>
                    <a:pt x="838" y="4081"/>
                    <a:pt x="1339" y="4081"/>
                  </a:cubicBezTo>
                  <a:cubicBezTo>
                    <a:pt x="1563" y="4081"/>
                    <a:pt x="1799" y="4056"/>
                    <a:pt x="2043" y="4006"/>
                  </a:cubicBezTo>
                  <a:cubicBezTo>
                    <a:pt x="2542" y="3910"/>
                    <a:pt x="3057" y="3685"/>
                    <a:pt x="3539" y="3363"/>
                  </a:cubicBezTo>
                  <a:cubicBezTo>
                    <a:pt x="4810" y="2510"/>
                    <a:pt x="5502" y="1256"/>
                    <a:pt x="5277" y="306"/>
                  </a:cubicBezTo>
                  <a:cubicBezTo>
                    <a:pt x="5100" y="162"/>
                    <a:pt x="4891" y="65"/>
                    <a:pt x="4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2587304" y="2951436"/>
              <a:ext cx="571249" cy="577684"/>
            </a:xfrm>
            <a:custGeom>
              <a:avLst/>
              <a:gdLst/>
              <a:ahLst/>
              <a:cxnLst/>
              <a:rect l="l" t="t" r="r" b="b"/>
              <a:pathLst>
                <a:path w="12162" h="12299" extrusionOk="0">
                  <a:moveTo>
                    <a:pt x="12051" y="5390"/>
                  </a:moveTo>
                  <a:cubicBezTo>
                    <a:pt x="12056" y="5399"/>
                    <a:pt x="12065" y="5405"/>
                    <a:pt x="12065" y="5429"/>
                  </a:cubicBezTo>
                  <a:cubicBezTo>
                    <a:pt x="12065" y="5443"/>
                    <a:pt x="12077" y="5457"/>
                    <a:pt x="12122" y="5471"/>
                  </a:cubicBezTo>
                  <a:lnTo>
                    <a:pt x="12122" y="5471"/>
                  </a:lnTo>
                  <a:cubicBezTo>
                    <a:pt x="12099" y="5443"/>
                    <a:pt x="12076" y="5416"/>
                    <a:pt x="12051" y="5390"/>
                  </a:cubicBezTo>
                  <a:close/>
                  <a:moveTo>
                    <a:pt x="12122" y="5471"/>
                  </a:moveTo>
                  <a:cubicBezTo>
                    <a:pt x="12136" y="5489"/>
                    <a:pt x="12149" y="5507"/>
                    <a:pt x="12162" y="5526"/>
                  </a:cubicBezTo>
                  <a:cubicBezTo>
                    <a:pt x="12162" y="5510"/>
                    <a:pt x="12146" y="5478"/>
                    <a:pt x="12146" y="5478"/>
                  </a:cubicBezTo>
                  <a:cubicBezTo>
                    <a:pt x="12137" y="5475"/>
                    <a:pt x="12129" y="5473"/>
                    <a:pt x="12122" y="5471"/>
                  </a:cubicBezTo>
                  <a:close/>
                  <a:moveTo>
                    <a:pt x="3285" y="0"/>
                  </a:moveTo>
                  <a:cubicBezTo>
                    <a:pt x="2731" y="0"/>
                    <a:pt x="2072" y="202"/>
                    <a:pt x="1448" y="603"/>
                  </a:cubicBezTo>
                  <a:cubicBezTo>
                    <a:pt x="708" y="1086"/>
                    <a:pt x="0" y="1906"/>
                    <a:pt x="16" y="2711"/>
                  </a:cubicBezTo>
                  <a:cubicBezTo>
                    <a:pt x="16" y="2936"/>
                    <a:pt x="81" y="3129"/>
                    <a:pt x="193" y="3338"/>
                  </a:cubicBezTo>
                  <a:cubicBezTo>
                    <a:pt x="193" y="3338"/>
                    <a:pt x="467" y="3853"/>
                    <a:pt x="885" y="4641"/>
                  </a:cubicBezTo>
                  <a:cubicBezTo>
                    <a:pt x="1062" y="4995"/>
                    <a:pt x="1287" y="5397"/>
                    <a:pt x="1529" y="5864"/>
                  </a:cubicBezTo>
                  <a:cubicBezTo>
                    <a:pt x="1609" y="6009"/>
                    <a:pt x="1689" y="6153"/>
                    <a:pt x="1754" y="6314"/>
                  </a:cubicBezTo>
                  <a:cubicBezTo>
                    <a:pt x="1754" y="6330"/>
                    <a:pt x="1770" y="6330"/>
                    <a:pt x="1770" y="6346"/>
                  </a:cubicBezTo>
                  <a:cubicBezTo>
                    <a:pt x="1834" y="6443"/>
                    <a:pt x="1866" y="6556"/>
                    <a:pt x="1931" y="6636"/>
                  </a:cubicBezTo>
                  <a:cubicBezTo>
                    <a:pt x="1995" y="6732"/>
                    <a:pt x="2059" y="6845"/>
                    <a:pt x="2092" y="6958"/>
                  </a:cubicBezTo>
                  <a:cubicBezTo>
                    <a:pt x="2108" y="7006"/>
                    <a:pt x="2156" y="7054"/>
                    <a:pt x="2172" y="7119"/>
                  </a:cubicBezTo>
                  <a:cubicBezTo>
                    <a:pt x="2268" y="7296"/>
                    <a:pt x="2365" y="7489"/>
                    <a:pt x="2478" y="7682"/>
                  </a:cubicBezTo>
                  <a:cubicBezTo>
                    <a:pt x="2510" y="7778"/>
                    <a:pt x="2574" y="7859"/>
                    <a:pt x="2606" y="7955"/>
                  </a:cubicBezTo>
                  <a:cubicBezTo>
                    <a:pt x="2815" y="8341"/>
                    <a:pt x="2992" y="8727"/>
                    <a:pt x="3202" y="9081"/>
                  </a:cubicBezTo>
                  <a:cubicBezTo>
                    <a:pt x="3234" y="9178"/>
                    <a:pt x="3298" y="9258"/>
                    <a:pt x="3330" y="9371"/>
                  </a:cubicBezTo>
                  <a:cubicBezTo>
                    <a:pt x="3378" y="9451"/>
                    <a:pt x="3411" y="9499"/>
                    <a:pt x="3459" y="9580"/>
                  </a:cubicBezTo>
                  <a:cubicBezTo>
                    <a:pt x="3523" y="9692"/>
                    <a:pt x="3588" y="9805"/>
                    <a:pt x="3636" y="9902"/>
                  </a:cubicBezTo>
                  <a:cubicBezTo>
                    <a:pt x="3652" y="9950"/>
                    <a:pt x="3700" y="10014"/>
                    <a:pt x="3716" y="10046"/>
                  </a:cubicBezTo>
                  <a:cubicBezTo>
                    <a:pt x="3765" y="10143"/>
                    <a:pt x="3813" y="10223"/>
                    <a:pt x="3861" y="10336"/>
                  </a:cubicBezTo>
                  <a:cubicBezTo>
                    <a:pt x="3877" y="10368"/>
                    <a:pt x="3893" y="10432"/>
                    <a:pt x="3942" y="10465"/>
                  </a:cubicBezTo>
                  <a:cubicBezTo>
                    <a:pt x="3958" y="10529"/>
                    <a:pt x="4006" y="10577"/>
                    <a:pt x="4022" y="10625"/>
                  </a:cubicBezTo>
                  <a:cubicBezTo>
                    <a:pt x="4054" y="10706"/>
                    <a:pt x="4102" y="10786"/>
                    <a:pt x="4135" y="10851"/>
                  </a:cubicBezTo>
                  <a:cubicBezTo>
                    <a:pt x="4183" y="10931"/>
                    <a:pt x="4215" y="11012"/>
                    <a:pt x="4263" y="11076"/>
                  </a:cubicBezTo>
                  <a:cubicBezTo>
                    <a:pt x="4279" y="11108"/>
                    <a:pt x="4295" y="11140"/>
                    <a:pt x="4295" y="11172"/>
                  </a:cubicBezTo>
                  <a:cubicBezTo>
                    <a:pt x="4344" y="11237"/>
                    <a:pt x="4360" y="11269"/>
                    <a:pt x="4376" y="11333"/>
                  </a:cubicBezTo>
                  <a:cubicBezTo>
                    <a:pt x="4440" y="11430"/>
                    <a:pt x="4488" y="11542"/>
                    <a:pt x="4537" y="11639"/>
                  </a:cubicBezTo>
                  <a:cubicBezTo>
                    <a:pt x="4585" y="11719"/>
                    <a:pt x="4649" y="11816"/>
                    <a:pt x="4682" y="11896"/>
                  </a:cubicBezTo>
                  <a:lnTo>
                    <a:pt x="4746" y="12025"/>
                  </a:lnTo>
                  <a:cubicBezTo>
                    <a:pt x="4762" y="12057"/>
                    <a:pt x="4778" y="12105"/>
                    <a:pt x="4810" y="12122"/>
                  </a:cubicBezTo>
                  <a:cubicBezTo>
                    <a:pt x="4826" y="12138"/>
                    <a:pt x="4826" y="12154"/>
                    <a:pt x="4826" y="12186"/>
                  </a:cubicBezTo>
                  <a:lnTo>
                    <a:pt x="4891" y="12299"/>
                  </a:lnTo>
                  <a:cubicBezTo>
                    <a:pt x="4907" y="12025"/>
                    <a:pt x="4987" y="11719"/>
                    <a:pt x="5100" y="11430"/>
                  </a:cubicBezTo>
                  <a:cubicBezTo>
                    <a:pt x="5454" y="10577"/>
                    <a:pt x="6129" y="9773"/>
                    <a:pt x="7030" y="9178"/>
                  </a:cubicBezTo>
                  <a:cubicBezTo>
                    <a:pt x="7883" y="8615"/>
                    <a:pt x="8848" y="8325"/>
                    <a:pt x="9749" y="8325"/>
                  </a:cubicBezTo>
                  <a:cubicBezTo>
                    <a:pt x="10119" y="8325"/>
                    <a:pt x="10457" y="8373"/>
                    <a:pt x="10778" y="8486"/>
                  </a:cubicBezTo>
                  <a:cubicBezTo>
                    <a:pt x="10762" y="8438"/>
                    <a:pt x="10714" y="8422"/>
                    <a:pt x="10698" y="8373"/>
                  </a:cubicBezTo>
                  <a:cubicBezTo>
                    <a:pt x="10682" y="8341"/>
                    <a:pt x="10634" y="8293"/>
                    <a:pt x="10601" y="8261"/>
                  </a:cubicBezTo>
                  <a:cubicBezTo>
                    <a:pt x="10537" y="8196"/>
                    <a:pt x="10505" y="8116"/>
                    <a:pt x="10441" y="8052"/>
                  </a:cubicBezTo>
                  <a:cubicBezTo>
                    <a:pt x="10441" y="8036"/>
                    <a:pt x="10425" y="8036"/>
                    <a:pt x="10392" y="8019"/>
                  </a:cubicBezTo>
                  <a:cubicBezTo>
                    <a:pt x="10312" y="7923"/>
                    <a:pt x="10231" y="7810"/>
                    <a:pt x="10135" y="7698"/>
                  </a:cubicBezTo>
                  <a:cubicBezTo>
                    <a:pt x="9910" y="7408"/>
                    <a:pt x="9668" y="7119"/>
                    <a:pt x="9411" y="6765"/>
                  </a:cubicBezTo>
                  <a:cubicBezTo>
                    <a:pt x="9379" y="6475"/>
                    <a:pt x="9427" y="6153"/>
                    <a:pt x="9620" y="5864"/>
                  </a:cubicBezTo>
                  <a:cubicBezTo>
                    <a:pt x="9733" y="5639"/>
                    <a:pt x="9910" y="5462"/>
                    <a:pt x="10183" y="5301"/>
                  </a:cubicBezTo>
                  <a:cubicBezTo>
                    <a:pt x="10452" y="5124"/>
                    <a:pt x="10786" y="5028"/>
                    <a:pt x="11112" y="5028"/>
                  </a:cubicBezTo>
                  <a:cubicBezTo>
                    <a:pt x="11467" y="5028"/>
                    <a:pt x="11812" y="5142"/>
                    <a:pt x="12051" y="5390"/>
                  </a:cubicBezTo>
                  <a:lnTo>
                    <a:pt x="12051" y="5390"/>
                  </a:lnTo>
                  <a:cubicBezTo>
                    <a:pt x="12050" y="5388"/>
                    <a:pt x="12049" y="5385"/>
                    <a:pt x="12049" y="5381"/>
                  </a:cubicBezTo>
                  <a:cubicBezTo>
                    <a:pt x="12033" y="5365"/>
                    <a:pt x="12033" y="5349"/>
                    <a:pt x="12001" y="5301"/>
                  </a:cubicBezTo>
                  <a:cubicBezTo>
                    <a:pt x="11969" y="5220"/>
                    <a:pt x="11904" y="5124"/>
                    <a:pt x="11840" y="4995"/>
                  </a:cubicBezTo>
                  <a:cubicBezTo>
                    <a:pt x="11808" y="4915"/>
                    <a:pt x="11760" y="4834"/>
                    <a:pt x="11728" y="4738"/>
                  </a:cubicBezTo>
                  <a:cubicBezTo>
                    <a:pt x="11647" y="4577"/>
                    <a:pt x="11567" y="4416"/>
                    <a:pt x="11454" y="4239"/>
                  </a:cubicBezTo>
                  <a:cubicBezTo>
                    <a:pt x="11296" y="4199"/>
                    <a:pt x="11130" y="4180"/>
                    <a:pt x="10962" y="4180"/>
                  </a:cubicBezTo>
                  <a:cubicBezTo>
                    <a:pt x="10516" y="4180"/>
                    <a:pt x="10054" y="4315"/>
                    <a:pt x="9668" y="4561"/>
                  </a:cubicBezTo>
                  <a:cubicBezTo>
                    <a:pt x="9411" y="4738"/>
                    <a:pt x="9186" y="4947"/>
                    <a:pt x="9025" y="5156"/>
                  </a:cubicBezTo>
                  <a:cubicBezTo>
                    <a:pt x="8864" y="5381"/>
                    <a:pt x="8751" y="5622"/>
                    <a:pt x="8687" y="5864"/>
                  </a:cubicBezTo>
                  <a:cubicBezTo>
                    <a:pt x="7722" y="4657"/>
                    <a:pt x="6644" y="3306"/>
                    <a:pt x="5808" y="2244"/>
                  </a:cubicBezTo>
                  <a:cubicBezTo>
                    <a:pt x="5647" y="2051"/>
                    <a:pt x="5518" y="1858"/>
                    <a:pt x="5373" y="1681"/>
                  </a:cubicBezTo>
                  <a:cubicBezTo>
                    <a:pt x="4794" y="957"/>
                    <a:pt x="4408" y="475"/>
                    <a:pt x="4408" y="475"/>
                  </a:cubicBezTo>
                  <a:cubicBezTo>
                    <a:pt x="4182" y="158"/>
                    <a:pt x="3775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2855549" y="3388539"/>
              <a:ext cx="259180" cy="191074"/>
            </a:xfrm>
            <a:custGeom>
              <a:avLst/>
              <a:gdLst/>
              <a:ahLst/>
              <a:cxnLst/>
              <a:rect l="l" t="t" r="r" b="b"/>
              <a:pathLst>
                <a:path w="5518" h="4068" extrusionOk="0">
                  <a:moveTo>
                    <a:pt x="4681" y="0"/>
                  </a:moveTo>
                  <a:cubicBezTo>
                    <a:pt x="4569" y="821"/>
                    <a:pt x="3925" y="1722"/>
                    <a:pt x="2944" y="2365"/>
                  </a:cubicBezTo>
                  <a:cubicBezTo>
                    <a:pt x="2670" y="2526"/>
                    <a:pt x="2413" y="2671"/>
                    <a:pt x="2156" y="2767"/>
                  </a:cubicBezTo>
                  <a:cubicBezTo>
                    <a:pt x="1641" y="2982"/>
                    <a:pt x="1140" y="3089"/>
                    <a:pt x="688" y="3089"/>
                  </a:cubicBezTo>
                  <a:cubicBezTo>
                    <a:pt x="461" y="3089"/>
                    <a:pt x="247" y="3062"/>
                    <a:pt x="48" y="3009"/>
                  </a:cubicBezTo>
                  <a:lnTo>
                    <a:pt x="48" y="3009"/>
                  </a:lnTo>
                  <a:cubicBezTo>
                    <a:pt x="0" y="3250"/>
                    <a:pt x="0" y="3475"/>
                    <a:pt x="64" y="3700"/>
                  </a:cubicBezTo>
                  <a:cubicBezTo>
                    <a:pt x="389" y="3938"/>
                    <a:pt x="816" y="4067"/>
                    <a:pt x="1296" y="4067"/>
                  </a:cubicBezTo>
                  <a:cubicBezTo>
                    <a:pt x="1529" y="4067"/>
                    <a:pt x="1774" y="4037"/>
                    <a:pt x="2027" y="3974"/>
                  </a:cubicBezTo>
                  <a:cubicBezTo>
                    <a:pt x="2542" y="3877"/>
                    <a:pt x="3057" y="3652"/>
                    <a:pt x="3539" y="3330"/>
                  </a:cubicBezTo>
                  <a:cubicBezTo>
                    <a:pt x="4826" y="2510"/>
                    <a:pt x="5518" y="1223"/>
                    <a:pt x="5277" y="274"/>
                  </a:cubicBezTo>
                  <a:cubicBezTo>
                    <a:pt x="5148" y="193"/>
                    <a:pt x="5003" y="113"/>
                    <a:pt x="4842" y="65"/>
                  </a:cubicBezTo>
                  <a:cubicBezTo>
                    <a:pt x="4794" y="33"/>
                    <a:pt x="4730" y="16"/>
                    <a:pt x="4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3070108" y="2951060"/>
              <a:ext cx="449644" cy="505538"/>
            </a:xfrm>
            <a:custGeom>
              <a:avLst/>
              <a:gdLst/>
              <a:ahLst/>
              <a:cxnLst/>
              <a:rect l="l" t="t" r="r" b="b"/>
              <a:pathLst>
                <a:path w="9573" h="10763" extrusionOk="0">
                  <a:moveTo>
                    <a:pt x="3428" y="1"/>
                  </a:moveTo>
                  <a:cubicBezTo>
                    <a:pt x="3095" y="1"/>
                    <a:pt x="2730" y="62"/>
                    <a:pt x="2349" y="177"/>
                  </a:cubicBezTo>
                  <a:cubicBezTo>
                    <a:pt x="2012" y="306"/>
                    <a:pt x="1642" y="467"/>
                    <a:pt x="1304" y="692"/>
                  </a:cubicBezTo>
                  <a:cubicBezTo>
                    <a:pt x="869" y="981"/>
                    <a:pt x="403" y="1384"/>
                    <a:pt x="97" y="1834"/>
                  </a:cubicBezTo>
                  <a:cubicBezTo>
                    <a:pt x="65" y="1898"/>
                    <a:pt x="17" y="1947"/>
                    <a:pt x="1" y="1995"/>
                  </a:cubicBezTo>
                  <a:cubicBezTo>
                    <a:pt x="789" y="3459"/>
                    <a:pt x="1915" y="5647"/>
                    <a:pt x="1915" y="5679"/>
                  </a:cubicBezTo>
                  <a:cubicBezTo>
                    <a:pt x="1995" y="5807"/>
                    <a:pt x="2028" y="5952"/>
                    <a:pt x="2028" y="6113"/>
                  </a:cubicBezTo>
                  <a:cubicBezTo>
                    <a:pt x="2044" y="6435"/>
                    <a:pt x="1947" y="6773"/>
                    <a:pt x="1722" y="7078"/>
                  </a:cubicBezTo>
                  <a:cubicBezTo>
                    <a:pt x="1915" y="7416"/>
                    <a:pt x="2092" y="7770"/>
                    <a:pt x="2253" y="8092"/>
                  </a:cubicBezTo>
                  <a:cubicBezTo>
                    <a:pt x="2333" y="8220"/>
                    <a:pt x="2398" y="8365"/>
                    <a:pt x="2478" y="8510"/>
                  </a:cubicBezTo>
                  <a:cubicBezTo>
                    <a:pt x="2494" y="8542"/>
                    <a:pt x="2510" y="8590"/>
                    <a:pt x="2559" y="8655"/>
                  </a:cubicBezTo>
                  <a:cubicBezTo>
                    <a:pt x="2575" y="8687"/>
                    <a:pt x="2591" y="8751"/>
                    <a:pt x="2639" y="8784"/>
                  </a:cubicBezTo>
                  <a:cubicBezTo>
                    <a:pt x="2671" y="8896"/>
                    <a:pt x="2735" y="8977"/>
                    <a:pt x="2768" y="9073"/>
                  </a:cubicBezTo>
                  <a:cubicBezTo>
                    <a:pt x="2880" y="9266"/>
                    <a:pt x="2977" y="9475"/>
                    <a:pt x="3073" y="9636"/>
                  </a:cubicBezTo>
                  <a:cubicBezTo>
                    <a:pt x="3170" y="9813"/>
                    <a:pt x="3250" y="9974"/>
                    <a:pt x="3331" y="10135"/>
                  </a:cubicBezTo>
                  <a:cubicBezTo>
                    <a:pt x="3379" y="10199"/>
                    <a:pt x="3395" y="10263"/>
                    <a:pt x="3443" y="10312"/>
                  </a:cubicBezTo>
                  <a:cubicBezTo>
                    <a:pt x="3475" y="10376"/>
                    <a:pt x="3492" y="10440"/>
                    <a:pt x="3524" y="10473"/>
                  </a:cubicBezTo>
                  <a:cubicBezTo>
                    <a:pt x="3572" y="10585"/>
                    <a:pt x="3620" y="10682"/>
                    <a:pt x="3652" y="10762"/>
                  </a:cubicBezTo>
                  <a:cubicBezTo>
                    <a:pt x="3781" y="9636"/>
                    <a:pt x="4569" y="8446"/>
                    <a:pt x="5824" y="7625"/>
                  </a:cubicBezTo>
                  <a:cubicBezTo>
                    <a:pt x="6677" y="7062"/>
                    <a:pt x="7642" y="6757"/>
                    <a:pt x="8543" y="6757"/>
                  </a:cubicBezTo>
                  <a:cubicBezTo>
                    <a:pt x="8913" y="6757"/>
                    <a:pt x="9267" y="6821"/>
                    <a:pt x="9572" y="6917"/>
                  </a:cubicBezTo>
                  <a:cubicBezTo>
                    <a:pt x="9508" y="6853"/>
                    <a:pt x="9444" y="6773"/>
                    <a:pt x="9395" y="6676"/>
                  </a:cubicBezTo>
                  <a:cubicBezTo>
                    <a:pt x="8318" y="5325"/>
                    <a:pt x="5631" y="1947"/>
                    <a:pt x="4167" y="129"/>
                  </a:cubicBezTo>
                  <a:cubicBezTo>
                    <a:pt x="3950" y="42"/>
                    <a:pt x="3700" y="1"/>
                    <a:pt x="3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2627322" y="2953408"/>
              <a:ext cx="465520" cy="578717"/>
            </a:xfrm>
            <a:custGeom>
              <a:avLst/>
              <a:gdLst/>
              <a:ahLst/>
              <a:cxnLst/>
              <a:rect l="l" t="t" r="r" b="b"/>
              <a:pathLst>
                <a:path w="9911" h="12321" extrusionOk="0">
                  <a:moveTo>
                    <a:pt x="7330" y="0"/>
                  </a:moveTo>
                  <a:cubicBezTo>
                    <a:pt x="6917" y="0"/>
                    <a:pt x="6479" y="125"/>
                    <a:pt x="6082" y="384"/>
                  </a:cubicBezTo>
                  <a:cubicBezTo>
                    <a:pt x="5486" y="787"/>
                    <a:pt x="5068" y="1430"/>
                    <a:pt x="5068" y="2122"/>
                  </a:cubicBezTo>
                  <a:cubicBezTo>
                    <a:pt x="5068" y="2251"/>
                    <a:pt x="5084" y="2347"/>
                    <a:pt x="5100" y="2460"/>
                  </a:cubicBezTo>
                  <a:cubicBezTo>
                    <a:pt x="5036" y="2395"/>
                    <a:pt x="5004" y="2347"/>
                    <a:pt x="4940" y="2267"/>
                  </a:cubicBezTo>
                  <a:lnTo>
                    <a:pt x="4940" y="2267"/>
                  </a:lnTo>
                  <a:cubicBezTo>
                    <a:pt x="4940" y="2267"/>
                    <a:pt x="4940" y="2267"/>
                    <a:pt x="4940" y="2267"/>
                  </a:cubicBezTo>
                  <a:cubicBezTo>
                    <a:pt x="4779" y="2057"/>
                    <a:pt x="4634" y="1881"/>
                    <a:pt x="4505" y="1704"/>
                  </a:cubicBezTo>
                  <a:cubicBezTo>
                    <a:pt x="4288" y="1624"/>
                    <a:pt x="4035" y="1583"/>
                    <a:pt x="3761" y="1583"/>
                  </a:cubicBezTo>
                  <a:cubicBezTo>
                    <a:pt x="3426" y="1583"/>
                    <a:pt x="3059" y="1644"/>
                    <a:pt x="2687" y="1768"/>
                  </a:cubicBezTo>
                  <a:cubicBezTo>
                    <a:pt x="2350" y="1881"/>
                    <a:pt x="1980" y="2041"/>
                    <a:pt x="1642" y="2267"/>
                  </a:cubicBezTo>
                  <a:cubicBezTo>
                    <a:pt x="1497" y="2363"/>
                    <a:pt x="1368" y="2460"/>
                    <a:pt x="1223" y="2588"/>
                  </a:cubicBezTo>
                  <a:cubicBezTo>
                    <a:pt x="1240" y="2621"/>
                    <a:pt x="1240" y="2685"/>
                    <a:pt x="1175" y="2733"/>
                  </a:cubicBezTo>
                  <a:cubicBezTo>
                    <a:pt x="516" y="3184"/>
                    <a:pt x="258" y="3956"/>
                    <a:pt x="1" y="4696"/>
                  </a:cubicBezTo>
                  <a:cubicBezTo>
                    <a:pt x="178" y="5034"/>
                    <a:pt x="403" y="5468"/>
                    <a:pt x="612" y="5886"/>
                  </a:cubicBezTo>
                  <a:cubicBezTo>
                    <a:pt x="693" y="6015"/>
                    <a:pt x="773" y="6160"/>
                    <a:pt x="837" y="6320"/>
                  </a:cubicBezTo>
                  <a:cubicBezTo>
                    <a:pt x="837" y="6353"/>
                    <a:pt x="853" y="6353"/>
                    <a:pt x="853" y="6369"/>
                  </a:cubicBezTo>
                  <a:cubicBezTo>
                    <a:pt x="918" y="6465"/>
                    <a:pt x="966" y="6562"/>
                    <a:pt x="1014" y="6642"/>
                  </a:cubicBezTo>
                  <a:cubicBezTo>
                    <a:pt x="1079" y="6739"/>
                    <a:pt x="1143" y="6867"/>
                    <a:pt x="1175" y="6964"/>
                  </a:cubicBezTo>
                  <a:cubicBezTo>
                    <a:pt x="1207" y="7028"/>
                    <a:pt x="1240" y="7077"/>
                    <a:pt x="1256" y="7125"/>
                  </a:cubicBezTo>
                  <a:cubicBezTo>
                    <a:pt x="1368" y="7302"/>
                    <a:pt x="1465" y="7511"/>
                    <a:pt x="1561" y="7688"/>
                  </a:cubicBezTo>
                  <a:cubicBezTo>
                    <a:pt x="1610" y="7800"/>
                    <a:pt x="1658" y="7881"/>
                    <a:pt x="1706" y="7977"/>
                  </a:cubicBezTo>
                  <a:cubicBezTo>
                    <a:pt x="1899" y="8347"/>
                    <a:pt x="2092" y="8734"/>
                    <a:pt x="2285" y="9104"/>
                  </a:cubicBezTo>
                  <a:cubicBezTo>
                    <a:pt x="2333" y="9200"/>
                    <a:pt x="2382" y="9280"/>
                    <a:pt x="2430" y="9377"/>
                  </a:cubicBezTo>
                  <a:cubicBezTo>
                    <a:pt x="2462" y="9457"/>
                    <a:pt x="2510" y="9522"/>
                    <a:pt x="2543" y="9602"/>
                  </a:cubicBezTo>
                  <a:cubicBezTo>
                    <a:pt x="2607" y="9699"/>
                    <a:pt x="2671" y="9827"/>
                    <a:pt x="2736" y="9924"/>
                  </a:cubicBezTo>
                  <a:cubicBezTo>
                    <a:pt x="2752" y="9972"/>
                    <a:pt x="2784" y="10020"/>
                    <a:pt x="2816" y="10069"/>
                  </a:cubicBezTo>
                  <a:cubicBezTo>
                    <a:pt x="2848" y="10165"/>
                    <a:pt x="2913" y="10246"/>
                    <a:pt x="2945" y="10342"/>
                  </a:cubicBezTo>
                  <a:cubicBezTo>
                    <a:pt x="2977" y="10390"/>
                    <a:pt x="2993" y="10455"/>
                    <a:pt x="3025" y="10487"/>
                  </a:cubicBezTo>
                  <a:cubicBezTo>
                    <a:pt x="3057" y="10551"/>
                    <a:pt x="3090" y="10583"/>
                    <a:pt x="3106" y="10648"/>
                  </a:cubicBezTo>
                  <a:cubicBezTo>
                    <a:pt x="3154" y="10728"/>
                    <a:pt x="3186" y="10809"/>
                    <a:pt x="3234" y="10873"/>
                  </a:cubicBezTo>
                  <a:cubicBezTo>
                    <a:pt x="3250" y="10937"/>
                    <a:pt x="3299" y="10970"/>
                    <a:pt x="3315" y="11034"/>
                  </a:cubicBezTo>
                  <a:cubicBezTo>
                    <a:pt x="3331" y="11050"/>
                    <a:pt x="3331" y="11066"/>
                    <a:pt x="3347" y="11098"/>
                  </a:cubicBezTo>
                  <a:cubicBezTo>
                    <a:pt x="3363" y="11130"/>
                    <a:pt x="3395" y="11147"/>
                    <a:pt x="3395" y="11195"/>
                  </a:cubicBezTo>
                  <a:cubicBezTo>
                    <a:pt x="3427" y="11259"/>
                    <a:pt x="3443" y="11291"/>
                    <a:pt x="3476" y="11356"/>
                  </a:cubicBezTo>
                  <a:cubicBezTo>
                    <a:pt x="3524" y="11452"/>
                    <a:pt x="3572" y="11549"/>
                    <a:pt x="3636" y="11661"/>
                  </a:cubicBezTo>
                  <a:cubicBezTo>
                    <a:pt x="3669" y="11742"/>
                    <a:pt x="3733" y="11838"/>
                    <a:pt x="3765" y="11919"/>
                  </a:cubicBezTo>
                  <a:lnTo>
                    <a:pt x="3830" y="12031"/>
                  </a:lnTo>
                  <a:cubicBezTo>
                    <a:pt x="3846" y="12080"/>
                    <a:pt x="3878" y="12112"/>
                    <a:pt x="3894" y="12144"/>
                  </a:cubicBezTo>
                  <a:cubicBezTo>
                    <a:pt x="3910" y="12160"/>
                    <a:pt x="3910" y="12176"/>
                    <a:pt x="3910" y="12192"/>
                  </a:cubicBezTo>
                  <a:lnTo>
                    <a:pt x="3974" y="12321"/>
                  </a:lnTo>
                  <a:cubicBezTo>
                    <a:pt x="3990" y="12031"/>
                    <a:pt x="4071" y="11742"/>
                    <a:pt x="4200" y="11452"/>
                  </a:cubicBezTo>
                  <a:cubicBezTo>
                    <a:pt x="4586" y="10551"/>
                    <a:pt x="5261" y="9763"/>
                    <a:pt x="6162" y="9184"/>
                  </a:cubicBezTo>
                  <a:cubicBezTo>
                    <a:pt x="7015" y="8621"/>
                    <a:pt x="7980" y="8315"/>
                    <a:pt x="8881" y="8315"/>
                  </a:cubicBezTo>
                  <a:cubicBezTo>
                    <a:pt x="9251" y="8315"/>
                    <a:pt x="9589" y="8380"/>
                    <a:pt x="9910" y="8476"/>
                  </a:cubicBezTo>
                  <a:cubicBezTo>
                    <a:pt x="9894" y="8444"/>
                    <a:pt x="9846" y="8412"/>
                    <a:pt x="9830" y="8380"/>
                  </a:cubicBezTo>
                  <a:cubicBezTo>
                    <a:pt x="9814" y="8331"/>
                    <a:pt x="9766" y="8299"/>
                    <a:pt x="9733" y="8251"/>
                  </a:cubicBezTo>
                  <a:cubicBezTo>
                    <a:pt x="9669" y="8203"/>
                    <a:pt x="9621" y="8122"/>
                    <a:pt x="9573" y="8058"/>
                  </a:cubicBezTo>
                  <a:cubicBezTo>
                    <a:pt x="9573" y="8042"/>
                    <a:pt x="9540" y="8042"/>
                    <a:pt x="9524" y="8010"/>
                  </a:cubicBezTo>
                  <a:cubicBezTo>
                    <a:pt x="9444" y="7913"/>
                    <a:pt x="9363" y="7817"/>
                    <a:pt x="9267" y="7688"/>
                  </a:cubicBezTo>
                  <a:cubicBezTo>
                    <a:pt x="8398" y="6610"/>
                    <a:pt x="7047" y="4921"/>
                    <a:pt x="5889" y="3441"/>
                  </a:cubicBezTo>
                  <a:cubicBezTo>
                    <a:pt x="5873" y="3103"/>
                    <a:pt x="5969" y="2765"/>
                    <a:pt x="6146" y="2460"/>
                  </a:cubicBezTo>
                  <a:cubicBezTo>
                    <a:pt x="6323" y="2138"/>
                    <a:pt x="6596" y="1864"/>
                    <a:pt x="6918" y="1655"/>
                  </a:cubicBezTo>
                  <a:cubicBezTo>
                    <a:pt x="7318" y="1397"/>
                    <a:pt x="7760" y="1273"/>
                    <a:pt x="8177" y="1273"/>
                  </a:cubicBezTo>
                  <a:cubicBezTo>
                    <a:pt x="8565" y="1273"/>
                    <a:pt x="8931" y="1381"/>
                    <a:pt x="9219" y="1591"/>
                  </a:cubicBezTo>
                  <a:cubicBezTo>
                    <a:pt x="8961" y="1092"/>
                    <a:pt x="8768" y="738"/>
                    <a:pt x="8736" y="690"/>
                  </a:cubicBezTo>
                  <a:cubicBezTo>
                    <a:pt x="8656" y="561"/>
                    <a:pt x="8543" y="449"/>
                    <a:pt x="8414" y="352"/>
                  </a:cubicBezTo>
                  <a:cubicBezTo>
                    <a:pt x="8119" y="121"/>
                    <a:pt x="7737" y="0"/>
                    <a:pt x="7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3285466" y="3327337"/>
              <a:ext cx="288678" cy="212868"/>
            </a:xfrm>
            <a:custGeom>
              <a:avLst/>
              <a:gdLst/>
              <a:ahLst/>
              <a:cxnLst/>
              <a:rect l="l" t="t" r="r" b="b"/>
              <a:pathLst>
                <a:path w="6146" h="4532" extrusionOk="0">
                  <a:moveTo>
                    <a:pt x="5213" y="0"/>
                  </a:moveTo>
                  <a:lnTo>
                    <a:pt x="5213" y="0"/>
                  </a:lnTo>
                  <a:cubicBezTo>
                    <a:pt x="5438" y="933"/>
                    <a:pt x="4746" y="2204"/>
                    <a:pt x="3475" y="3057"/>
                  </a:cubicBezTo>
                  <a:cubicBezTo>
                    <a:pt x="2977" y="3379"/>
                    <a:pt x="2446" y="3588"/>
                    <a:pt x="1963" y="3700"/>
                  </a:cubicBezTo>
                  <a:cubicBezTo>
                    <a:pt x="1724" y="3750"/>
                    <a:pt x="1488" y="3775"/>
                    <a:pt x="1263" y="3775"/>
                  </a:cubicBezTo>
                  <a:cubicBezTo>
                    <a:pt x="761" y="3775"/>
                    <a:pt x="311" y="3650"/>
                    <a:pt x="0" y="3395"/>
                  </a:cubicBezTo>
                  <a:lnTo>
                    <a:pt x="0" y="3395"/>
                  </a:lnTo>
                  <a:cubicBezTo>
                    <a:pt x="33" y="3539"/>
                    <a:pt x="97" y="3700"/>
                    <a:pt x="177" y="3813"/>
                  </a:cubicBezTo>
                  <a:cubicBezTo>
                    <a:pt x="475" y="4286"/>
                    <a:pt x="1067" y="4532"/>
                    <a:pt x="1763" y="4532"/>
                  </a:cubicBezTo>
                  <a:cubicBezTo>
                    <a:pt x="1896" y="4532"/>
                    <a:pt x="2033" y="4523"/>
                    <a:pt x="2172" y="4505"/>
                  </a:cubicBezTo>
                  <a:cubicBezTo>
                    <a:pt x="2751" y="4424"/>
                    <a:pt x="3395" y="4199"/>
                    <a:pt x="3990" y="3797"/>
                  </a:cubicBezTo>
                  <a:cubicBezTo>
                    <a:pt x="5470" y="2848"/>
                    <a:pt x="6146" y="1303"/>
                    <a:pt x="5534" y="338"/>
                  </a:cubicBezTo>
                  <a:cubicBezTo>
                    <a:pt x="5454" y="193"/>
                    <a:pt x="5325" y="97"/>
                    <a:pt x="5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2859307" y="3402911"/>
              <a:ext cx="290181" cy="213620"/>
            </a:xfrm>
            <a:custGeom>
              <a:avLst/>
              <a:gdLst/>
              <a:ahLst/>
              <a:cxnLst/>
              <a:rect l="l" t="t" r="r" b="b"/>
              <a:pathLst>
                <a:path w="6178" h="4548" extrusionOk="0">
                  <a:moveTo>
                    <a:pt x="5213" y="0"/>
                  </a:moveTo>
                  <a:cubicBezTo>
                    <a:pt x="5454" y="933"/>
                    <a:pt x="4746" y="2204"/>
                    <a:pt x="3475" y="3057"/>
                  </a:cubicBezTo>
                  <a:cubicBezTo>
                    <a:pt x="2977" y="3378"/>
                    <a:pt x="2446" y="3587"/>
                    <a:pt x="1979" y="3700"/>
                  </a:cubicBezTo>
                  <a:cubicBezTo>
                    <a:pt x="1733" y="3750"/>
                    <a:pt x="1493" y="3775"/>
                    <a:pt x="1265" y="3775"/>
                  </a:cubicBezTo>
                  <a:cubicBezTo>
                    <a:pt x="764" y="3775"/>
                    <a:pt x="321" y="3654"/>
                    <a:pt x="1" y="3410"/>
                  </a:cubicBezTo>
                  <a:lnTo>
                    <a:pt x="1" y="3410"/>
                  </a:lnTo>
                  <a:cubicBezTo>
                    <a:pt x="33" y="3571"/>
                    <a:pt x="97" y="3700"/>
                    <a:pt x="177" y="3829"/>
                  </a:cubicBezTo>
                  <a:cubicBezTo>
                    <a:pt x="488" y="4301"/>
                    <a:pt x="1071" y="4547"/>
                    <a:pt x="1764" y="4547"/>
                  </a:cubicBezTo>
                  <a:cubicBezTo>
                    <a:pt x="1897" y="4547"/>
                    <a:pt x="2033" y="4538"/>
                    <a:pt x="2172" y="4520"/>
                  </a:cubicBezTo>
                  <a:cubicBezTo>
                    <a:pt x="2751" y="4440"/>
                    <a:pt x="3395" y="4215"/>
                    <a:pt x="4006" y="3813"/>
                  </a:cubicBezTo>
                  <a:cubicBezTo>
                    <a:pt x="5486" y="2847"/>
                    <a:pt x="6178" y="1303"/>
                    <a:pt x="5550" y="338"/>
                  </a:cubicBezTo>
                  <a:cubicBezTo>
                    <a:pt x="5438" y="209"/>
                    <a:pt x="5325" y="97"/>
                    <a:pt x="5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2886502" y="2973512"/>
              <a:ext cx="127758" cy="93799"/>
            </a:xfrm>
            <a:custGeom>
              <a:avLst/>
              <a:gdLst/>
              <a:ahLst/>
              <a:cxnLst/>
              <a:rect l="l" t="t" r="r" b="b"/>
              <a:pathLst>
                <a:path w="2720" h="1997" extrusionOk="0">
                  <a:moveTo>
                    <a:pt x="1879" y="1"/>
                  </a:moveTo>
                  <a:cubicBezTo>
                    <a:pt x="1832" y="1"/>
                    <a:pt x="1785" y="2"/>
                    <a:pt x="1738" y="5"/>
                  </a:cubicBezTo>
                  <a:cubicBezTo>
                    <a:pt x="1432" y="21"/>
                    <a:pt x="1127" y="150"/>
                    <a:pt x="869" y="310"/>
                  </a:cubicBezTo>
                  <a:cubicBezTo>
                    <a:pt x="612" y="487"/>
                    <a:pt x="387" y="729"/>
                    <a:pt x="242" y="986"/>
                  </a:cubicBezTo>
                  <a:cubicBezTo>
                    <a:pt x="81" y="1276"/>
                    <a:pt x="1" y="1549"/>
                    <a:pt x="1" y="1855"/>
                  </a:cubicBezTo>
                  <a:cubicBezTo>
                    <a:pt x="1" y="1903"/>
                    <a:pt x="49" y="1951"/>
                    <a:pt x="81" y="1983"/>
                  </a:cubicBezTo>
                  <a:cubicBezTo>
                    <a:pt x="98" y="1992"/>
                    <a:pt x="117" y="1996"/>
                    <a:pt x="135" y="1996"/>
                  </a:cubicBezTo>
                  <a:cubicBezTo>
                    <a:pt x="184" y="1996"/>
                    <a:pt x="230" y="1966"/>
                    <a:pt x="242" y="1919"/>
                  </a:cubicBezTo>
                  <a:cubicBezTo>
                    <a:pt x="355" y="1678"/>
                    <a:pt x="483" y="1453"/>
                    <a:pt x="628" y="1260"/>
                  </a:cubicBezTo>
                  <a:cubicBezTo>
                    <a:pt x="708" y="1163"/>
                    <a:pt x="773" y="1066"/>
                    <a:pt x="869" y="986"/>
                  </a:cubicBezTo>
                  <a:cubicBezTo>
                    <a:pt x="950" y="906"/>
                    <a:pt x="1046" y="825"/>
                    <a:pt x="1159" y="761"/>
                  </a:cubicBezTo>
                  <a:cubicBezTo>
                    <a:pt x="1561" y="503"/>
                    <a:pt x="2044" y="407"/>
                    <a:pt x="2558" y="407"/>
                  </a:cubicBezTo>
                  <a:cubicBezTo>
                    <a:pt x="2607" y="407"/>
                    <a:pt x="2655" y="391"/>
                    <a:pt x="2687" y="326"/>
                  </a:cubicBezTo>
                  <a:cubicBezTo>
                    <a:pt x="2719" y="246"/>
                    <a:pt x="2687" y="166"/>
                    <a:pt x="2623" y="150"/>
                  </a:cubicBezTo>
                  <a:cubicBezTo>
                    <a:pt x="2378" y="41"/>
                    <a:pt x="2133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068605" y="2958622"/>
              <a:ext cx="187457" cy="442786"/>
            </a:xfrm>
            <a:custGeom>
              <a:avLst/>
              <a:gdLst/>
              <a:ahLst/>
              <a:cxnLst/>
              <a:rect l="l" t="t" r="r" b="b"/>
              <a:pathLst>
                <a:path w="3991" h="9427" extrusionOk="0">
                  <a:moveTo>
                    <a:pt x="2365" y="0"/>
                  </a:moveTo>
                  <a:cubicBezTo>
                    <a:pt x="2011" y="113"/>
                    <a:pt x="1657" y="273"/>
                    <a:pt x="1320" y="499"/>
                  </a:cubicBezTo>
                  <a:cubicBezTo>
                    <a:pt x="869" y="804"/>
                    <a:pt x="435" y="1207"/>
                    <a:pt x="113" y="1641"/>
                  </a:cubicBezTo>
                  <a:cubicBezTo>
                    <a:pt x="65" y="1705"/>
                    <a:pt x="33" y="1770"/>
                    <a:pt x="1" y="1802"/>
                  </a:cubicBezTo>
                  <a:cubicBezTo>
                    <a:pt x="789" y="3282"/>
                    <a:pt x="1915" y="5469"/>
                    <a:pt x="1915" y="5486"/>
                  </a:cubicBezTo>
                  <a:cubicBezTo>
                    <a:pt x="1995" y="5630"/>
                    <a:pt x="2044" y="5775"/>
                    <a:pt x="2044" y="5936"/>
                  </a:cubicBezTo>
                  <a:cubicBezTo>
                    <a:pt x="2060" y="6258"/>
                    <a:pt x="1963" y="6596"/>
                    <a:pt x="1738" y="6901"/>
                  </a:cubicBezTo>
                  <a:cubicBezTo>
                    <a:pt x="2011" y="7432"/>
                    <a:pt x="2301" y="7963"/>
                    <a:pt x="2542" y="8446"/>
                  </a:cubicBezTo>
                  <a:cubicBezTo>
                    <a:pt x="2558" y="8478"/>
                    <a:pt x="2591" y="8542"/>
                    <a:pt x="2623" y="8590"/>
                  </a:cubicBezTo>
                  <a:cubicBezTo>
                    <a:pt x="2655" y="8687"/>
                    <a:pt x="2719" y="8767"/>
                    <a:pt x="2767" y="8864"/>
                  </a:cubicBezTo>
                  <a:cubicBezTo>
                    <a:pt x="2864" y="9073"/>
                    <a:pt x="2961" y="9266"/>
                    <a:pt x="3057" y="9427"/>
                  </a:cubicBezTo>
                  <a:cubicBezTo>
                    <a:pt x="3218" y="9202"/>
                    <a:pt x="3363" y="8944"/>
                    <a:pt x="3459" y="8703"/>
                  </a:cubicBezTo>
                  <a:cubicBezTo>
                    <a:pt x="3765" y="8140"/>
                    <a:pt x="3990" y="7368"/>
                    <a:pt x="3749" y="6740"/>
                  </a:cubicBezTo>
                  <a:cubicBezTo>
                    <a:pt x="3604" y="6370"/>
                    <a:pt x="3411" y="6097"/>
                    <a:pt x="3250" y="5807"/>
                  </a:cubicBezTo>
                  <a:cubicBezTo>
                    <a:pt x="3041" y="5469"/>
                    <a:pt x="2928" y="5100"/>
                    <a:pt x="3025" y="4585"/>
                  </a:cubicBezTo>
                  <a:cubicBezTo>
                    <a:pt x="3105" y="4183"/>
                    <a:pt x="3250" y="3813"/>
                    <a:pt x="3331" y="3410"/>
                  </a:cubicBezTo>
                  <a:cubicBezTo>
                    <a:pt x="3588" y="2252"/>
                    <a:pt x="3250" y="997"/>
                    <a:pt x="2462" y="97"/>
                  </a:cubicBezTo>
                  <a:cubicBezTo>
                    <a:pt x="2446" y="64"/>
                    <a:pt x="2397" y="16"/>
                    <a:pt x="2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2625819" y="3034901"/>
              <a:ext cx="202535" cy="443585"/>
            </a:xfrm>
            <a:custGeom>
              <a:avLst/>
              <a:gdLst/>
              <a:ahLst/>
              <a:cxnLst/>
              <a:rect l="l" t="t" r="r" b="b"/>
              <a:pathLst>
                <a:path w="4312" h="9444" extrusionOk="0">
                  <a:moveTo>
                    <a:pt x="2703" y="1"/>
                  </a:moveTo>
                  <a:cubicBezTo>
                    <a:pt x="2365" y="129"/>
                    <a:pt x="1995" y="290"/>
                    <a:pt x="1658" y="516"/>
                  </a:cubicBezTo>
                  <a:cubicBezTo>
                    <a:pt x="1191" y="805"/>
                    <a:pt x="757" y="1207"/>
                    <a:pt x="451" y="1658"/>
                  </a:cubicBezTo>
                  <a:cubicBezTo>
                    <a:pt x="194" y="2044"/>
                    <a:pt x="1" y="2462"/>
                    <a:pt x="1" y="2880"/>
                  </a:cubicBezTo>
                  <a:cubicBezTo>
                    <a:pt x="918" y="4585"/>
                    <a:pt x="2478" y="7626"/>
                    <a:pt x="3427" y="9444"/>
                  </a:cubicBezTo>
                  <a:cubicBezTo>
                    <a:pt x="3588" y="9202"/>
                    <a:pt x="3733" y="8961"/>
                    <a:pt x="3829" y="8720"/>
                  </a:cubicBezTo>
                  <a:cubicBezTo>
                    <a:pt x="4087" y="8125"/>
                    <a:pt x="4312" y="7352"/>
                    <a:pt x="4071" y="6725"/>
                  </a:cubicBezTo>
                  <a:cubicBezTo>
                    <a:pt x="3765" y="5921"/>
                    <a:pt x="3186" y="5535"/>
                    <a:pt x="3363" y="4569"/>
                  </a:cubicBezTo>
                  <a:cubicBezTo>
                    <a:pt x="3443" y="4183"/>
                    <a:pt x="3588" y="3813"/>
                    <a:pt x="3668" y="3427"/>
                  </a:cubicBezTo>
                  <a:cubicBezTo>
                    <a:pt x="3926" y="2253"/>
                    <a:pt x="3588" y="1014"/>
                    <a:pt x="2800" y="113"/>
                  </a:cubicBezTo>
                  <a:cubicBezTo>
                    <a:pt x="2768" y="65"/>
                    <a:pt x="2735" y="33"/>
                    <a:pt x="2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240140" y="3268389"/>
              <a:ext cx="377827" cy="308311"/>
            </a:xfrm>
            <a:custGeom>
              <a:avLst/>
              <a:gdLst/>
              <a:ahLst/>
              <a:cxnLst/>
              <a:rect l="l" t="t" r="r" b="b"/>
              <a:pathLst>
                <a:path w="8044" h="6564" extrusionOk="0">
                  <a:moveTo>
                    <a:pt x="4906" y="885"/>
                  </a:moveTo>
                  <a:cubicBezTo>
                    <a:pt x="5082" y="885"/>
                    <a:pt x="5249" y="901"/>
                    <a:pt x="5405" y="934"/>
                  </a:cubicBezTo>
                  <a:cubicBezTo>
                    <a:pt x="5438" y="934"/>
                    <a:pt x="5502" y="950"/>
                    <a:pt x="5550" y="966"/>
                  </a:cubicBezTo>
                  <a:cubicBezTo>
                    <a:pt x="5792" y="1030"/>
                    <a:pt x="5985" y="1127"/>
                    <a:pt x="6145" y="1271"/>
                  </a:cubicBezTo>
                  <a:cubicBezTo>
                    <a:pt x="6274" y="1368"/>
                    <a:pt x="6371" y="1464"/>
                    <a:pt x="6467" y="1609"/>
                  </a:cubicBezTo>
                  <a:cubicBezTo>
                    <a:pt x="6499" y="1625"/>
                    <a:pt x="6515" y="1674"/>
                    <a:pt x="6532" y="1690"/>
                  </a:cubicBezTo>
                  <a:cubicBezTo>
                    <a:pt x="7078" y="2655"/>
                    <a:pt x="6371" y="4151"/>
                    <a:pt x="4939" y="5068"/>
                  </a:cubicBezTo>
                  <a:cubicBezTo>
                    <a:pt x="4344" y="5470"/>
                    <a:pt x="3716" y="5695"/>
                    <a:pt x="3121" y="5776"/>
                  </a:cubicBezTo>
                  <a:cubicBezTo>
                    <a:pt x="2983" y="5792"/>
                    <a:pt x="2848" y="5800"/>
                    <a:pt x="2718" y="5800"/>
                  </a:cubicBezTo>
                  <a:cubicBezTo>
                    <a:pt x="2059" y="5800"/>
                    <a:pt x="1510" y="5594"/>
                    <a:pt x="1175" y="5164"/>
                  </a:cubicBezTo>
                  <a:cubicBezTo>
                    <a:pt x="1159" y="5148"/>
                    <a:pt x="1142" y="5116"/>
                    <a:pt x="1126" y="5084"/>
                  </a:cubicBezTo>
                  <a:cubicBezTo>
                    <a:pt x="1046" y="4971"/>
                    <a:pt x="982" y="4811"/>
                    <a:pt x="949" y="4666"/>
                  </a:cubicBezTo>
                  <a:cubicBezTo>
                    <a:pt x="885" y="4441"/>
                    <a:pt x="885" y="4231"/>
                    <a:pt x="917" y="3990"/>
                  </a:cubicBezTo>
                  <a:cubicBezTo>
                    <a:pt x="1046" y="3154"/>
                    <a:pt x="1689" y="2253"/>
                    <a:pt x="2671" y="1609"/>
                  </a:cubicBezTo>
                  <a:cubicBezTo>
                    <a:pt x="3402" y="1135"/>
                    <a:pt x="4215" y="885"/>
                    <a:pt x="4906" y="885"/>
                  </a:cubicBezTo>
                  <a:close/>
                  <a:moveTo>
                    <a:pt x="4923" y="1"/>
                  </a:moveTo>
                  <a:cubicBezTo>
                    <a:pt x="4038" y="1"/>
                    <a:pt x="3073" y="306"/>
                    <a:pt x="2204" y="869"/>
                  </a:cubicBezTo>
                  <a:cubicBezTo>
                    <a:pt x="949" y="1690"/>
                    <a:pt x="177" y="2880"/>
                    <a:pt x="65" y="3990"/>
                  </a:cubicBezTo>
                  <a:cubicBezTo>
                    <a:pt x="0" y="4521"/>
                    <a:pt x="97" y="5052"/>
                    <a:pt x="386" y="5486"/>
                  </a:cubicBezTo>
                  <a:cubicBezTo>
                    <a:pt x="821" y="6178"/>
                    <a:pt x="1641" y="6564"/>
                    <a:pt x="2638" y="6564"/>
                  </a:cubicBezTo>
                  <a:cubicBezTo>
                    <a:pt x="3523" y="6564"/>
                    <a:pt x="4488" y="6258"/>
                    <a:pt x="5341" y="5695"/>
                  </a:cubicBezTo>
                  <a:cubicBezTo>
                    <a:pt x="7239" y="4473"/>
                    <a:pt x="8044" y="2398"/>
                    <a:pt x="7175" y="1062"/>
                  </a:cubicBezTo>
                  <a:cubicBezTo>
                    <a:pt x="6902" y="644"/>
                    <a:pt x="6467" y="322"/>
                    <a:pt x="5952" y="161"/>
                  </a:cubicBezTo>
                  <a:cubicBezTo>
                    <a:pt x="5647" y="65"/>
                    <a:pt x="5293" y="1"/>
                    <a:pt x="49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025534" y="3188071"/>
              <a:ext cx="136072" cy="128745"/>
            </a:xfrm>
            <a:custGeom>
              <a:avLst/>
              <a:gdLst/>
              <a:ahLst/>
              <a:cxnLst/>
              <a:rect l="l" t="t" r="r" b="b"/>
              <a:pathLst>
                <a:path w="2897" h="2741" extrusionOk="0">
                  <a:moveTo>
                    <a:pt x="1704" y="0"/>
                  </a:moveTo>
                  <a:cubicBezTo>
                    <a:pt x="1398" y="0"/>
                    <a:pt x="1075" y="90"/>
                    <a:pt x="805" y="263"/>
                  </a:cubicBezTo>
                  <a:cubicBezTo>
                    <a:pt x="564" y="424"/>
                    <a:pt x="387" y="633"/>
                    <a:pt x="242" y="826"/>
                  </a:cubicBezTo>
                  <a:cubicBezTo>
                    <a:pt x="65" y="1115"/>
                    <a:pt x="1" y="1437"/>
                    <a:pt x="49" y="1727"/>
                  </a:cubicBezTo>
                  <a:cubicBezTo>
                    <a:pt x="306" y="2081"/>
                    <a:pt x="564" y="2370"/>
                    <a:pt x="773" y="2660"/>
                  </a:cubicBezTo>
                  <a:lnTo>
                    <a:pt x="789" y="2660"/>
                  </a:lnTo>
                  <a:cubicBezTo>
                    <a:pt x="821" y="2676"/>
                    <a:pt x="853" y="2676"/>
                    <a:pt x="885" y="2692"/>
                  </a:cubicBezTo>
                  <a:cubicBezTo>
                    <a:pt x="934" y="2692"/>
                    <a:pt x="966" y="2724"/>
                    <a:pt x="982" y="2724"/>
                  </a:cubicBezTo>
                  <a:lnTo>
                    <a:pt x="1014" y="2724"/>
                  </a:lnTo>
                  <a:cubicBezTo>
                    <a:pt x="1046" y="2724"/>
                    <a:pt x="1095" y="2740"/>
                    <a:pt x="1127" y="2740"/>
                  </a:cubicBezTo>
                  <a:lnTo>
                    <a:pt x="1432" y="2740"/>
                  </a:lnTo>
                  <a:cubicBezTo>
                    <a:pt x="1465" y="2740"/>
                    <a:pt x="1529" y="2724"/>
                    <a:pt x="1577" y="2724"/>
                  </a:cubicBezTo>
                  <a:cubicBezTo>
                    <a:pt x="1593" y="2724"/>
                    <a:pt x="1625" y="2692"/>
                    <a:pt x="1658" y="2692"/>
                  </a:cubicBezTo>
                  <a:cubicBezTo>
                    <a:pt x="1690" y="2676"/>
                    <a:pt x="1706" y="2676"/>
                    <a:pt x="1754" y="2660"/>
                  </a:cubicBezTo>
                  <a:cubicBezTo>
                    <a:pt x="1770" y="2660"/>
                    <a:pt x="1786" y="2644"/>
                    <a:pt x="1835" y="2644"/>
                  </a:cubicBezTo>
                  <a:cubicBezTo>
                    <a:pt x="1851" y="2611"/>
                    <a:pt x="1867" y="2611"/>
                    <a:pt x="1915" y="2595"/>
                  </a:cubicBezTo>
                  <a:cubicBezTo>
                    <a:pt x="1931" y="2595"/>
                    <a:pt x="1947" y="2579"/>
                    <a:pt x="1979" y="2579"/>
                  </a:cubicBezTo>
                  <a:cubicBezTo>
                    <a:pt x="2011" y="2563"/>
                    <a:pt x="2028" y="2531"/>
                    <a:pt x="2076" y="2531"/>
                  </a:cubicBezTo>
                  <a:cubicBezTo>
                    <a:pt x="2108" y="2515"/>
                    <a:pt x="2156" y="2499"/>
                    <a:pt x="2172" y="2483"/>
                  </a:cubicBezTo>
                  <a:cubicBezTo>
                    <a:pt x="2221" y="2434"/>
                    <a:pt x="2269" y="2418"/>
                    <a:pt x="2317" y="2370"/>
                  </a:cubicBezTo>
                  <a:cubicBezTo>
                    <a:pt x="2349" y="2354"/>
                    <a:pt x="2381" y="2322"/>
                    <a:pt x="2414" y="2290"/>
                  </a:cubicBezTo>
                  <a:lnTo>
                    <a:pt x="2494" y="2209"/>
                  </a:lnTo>
                  <a:lnTo>
                    <a:pt x="2574" y="2129"/>
                  </a:lnTo>
                  <a:cubicBezTo>
                    <a:pt x="2574" y="2113"/>
                    <a:pt x="2591" y="2113"/>
                    <a:pt x="2623" y="2097"/>
                  </a:cubicBezTo>
                  <a:cubicBezTo>
                    <a:pt x="2623" y="2081"/>
                    <a:pt x="2639" y="2081"/>
                    <a:pt x="2639" y="2048"/>
                  </a:cubicBezTo>
                  <a:cubicBezTo>
                    <a:pt x="2639" y="2048"/>
                    <a:pt x="2639" y="2032"/>
                    <a:pt x="2655" y="2032"/>
                  </a:cubicBezTo>
                  <a:cubicBezTo>
                    <a:pt x="2655" y="2016"/>
                    <a:pt x="2671" y="2016"/>
                    <a:pt x="2671" y="2016"/>
                  </a:cubicBezTo>
                  <a:cubicBezTo>
                    <a:pt x="2671" y="2000"/>
                    <a:pt x="2703" y="2000"/>
                    <a:pt x="2703" y="1968"/>
                  </a:cubicBezTo>
                  <a:lnTo>
                    <a:pt x="2703" y="1952"/>
                  </a:lnTo>
                  <a:lnTo>
                    <a:pt x="2703" y="1936"/>
                  </a:lnTo>
                  <a:cubicBezTo>
                    <a:pt x="2719" y="1920"/>
                    <a:pt x="2735" y="1888"/>
                    <a:pt x="2735" y="1855"/>
                  </a:cubicBezTo>
                  <a:lnTo>
                    <a:pt x="2735" y="1839"/>
                  </a:lnTo>
                  <a:cubicBezTo>
                    <a:pt x="2751" y="1807"/>
                    <a:pt x="2751" y="1791"/>
                    <a:pt x="2751" y="1775"/>
                  </a:cubicBezTo>
                  <a:cubicBezTo>
                    <a:pt x="2784" y="1759"/>
                    <a:pt x="2784" y="1727"/>
                    <a:pt x="2800" y="1694"/>
                  </a:cubicBezTo>
                  <a:cubicBezTo>
                    <a:pt x="2800" y="1678"/>
                    <a:pt x="2816" y="1646"/>
                    <a:pt x="2816" y="1614"/>
                  </a:cubicBezTo>
                  <a:cubicBezTo>
                    <a:pt x="2816" y="1614"/>
                    <a:pt x="2816" y="1598"/>
                    <a:pt x="2832" y="1598"/>
                  </a:cubicBezTo>
                  <a:cubicBezTo>
                    <a:pt x="2864" y="1534"/>
                    <a:pt x="2880" y="1469"/>
                    <a:pt x="2880" y="1405"/>
                  </a:cubicBezTo>
                  <a:cubicBezTo>
                    <a:pt x="2880" y="1389"/>
                    <a:pt x="2880" y="1373"/>
                    <a:pt x="2896" y="1324"/>
                  </a:cubicBezTo>
                  <a:lnTo>
                    <a:pt x="2896" y="1292"/>
                  </a:lnTo>
                  <a:lnTo>
                    <a:pt x="2896" y="1212"/>
                  </a:lnTo>
                  <a:lnTo>
                    <a:pt x="2896" y="1196"/>
                  </a:lnTo>
                  <a:lnTo>
                    <a:pt x="2896" y="1148"/>
                  </a:lnTo>
                  <a:lnTo>
                    <a:pt x="2896" y="1083"/>
                  </a:lnTo>
                  <a:lnTo>
                    <a:pt x="2896" y="1067"/>
                  </a:lnTo>
                  <a:lnTo>
                    <a:pt x="2896" y="987"/>
                  </a:lnTo>
                  <a:cubicBezTo>
                    <a:pt x="2896" y="971"/>
                    <a:pt x="2896" y="954"/>
                    <a:pt x="2880" y="922"/>
                  </a:cubicBezTo>
                  <a:cubicBezTo>
                    <a:pt x="2880" y="906"/>
                    <a:pt x="2864" y="890"/>
                    <a:pt x="2864" y="842"/>
                  </a:cubicBezTo>
                  <a:cubicBezTo>
                    <a:pt x="2864" y="810"/>
                    <a:pt x="2832" y="794"/>
                    <a:pt x="2816" y="745"/>
                  </a:cubicBezTo>
                  <a:cubicBezTo>
                    <a:pt x="2816" y="745"/>
                    <a:pt x="2816" y="729"/>
                    <a:pt x="2800" y="729"/>
                  </a:cubicBezTo>
                  <a:cubicBezTo>
                    <a:pt x="2784" y="713"/>
                    <a:pt x="2784" y="665"/>
                    <a:pt x="2751" y="649"/>
                  </a:cubicBezTo>
                  <a:cubicBezTo>
                    <a:pt x="2751" y="649"/>
                    <a:pt x="2735" y="633"/>
                    <a:pt x="2735" y="584"/>
                  </a:cubicBezTo>
                  <a:cubicBezTo>
                    <a:pt x="2719" y="568"/>
                    <a:pt x="2719" y="552"/>
                    <a:pt x="2703" y="504"/>
                  </a:cubicBezTo>
                  <a:cubicBezTo>
                    <a:pt x="2703" y="504"/>
                    <a:pt x="2703" y="488"/>
                    <a:pt x="2671" y="488"/>
                  </a:cubicBezTo>
                  <a:cubicBezTo>
                    <a:pt x="2488" y="158"/>
                    <a:pt x="2111" y="0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2903130" y="3011651"/>
              <a:ext cx="221417" cy="215968"/>
            </a:xfrm>
            <a:custGeom>
              <a:avLst/>
              <a:gdLst/>
              <a:ahLst/>
              <a:cxnLst/>
              <a:rect l="l" t="t" r="r" b="b"/>
              <a:pathLst>
                <a:path w="4714" h="4598" extrusionOk="0">
                  <a:moveTo>
                    <a:pt x="2305" y="1"/>
                  </a:moveTo>
                  <a:cubicBezTo>
                    <a:pt x="1888" y="1"/>
                    <a:pt x="1446" y="125"/>
                    <a:pt x="1046" y="383"/>
                  </a:cubicBezTo>
                  <a:cubicBezTo>
                    <a:pt x="708" y="576"/>
                    <a:pt x="451" y="866"/>
                    <a:pt x="274" y="1187"/>
                  </a:cubicBezTo>
                  <a:cubicBezTo>
                    <a:pt x="97" y="1493"/>
                    <a:pt x="1" y="1831"/>
                    <a:pt x="17" y="2169"/>
                  </a:cubicBezTo>
                  <a:cubicBezTo>
                    <a:pt x="644" y="2957"/>
                    <a:pt x="1320" y="3810"/>
                    <a:pt x="1947" y="4598"/>
                  </a:cubicBezTo>
                  <a:cubicBezTo>
                    <a:pt x="2027" y="4357"/>
                    <a:pt x="2124" y="4115"/>
                    <a:pt x="2285" y="3906"/>
                  </a:cubicBezTo>
                  <a:cubicBezTo>
                    <a:pt x="2446" y="3681"/>
                    <a:pt x="2671" y="3472"/>
                    <a:pt x="2928" y="3295"/>
                  </a:cubicBezTo>
                  <a:cubicBezTo>
                    <a:pt x="3314" y="3049"/>
                    <a:pt x="3776" y="2914"/>
                    <a:pt x="4222" y="2914"/>
                  </a:cubicBezTo>
                  <a:cubicBezTo>
                    <a:pt x="4390" y="2914"/>
                    <a:pt x="4556" y="2934"/>
                    <a:pt x="4714" y="2973"/>
                  </a:cubicBezTo>
                  <a:cubicBezTo>
                    <a:pt x="4634" y="2812"/>
                    <a:pt x="4537" y="2651"/>
                    <a:pt x="4457" y="2474"/>
                  </a:cubicBezTo>
                  <a:cubicBezTo>
                    <a:pt x="4441" y="2410"/>
                    <a:pt x="4392" y="2346"/>
                    <a:pt x="4376" y="2297"/>
                  </a:cubicBezTo>
                  <a:cubicBezTo>
                    <a:pt x="4312" y="2169"/>
                    <a:pt x="4231" y="2024"/>
                    <a:pt x="4183" y="1911"/>
                  </a:cubicBezTo>
                  <a:cubicBezTo>
                    <a:pt x="4151" y="1847"/>
                    <a:pt x="4119" y="1815"/>
                    <a:pt x="4103" y="1751"/>
                  </a:cubicBezTo>
                  <a:cubicBezTo>
                    <a:pt x="4038" y="1654"/>
                    <a:pt x="3990" y="1541"/>
                    <a:pt x="3942" y="1445"/>
                  </a:cubicBezTo>
                  <a:cubicBezTo>
                    <a:pt x="3877" y="1348"/>
                    <a:pt x="3829" y="1252"/>
                    <a:pt x="3781" y="1139"/>
                  </a:cubicBezTo>
                  <a:cubicBezTo>
                    <a:pt x="3701" y="1011"/>
                    <a:pt x="3620" y="850"/>
                    <a:pt x="3556" y="721"/>
                  </a:cubicBezTo>
                  <a:cubicBezTo>
                    <a:pt x="3475" y="576"/>
                    <a:pt x="3411" y="448"/>
                    <a:pt x="3347" y="319"/>
                  </a:cubicBezTo>
                  <a:cubicBezTo>
                    <a:pt x="3059" y="109"/>
                    <a:pt x="2693" y="1"/>
                    <a:pt x="2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2813229" y="3343212"/>
              <a:ext cx="378578" cy="307560"/>
            </a:xfrm>
            <a:custGeom>
              <a:avLst/>
              <a:gdLst/>
              <a:ahLst/>
              <a:cxnLst/>
              <a:rect l="l" t="t" r="r" b="b"/>
              <a:pathLst>
                <a:path w="8060" h="6548" extrusionOk="0">
                  <a:moveTo>
                    <a:pt x="4925" y="907"/>
                  </a:moveTo>
                  <a:cubicBezTo>
                    <a:pt x="5093" y="907"/>
                    <a:pt x="5254" y="921"/>
                    <a:pt x="5405" y="949"/>
                  </a:cubicBezTo>
                  <a:cubicBezTo>
                    <a:pt x="5438" y="949"/>
                    <a:pt x="5502" y="965"/>
                    <a:pt x="5550" y="981"/>
                  </a:cubicBezTo>
                  <a:cubicBezTo>
                    <a:pt x="5775" y="1046"/>
                    <a:pt x="5985" y="1142"/>
                    <a:pt x="6145" y="1271"/>
                  </a:cubicBezTo>
                  <a:cubicBezTo>
                    <a:pt x="6274" y="1368"/>
                    <a:pt x="6371" y="1464"/>
                    <a:pt x="6467" y="1609"/>
                  </a:cubicBezTo>
                  <a:cubicBezTo>
                    <a:pt x="6499" y="1641"/>
                    <a:pt x="6515" y="1673"/>
                    <a:pt x="6531" y="1705"/>
                  </a:cubicBezTo>
                  <a:cubicBezTo>
                    <a:pt x="7078" y="2671"/>
                    <a:pt x="6371" y="4167"/>
                    <a:pt x="4939" y="5084"/>
                  </a:cubicBezTo>
                  <a:cubicBezTo>
                    <a:pt x="4344" y="5470"/>
                    <a:pt x="3716" y="5711"/>
                    <a:pt x="3121" y="5791"/>
                  </a:cubicBezTo>
                  <a:cubicBezTo>
                    <a:pt x="2988" y="5807"/>
                    <a:pt x="2858" y="5815"/>
                    <a:pt x="2730" y="5815"/>
                  </a:cubicBezTo>
                  <a:cubicBezTo>
                    <a:pt x="2086" y="5815"/>
                    <a:pt x="1526" y="5610"/>
                    <a:pt x="1191" y="5180"/>
                  </a:cubicBezTo>
                  <a:cubicBezTo>
                    <a:pt x="1158" y="5164"/>
                    <a:pt x="1142" y="5132"/>
                    <a:pt x="1126" y="5100"/>
                  </a:cubicBezTo>
                  <a:cubicBezTo>
                    <a:pt x="1046" y="4987"/>
                    <a:pt x="982" y="4826"/>
                    <a:pt x="949" y="4681"/>
                  </a:cubicBezTo>
                  <a:cubicBezTo>
                    <a:pt x="885" y="4456"/>
                    <a:pt x="885" y="4247"/>
                    <a:pt x="917" y="4006"/>
                  </a:cubicBezTo>
                  <a:cubicBezTo>
                    <a:pt x="1046" y="3169"/>
                    <a:pt x="1689" y="2268"/>
                    <a:pt x="2671" y="1625"/>
                  </a:cubicBezTo>
                  <a:cubicBezTo>
                    <a:pt x="3421" y="1146"/>
                    <a:pt x="4234" y="907"/>
                    <a:pt x="4925" y="907"/>
                  </a:cubicBezTo>
                  <a:close/>
                  <a:moveTo>
                    <a:pt x="4923" y="0"/>
                  </a:moveTo>
                  <a:cubicBezTo>
                    <a:pt x="4038" y="0"/>
                    <a:pt x="3073" y="306"/>
                    <a:pt x="2204" y="869"/>
                  </a:cubicBezTo>
                  <a:cubicBezTo>
                    <a:pt x="1303" y="1448"/>
                    <a:pt x="628" y="2252"/>
                    <a:pt x="274" y="3121"/>
                  </a:cubicBezTo>
                  <a:cubicBezTo>
                    <a:pt x="161" y="3411"/>
                    <a:pt x="81" y="3700"/>
                    <a:pt x="48" y="3974"/>
                  </a:cubicBezTo>
                  <a:cubicBezTo>
                    <a:pt x="0" y="4537"/>
                    <a:pt x="97" y="5051"/>
                    <a:pt x="402" y="5486"/>
                  </a:cubicBezTo>
                  <a:cubicBezTo>
                    <a:pt x="837" y="6177"/>
                    <a:pt x="1657" y="6547"/>
                    <a:pt x="2655" y="6547"/>
                  </a:cubicBezTo>
                  <a:cubicBezTo>
                    <a:pt x="3539" y="6547"/>
                    <a:pt x="4505" y="6258"/>
                    <a:pt x="5357" y="5695"/>
                  </a:cubicBezTo>
                  <a:cubicBezTo>
                    <a:pt x="7239" y="4456"/>
                    <a:pt x="8060" y="2397"/>
                    <a:pt x="7191" y="1062"/>
                  </a:cubicBezTo>
                  <a:cubicBezTo>
                    <a:pt x="6901" y="644"/>
                    <a:pt x="6467" y="338"/>
                    <a:pt x="5952" y="161"/>
                  </a:cubicBezTo>
                  <a:cubicBezTo>
                    <a:pt x="5631" y="65"/>
                    <a:pt x="5293" y="0"/>
                    <a:pt x="4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285466" y="3312212"/>
              <a:ext cx="216907" cy="148143"/>
            </a:xfrm>
            <a:custGeom>
              <a:avLst/>
              <a:gdLst/>
              <a:ahLst/>
              <a:cxnLst/>
              <a:rect l="l" t="t" r="r" b="b"/>
              <a:pathLst>
                <a:path w="4618" h="3154" extrusionOk="0">
                  <a:moveTo>
                    <a:pt x="3781" y="1"/>
                  </a:moveTo>
                  <a:cubicBezTo>
                    <a:pt x="3717" y="1"/>
                    <a:pt x="3636" y="17"/>
                    <a:pt x="3572" y="17"/>
                  </a:cubicBezTo>
                  <a:cubicBezTo>
                    <a:pt x="3491" y="17"/>
                    <a:pt x="3395" y="33"/>
                    <a:pt x="3298" y="49"/>
                  </a:cubicBezTo>
                  <a:cubicBezTo>
                    <a:pt x="3153" y="81"/>
                    <a:pt x="3009" y="113"/>
                    <a:pt x="2864" y="161"/>
                  </a:cubicBezTo>
                  <a:cubicBezTo>
                    <a:pt x="2735" y="194"/>
                    <a:pt x="2590" y="258"/>
                    <a:pt x="2446" y="322"/>
                  </a:cubicBezTo>
                  <a:lnTo>
                    <a:pt x="2204" y="435"/>
                  </a:lnTo>
                  <a:cubicBezTo>
                    <a:pt x="2043" y="515"/>
                    <a:pt x="1883" y="596"/>
                    <a:pt x="1738" y="692"/>
                  </a:cubicBezTo>
                  <a:cubicBezTo>
                    <a:pt x="757" y="1336"/>
                    <a:pt x="113" y="2269"/>
                    <a:pt x="0" y="3073"/>
                  </a:cubicBezTo>
                  <a:cubicBezTo>
                    <a:pt x="199" y="3127"/>
                    <a:pt x="413" y="3154"/>
                    <a:pt x="640" y="3154"/>
                  </a:cubicBezTo>
                  <a:cubicBezTo>
                    <a:pt x="1093" y="3154"/>
                    <a:pt x="1593" y="3046"/>
                    <a:pt x="2108" y="2832"/>
                  </a:cubicBezTo>
                  <a:cubicBezTo>
                    <a:pt x="2365" y="2735"/>
                    <a:pt x="2623" y="2591"/>
                    <a:pt x="2864" y="2430"/>
                  </a:cubicBezTo>
                  <a:cubicBezTo>
                    <a:pt x="3861" y="1786"/>
                    <a:pt x="4505" y="853"/>
                    <a:pt x="4617" y="49"/>
                  </a:cubicBezTo>
                  <a:cubicBezTo>
                    <a:pt x="4569" y="17"/>
                    <a:pt x="4521" y="17"/>
                    <a:pt x="4489" y="17"/>
                  </a:cubicBezTo>
                  <a:cubicBezTo>
                    <a:pt x="4440" y="17"/>
                    <a:pt x="4424" y="1"/>
                    <a:pt x="4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2858555" y="3385532"/>
              <a:ext cx="218410" cy="149459"/>
            </a:xfrm>
            <a:custGeom>
              <a:avLst/>
              <a:gdLst/>
              <a:ahLst/>
              <a:cxnLst/>
              <a:rect l="l" t="t" r="r" b="b"/>
              <a:pathLst>
                <a:path w="4650" h="3182" extrusionOk="0">
                  <a:moveTo>
                    <a:pt x="3877" y="0"/>
                  </a:moveTo>
                  <a:cubicBezTo>
                    <a:pt x="3781" y="0"/>
                    <a:pt x="3684" y="16"/>
                    <a:pt x="3572" y="16"/>
                  </a:cubicBezTo>
                  <a:cubicBezTo>
                    <a:pt x="3218" y="64"/>
                    <a:pt x="2832" y="177"/>
                    <a:pt x="2446" y="338"/>
                  </a:cubicBezTo>
                  <a:cubicBezTo>
                    <a:pt x="2349" y="386"/>
                    <a:pt x="2269" y="418"/>
                    <a:pt x="2172" y="483"/>
                  </a:cubicBezTo>
                  <a:lnTo>
                    <a:pt x="1754" y="724"/>
                  </a:lnTo>
                  <a:cubicBezTo>
                    <a:pt x="757" y="1367"/>
                    <a:pt x="113" y="2300"/>
                    <a:pt x="0" y="3105"/>
                  </a:cubicBezTo>
                  <a:cubicBezTo>
                    <a:pt x="192" y="3157"/>
                    <a:pt x="401" y="3182"/>
                    <a:pt x="621" y="3182"/>
                  </a:cubicBezTo>
                  <a:cubicBezTo>
                    <a:pt x="1083" y="3182"/>
                    <a:pt x="1595" y="3071"/>
                    <a:pt x="2108" y="2863"/>
                  </a:cubicBezTo>
                  <a:cubicBezTo>
                    <a:pt x="2365" y="2751"/>
                    <a:pt x="2639" y="2622"/>
                    <a:pt x="2896" y="2461"/>
                  </a:cubicBezTo>
                  <a:cubicBezTo>
                    <a:pt x="3877" y="1818"/>
                    <a:pt x="4521" y="885"/>
                    <a:pt x="4650" y="80"/>
                  </a:cubicBezTo>
                  <a:cubicBezTo>
                    <a:pt x="4601" y="64"/>
                    <a:pt x="4537" y="64"/>
                    <a:pt x="4505" y="64"/>
                  </a:cubicBezTo>
                  <a:cubicBezTo>
                    <a:pt x="4456" y="48"/>
                    <a:pt x="4440" y="48"/>
                    <a:pt x="4424" y="48"/>
                  </a:cubicBezTo>
                  <a:cubicBezTo>
                    <a:pt x="4408" y="48"/>
                    <a:pt x="4376" y="48"/>
                    <a:pt x="4360" y="16"/>
                  </a:cubicBezTo>
                  <a:cubicBezTo>
                    <a:pt x="4328" y="16"/>
                    <a:pt x="4280" y="16"/>
                    <a:pt x="4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234127" y="2990139"/>
              <a:ext cx="145842" cy="186894"/>
            </a:xfrm>
            <a:custGeom>
              <a:avLst/>
              <a:gdLst/>
              <a:ahLst/>
              <a:cxnLst/>
              <a:rect l="l" t="t" r="r" b="b"/>
              <a:pathLst>
                <a:path w="3105" h="3979" extrusionOk="0">
                  <a:moveTo>
                    <a:pt x="157" y="1"/>
                  </a:moveTo>
                  <a:cubicBezTo>
                    <a:pt x="75" y="1"/>
                    <a:pt x="0" y="87"/>
                    <a:pt x="48" y="182"/>
                  </a:cubicBezTo>
                  <a:cubicBezTo>
                    <a:pt x="643" y="1308"/>
                    <a:pt x="1978" y="3045"/>
                    <a:pt x="2847" y="3930"/>
                  </a:cubicBezTo>
                  <a:cubicBezTo>
                    <a:pt x="2868" y="3961"/>
                    <a:pt x="2902" y="3979"/>
                    <a:pt x="2941" y="3979"/>
                  </a:cubicBezTo>
                  <a:cubicBezTo>
                    <a:pt x="2962" y="3979"/>
                    <a:pt x="2985" y="3973"/>
                    <a:pt x="3008" y="3962"/>
                  </a:cubicBezTo>
                  <a:cubicBezTo>
                    <a:pt x="3056" y="3930"/>
                    <a:pt x="3104" y="3849"/>
                    <a:pt x="3056" y="3801"/>
                  </a:cubicBezTo>
                  <a:cubicBezTo>
                    <a:pt x="2461" y="2707"/>
                    <a:pt x="1158" y="954"/>
                    <a:pt x="241" y="37"/>
                  </a:cubicBezTo>
                  <a:cubicBezTo>
                    <a:pt x="216" y="11"/>
                    <a:pt x="18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2807217" y="3066465"/>
              <a:ext cx="145654" cy="186941"/>
            </a:xfrm>
            <a:custGeom>
              <a:avLst/>
              <a:gdLst/>
              <a:ahLst/>
              <a:cxnLst/>
              <a:rect l="l" t="t" r="r" b="b"/>
              <a:pathLst>
                <a:path w="3101" h="3980" extrusionOk="0">
                  <a:moveTo>
                    <a:pt x="157" y="0"/>
                  </a:moveTo>
                  <a:cubicBezTo>
                    <a:pt x="75" y="0"/>
                    <a:pt x="0" y="86"/>
                    <a:pt x="48" y="181"/>
                  </a:cubicBezTo>
                  <a:cubicBezTo>
                    <a:pt x="627" y="1259"/>
                    <a:pt x="1930" y="3029"/>
                    <a:pt x="2847" y="3946"/>
                  </a:cubicBezTo>
                  <a:cubicBezTo>
                    <a:pt x="2870" y="3969"/>
                    <a:pt x="2899" y="3979"/>
                    <a:pt x="2927" y="3979"/>
                  </a:cubicBezTo>
                  <a:cubicBezTo>
                    <a:pt x="3014" y="3979"/>
                    <a:pt x="3101" y="3882"/>
                    <a:pt x="3040" y="3785"/>
                  </a:cubicBezTo>
                  <a:cubicBezTo>
                    <a:pt x="2445" y="2659"/>
                    <a:pt x="1110" y="905"/>
                    <a:pt x="241" y="37"/>
                  </a:cubicBezTo>
                  <a:cubicBezTo>
                    <a:pt x="215" y="11"/>
                    <a:pt x="18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010409" y="3031144"/>
              <a:ext cx="61061" cy="101737"/>
            </a:xfrm>
            <a:custGeom>
              <a:avLst/>
              <a:gdLst/>
              <a:ahLst/>
              <a:cxnLst/>
              <a:rect l="l" t="t" r="r" b="b"/>
              <a:pathLst>
                <a:path w="1300" h="2166" extrusionOk="0">
                  <a:moveTo>
                    <a:pt x="130" y="0"/>
                  </a:moveTo>
                  <a:cubicBezTo>
                    <a:pt x="65" y="33"/>
                    <a:pt x="1" y="113"/>
                    <a:pt x="17" y="161"/>
                  </a:cubicBezTo>
                  <a:cubicBezTo>
                    <a:pt x="146" y="740"/>
                    <a:pt x="628" y="1673"/>
                    <a:pt x="1063" y="2124"/>
                  </a:cubicBezTo>
                  <a:cubicBezTo>
                    <a:pt x="1087" y="2153"/>
                    <a:pt x="1118" y="2166"/>
                    <a:pt x="1150" y="2166"/>
                  </a:cubicBezTo>
                  <a:cubicBezTo>
                    <a:pt x="1224" y="2166"/>
                    <a:pt x="1299" y="2096"/>
                    <a:pt x="1288" y="1995"/>
                  </a:cubicBezTo>
                  <a:cubicBezTo>
                    <a:pt x="1175" y="1384"/>
                    <a:pt x="660" y="483"/>
                    <a:pt x="226" y="49"/>
                  </a:cubicBezTo>
                  <a:cubicBezTo>
                    <a:pt x="210" y="0"/>
                    <a:pt x="162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3048972" y="2916255"/>
              <a:ext cx="173836" cy="108125"/>
            </a:xfrm>
            <a:custGeom>
              <a:avLst/>
              <a:gdLst/>
              <a:ahLst/>
              <a:cxnLst/>
              <a:rect l="l" t="t" r="r" b="b"/>
              <a:pathLst>
                <a:path w="3701" h="2302" extrusionOk="0">
                  <a:moveTo>
                    <a:pt x="2767" y="1"/>
                  </a:moveTo>
                  <a:cubicBezTo>
                    <a:pt x="2622" y="1"/>
                    <a:pt x="2476" y="11"/>
                    <a:pt x="2333" y="33"/>
                  </a:cubicBezTo>
                  <a:cubicBezTo>
                    <a:pt x="1915" y="98"/>
                    <a:pt x="1512" y="259"/>
                    <a:pt x="1142" y="500"/>
                  </a:cubicBezTo>
                  <a:cubicBezTo>
                    <a:pt x="966" y="612"/>
                    <a:pt x="805" y="741"/>
                    <a:pt x="644" y="902"/>
                  </a:cubicBezTo>
                  <a:cubicBezTo>
                    <a:pt x="483" y="1063"/>
                    <a:pt x="370" y="1224"/>
                    <a:pt x="242" y="1401"/>
                  </a:cubicBezTo>
                  <a:cubicBezTo>
                    <a:pt x="161" y="1562"/>
                    <a:pt x="65" y="1722"/>
                    <a:pt x="0" y="1899"/>
                  </a:cubicBezTo>
                  <a:cubicBezTo>
                    <a:pt x="65" y="2012"/>
                    <a:pt x="145" y="2141"/>
                    <a:pt x="226" y="2302"/>
                  </a:cubicBezTo>
                  <a:cubicBezTo>
                    <a:pt x="322" y="2092"/>
                    <a:pt x="467" y="1867"/>
                    <a:pt x="628" y="1658"/>
                  </a:cubicBezTo>
                  <a:cubicBezTo>
                    <a:pt x="853" y="1369"/>
                    <a:pt x="1126" y="1127"/>
                    <a:pt x="1432" y="918"/>
                  </a:cubicBezTo>
                  <a:cubicBezTo>
                    <a:pt x="1593" y="822"/>
                    <a:pt x="1754" y="725"/>
                    <a:pt x="1915" y="661"/>
                  </a:cubicBezTo>
                  <a:cubicBezTo>
                    <a:pt x="2075" y="580"/>
                    <a:pt x="2252" y="516"/>
                    <a:pt x="2429" y="484"/>
                  </a:cubicBezTo>
                  <a:cubicBezTo>
                    <a:pt x="2752" y="414"/>
                    <a:pt x="3086" y="368"/>
                    <a:pt x="3422" y="368"/>
                  </a:cubicBezTo>
                  <a:cubicBezTo>
                    <a:pt x="3472" y="368"/>
                    <a:pt x="3522" y="369"/>
                    <a:pt x="3572" y="371"/>
                  </a:cubicBezTo>
                  <a:cubicBezTo>
                    <a:pt x="3604" y="371"/>
                    <a:pt x="3668" y="339"/>
                    <a:pt x="3684" y="275"/>
                  </a:cubicBezTo>
                  <a:cubicBezTo>
                    <a:pt x="3700" y="226"/>
                    <a:pt x="3668" y="146"/>
                    <a:pt x="3588" y="114"/>
                  </a:cubicBezTo>
                  <a:cubicBezTo>
                    <a:pt x="3323" y="40"/>
                    <a:pt x="3045" y="1"/>
                    <a:pt x="2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2613748" y="2991078"/>
              <a:ext cx="181398" cy="127899"/>
            </a:xfrm>
            <a:custGeom>
              <a:avLst/>
              <a:gdLst/>
              <a:ahLst/>
              <a:cxnLst/>
              <a:rect l="l" t="t" r="r" b="b"/>
              <a:pathLst>
                <a:path w="3862" h="2723" extrusionOk="0">
                  <a:moveTo>
                    <a:pt x="2951" y="0"/>
                  </a:moveTo>
                  <a:cubicBezTo>
                    <a:pt x="2806" y="0"/>
                    <a:pt x="2659" y="11"/>
                    <a:pt x="2510" y="33"/>
                  </a:cubicBezTo>
                  <a:cubicBezTo>
                    <a:pt x="2092" y="97"/>
                    <a:pt x="1689" y="258"/>
                    <a:pt x="1336" y="499"/>
                  </a:cubicBezTo>
                  <a:cubicBezTo>
                    <a:pt x="1142" y="612"/>
                    <a:pt x="982" y="741"/>
                    <a:pt x="821" y="902"/>
                  </a:cubicBezTo>
                  <a:cubicBezTo>
                    <a:pt x="660" y="1062"/>
                    <a:pt x="547" y="1223"/>
                    <a:pt x="419" y="1400"/>
                  </a:cubicBezTo>
                  <a:cubicBezTo>
                    <a:pt x="209" y="1770"/>
                    <a:pt x="49" y="2172"/>
                    <a:pt x="0" y="2591"/>
                  </a:cubicBezTo>
                  <a:cubicBezTo>
                    <a:pt x="0" y="2655"/>
                    <a:pt x="49" y="2703"/>
                    <a:pt x="65" y="2703"/>
                  </a:cubicBezTo>
                  <a:cubicBezTo>
                    <a:pt x="78" y="2717"/>
                    <a:pt x="95" y="2723"/>
                    <a:pt x="112" y="2723"/>
                  </a:cubicBezTo>
                  <a:cubicBezTo>
                    <a:pt x="155" y="2723"/>
                    <a:pt x="202" y="2685"/>
                    <a:pt x="226" y="2639"/>
                  </a:cubicBezTo>
                  <a:cubicBezTo>
                    <a:pt x="354" y="2285"/>
                    <a:pt x="563" y="1963"/>
                    <a:pt x="789" y="1658"/>
                  </a:cubicBezTo>
                  <a:cubicBezTo>
                    <a:pt x="998" y="1368"/>
                    <a:pt x="1287" y="1127"/>
                    <a:pt x="1593" y="918"/>
                  </a:cubicBezTo>
                  <a:cubicBezTo>
                    <a:pt x="1754" y="821"/>
                    <a:pt x="1915" y="725"/>
                    <a:pt x="2075" y="660"/>
                  </a:cubicBezTo>
                  <a:cubicBezTo>
                    <a:pt x="2236" y="580"/>
                    <a:pt x="2413" y="516"/>
                    <a:pt x="2590" y="483"/>
                  </a:cubicBezTo>
                  <a:cubicBezTo>
                    <a:pt x="2912" y="413"/>
                    <a:pt x="3247" y="368"/>
                    <a:pt x="3572" y="368"/>
                  </a:cubicBezTo>
                  <a:cubicBezTo>
                    <a:pt x="3620" y="368"/>
                    <a:pt x="3669" y="369"/>
                    <a:pt x="3716" y="371"/>
                  </a:cubicBezTo>
                  <a:cubicBezTo>
                    <a:pt x="3765" y="371"/>
                    <a:pt x="3829" y="339"/>
                    <a:pt x="3845" y="274"/>
                  </a:cubicBezTo>
                  <a:cubicBezTo>
                    <a:pt x="3861" y="210"/>
                    <a:pt x="3829" y="129"/>
                    <a:pt x="3765" y="113"/>
                  </a:cubicBezTo>
                  <a:cubicBezTo>
                    <a:pt x="3500" y="39"/>
                    <a:pt x="3229" y="0"/>
                    <a:pt x="2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2430893" y="2677366"/>
              <a:ext cx="1179511" cy="982471"/>
            </a:xfrm>
            <a:custGeom>
              <a:avLst/>
              <a:gdLst/>
              <a:ahLst/>
              <a:cxnLst/>
              <a:rect l="l" t="t" r="r" b="b"/>
              <a:pathLst>
                <a:path w="25112" h="20917" extrusionOk="0">
                  <a:moveTo>
                    <a:pt x="15697" y="4428"/>
                  </a:moveTo>
                  <a:cubicBezTo>
                    <a:pt x="16136" y="4428"/>
                    <a:pt x="16500" y="4566"/>
                    <a:pt x="16698" y="4846"/>
                  </a:cubicBezTo>
                  <a:cubicBezTo>
                    <a:pt x="16698" y="4862"/>
                    <a:pt x="16972" y="5184"/>
                    <a:pt x="17390" y="5698"/>
                  </a:cubicBezTo>
                  <a:cubicBezTo>
                    <a:pt x="17259" y="5680"/>
                    <a:pt x="17126" y="5671"/>
                    <a:pt x="16991" y="5671"/>
                  </a:cubicBezTo>
                  <a:cubicBezTo>
                    <a:pt x="16644" y="5671"/>
                    <a:pt x="16285" y="5732"/>
                    <a:pt x="15926" y="5859"/>
                  </a:cubicBezTo>
                  <a:cubicBezTo>
                    <a:pt x="15556" y="5988"/>
                    <a:pt x="15186" y="6165"/>
                    <a:pt x="14848" y="6390"/>
                  </a:cubicBezTo>
                  <a:cubicBezTo>
                    <a:pt x="14366" y="6712"/>
                    <a:pt x="13948" y="7114"/>
                    <a:pt x="13642" y="7532"/>
                  </a:cubicBezTo>
                  <a:cubicBezTo>
                    <a:pt x="13626" y="7468"/>
                    <a:pt x="13578" y="7420"/>
                    <a:pt x="13561" y="7371"/>
                  </a:cubicBezTo>
                  <a:cubicBezTo>
                    <a:pt x="13385" y="7018"/>
                    <a:pt x="13272" y="6792"/>
                    <a:pt x="13191" y="6664"/>
                  </a:cubicBezTo>
                  <a:cubicBezTo>
                    <a:pt x="13111" y="6535"/>
                    <a:pt x="13079" y="6487"/>
                    <a:pt x="13079" y="6471"/>
                  </a:cubicBezTo>
                  <a:cubicBezTo>
                    <a:pt x="12998" y="6342"/>
                    <a:pt x="12918" y="6261"/>
                    <a:pt x="12838" y="6165"/>
                  </a:cubicBezTo>
                  <a:cubicBezTo>
                    <a:pt x="13111" y="5698"/>
                    <a:pt x="13545" y="5280"/>
                    <a:pt x="13964" y="5007"/>
                  </a:cubicBezTo>
                  <a:cubicBezTo>
                    <a:pt x="14549" y="4623"/>
                    <a:pt x="15176" y="4428"/>
                    <a:pt x="15697" y="4428"/>
                  </a:cubicBezTo>
                  <a:close/>
                  <a:moveTo>
                    <a:pt x="11502" y="5988"/>
                  </a:moveTo>
                  <a:cubicBezTo>
                    <a:pt x="11567" y="5988"/>
                    <a:pt x="11631" y="5988"/>
                    <a:pt x="11711" y="6004"/>
                  </a:cubicBezTo>
                  <a:cubicBezTo>
                    <a:pt x="11953" y="6036"/>
                    <a:pt x="12194" y="6117"/>
                    <a:pt x="12387" y="6245"/>
                  </a:cubicBezTo>
                  <a:cubicBezTo>
                    <a:pt x="12484" y="6310"/>
                    <a:pt x="12564" y="6374"/>
                    <a:pt x="12645" y="6471"/>
                  </a:cubicBezTo>
                  <a:cubicBezTo>
                    <a:pt x="12677" y="6519"/>
                    <a:pt x="12725" y="6567"/>
                    <a:pt x="12757" y="6631"/>
                  </a:cubicBezTo>
                  <a:cubicBezTo>
                    <a:pt x="12789" y="6648"/>
                    <a:pt x="12886" y="6857"/>
                    <a:pt x="12998" y="7082"/>
                  </a:cubicBezTo>
                  <a:cubicBezTo>
                    <a:pt x="12870" y="7018"/>
                    <a:pt x="12709" y="7001"/>
                    <a:pt x="12548" y="6969"/>
                  </a:cubicBezTo>
                  <a:cubicBezTo>
                    <a:pt x="12492" y="6961"/>
                    <a:pt x="12439" y="6957"/>
                    <a:pt x="12387" y="6957"/>
                  </a:cubicBezTo>
                  <a:cubicBezTo>
                    <a:pt x="12335" y="6957"/>
                    <a:pt x="12283" y="6961"/>
                    <a:pt x="12226" y="6969"/>
                  </a:cubicBezTo>
                  <a:cubicBezTo>
                    <a:pt x="11792" y="7001"/>
                    <a:pt x="11358" y="7130"/>
                    <a:pt x="10971" y="7371"/>
                  </a:cubicBezTo>
                  <a:cubicBezTo>
                    <a:pt x="10634" y="7597"/>
                    <a:pt x="10344" y="7902"/>
                    <a:pt x="10167" y="8224"/>
                  </a:cubicBezTo>
                  <a:cubicBezTo>
                    <a:pt x="10055" y="8449"/>
                    <a:pt x="9974" y="8658"/>
                    <a:pt x="9926" y="8884"/>
                  </a:cubicBezTo>
                  <a:cubicBezTo>
                    <a:pt x="9813" y="8723"/>
                    <a:pt x="9685" y="8562"/>
                    <a:pt x="9540" y="8417"/>
                  </a:cubicBezTo>
                  <a:cubicBezTo>
                    <a:pt x="9508" y="8369"/>
                    <a:pt x="9443" y="8304"/>
                    <a:pt x="9411" y="8240"/>
                  </a:cubicBezTo>
                  <a:cubicBezTo>
                    <a:pt x="9411" y="8144"/>
                    <a:pt x="9379" y="8063"/>
                    <a:pt x="9379" y="7967"/>
                  </a:cubicBezTo>
                  <a:cubicBezTo>
                    <a:pt x="9379" y="7355"/>
                    <a:pt x="9749" y="6760"/>
                    <a:pt x="10328" y="6358"/>
                  </a:cubicBezTo>
                  <a:cubicBezTo>
                    <a:pt x="10698" y="6117"/>
                    <a:pt x="11100" y="5988"/>
                    <a:pt x="11502" y="5988"/>
                  </a:cubicBezTo>
                  <a:close/>
                  <a:moveTo>
                    <a:pt x="6548" y="6004"/>
                  </a:moveTo>
                  <a:cubicBezTo>
                    <a:pt x="6998" y="6004"/>
                    <a:pt x="7352" y="6149"/>
                    <a:pt x="7561" y="6438"/>
                  </a:cubicBezTo>
                  <a:cubicBezTo>
                    <a:pt x="7561" y="6455"/>
                    <a:pt x="7818" y="6776"/>
                    <a:pt x="8237" y="7275"/>
                  </a:cubicBezTo>
                  <a:cubicBezTo>
                    <a:pt x="8159" y="7269"/>
                    <a:pt x="8079" y="7266"/>
                    <a:pt x="7996" y="7266"/>
                  </a:cubicBezTo>
                  <a:cubicBezTo>
                    <a:pt x="7647" y="7266"/>
                    <a:pt x="7253" y="7322"/>
                    <a:pt x="6837" y="7452"/>
                  </a:cubicBezTo>
                  <a:cubicBezTo>
                    <a:pt x="6451" y="7581"/>
                    <a:pt x="6081" y="7758"/>
                    <a:pt x="5743" y="7983"/>
                  </a:cubicBezTo>
                  <a:cubicBezTo>
                    <a:pt x="5598" y="8079"/>
                    <a:pt x="5470" y="8176"/>
                    <a:pt x="5325" y="8304"/>
                  </a:cubicBezTo>
                  <a:cubicBezTo>
                    <a:pt x="5229" y="8385"/>
                    <a:pt x="5148" y="8465"/>
                    <a:pt x="5035" y="8546"/>
                  </a:cubicBezTo>
                  <a:cubicBezTo>
                    <a:pt x="4826" y="8739"/>
                    <a:pt x="4633" y="8964"/>
                    <a:pt x="4472" y="9189"/>
                  </a:cubicBezTo>
                  <a:cubicBezTo>
                    <a:pt x="4360" y="9350"/>
                    <a:pt x="4247" y="9527"/>
                    <a:pt x="4199" y="9688"/>
                  </a:cubicBezTo>
                  <a:cubicBezTo>
                    <a:pt x="4183" y="9736"/>
                    <a:pt x="4151" y="9768"/>
                    <a:pt x="4151" y="9784"/>
                  </a:cubicBezTo>
                  <a:cubicBezTo>
                    <a:pt x="4135" y="9865"/>
                    <a:pt x="4102" y="9929"/>
                    <a:pt x="4070" y="10010"/>
                  </a:cubicBezTo>
                  <a:lnTo>
                    <a:pt x="3620" y="9125"/>
                  </a:lnTo>
                  <a:cubicBezTo>
                    <a:pt x="3507" y="8964"/>
                    <a:pt x="3459" y="8787"/>
                    <a:pt x="3459" y="8578"/>
                  </a:cubicBezTo>
                  <a:cubicBezTo>
                    <a:pt x="3427" y="7838"/>
                    <a:pt x="4119" y="7050"/>
                    <a:pt x="4826" y="6599"/>
                  </a:cubicBezTo>
                  <a:cubicBezTo>
                    <a:pt x="5405" y="6213"/>
                    <a:pt x="6033" y="6004"/>
                    <a:pt x="6548" y="6004"/>
                  </a:cubicBezTo>
                  <a:close/>
                  <a:moveTo>
                    <a:pt x="12323" y="7275"/>
                  </a:moveTo>
                  <a:cubicBezTo>
                    <a:pt x="12435" y="7275"/>
                    <a:pt x="12548" y="7275"/>
                    <a:pt x="12645" y="7291"/>
                  </a:cubicBezTo>
                  <a:cubicBezTo>
                    <a:pt x="12886" y="7339"/>
                    <a:pt x="13111" y="7420"/>
                    <a:pt x="13304" y="7532"/>
                  </a:cubicBezTo>
                  <a:lnTo>
                    <a:pt x="13433" y="7774"/>
                  </a:lnTo>
                  <a:cubicBezTo>
                    <a:pt x="13433" y="7806"/>
                    <a:pt x="13449" y="7822"/>
                    <a:pt x="13465" y="7838"/>
                  </a:cubicBezTo>
                  <a:cubicBezTo>
                    <a:pt x="13529" y="7934"/>
                    <a:pt x="13594" y="8063"/>
                    <a:pt x="13642" y="8176"/>
                  </a:cubicBezTo>
                  <a:cubicBezTo>
                    <a:pt x="13771" y="8417"/>
                    <a:pt x="13915" y="8707"/>
                    <a:pt x="14044" y="8964"/>
                  </a:cubicBezTo>
                  <a:cubicBezTo>
                    <a:pt x="14092" y="9044"/>
                    <a:pt x="14125" y="9125"/>
                    <a:pt x="14189" y="9221"/>
                  </a:cubicBezTo>
                  <a:cubicBezTo>
                    <a:pt x="14318" y="9447"/>
                    <a:pt x="14430" y="9688"/>
                    <a:pt x="14559" y="9913"/>
                  </a:cubicBezTo>
                  <a:cubicBezTo>
                    <a:pt x="14446" y="9889"/>
                    <a:pt x="14346" y="9877"/>
                    <a:pt x="14249" y="9877"/>
                  </a:cubicBezTo>
                  <a:cubicBezTo>
                    <a:pt x="14153" y="9877"/>
                    <a:pt x="14060" y="9889"/>
                    <a:pt x="13964" y="9913"/>
                  </a:cubicBezTo>
                  <a:cubicBezTo>
                    <a:pt x="13867" y="9929"/>
                    <a:pt x="13755" y="9945"/>
                    <a:pt x="13642" y="9978"/>
                  </a:cubicBezTo>
                  <a:cubicBezTo>
                    <a:pt x="13385" y="10026"/>
                    <a:pt x="13143" y="10154"/>
                    <a:pt x="12902" y="10299"/>
                  </a:cubicBezTo>
                  <a:cubicBezTo>
                    <a:pt x="12628" y="10476"/>
                    <a:pt x="12403" y="10701"/>
                    <a:pt x="12226" y="10943"/>
                  </a:cubicBezTo>
                  <a:cubicBezTo>
                    <a:pt x="12114" y="11071"/>
                    <a:pt x="12017" y="11232"/>
                    <a:pt x="11953" y="11425"/>
                  </a:cubicBezTo>
                  <a:lnTo>
                    <a:pt x="10746" y="9913"/>
                  </a:lnTo>
                  <a:cubicBezTo>
                    <a:pt x="10650" y="9784"/>
                    <a:pt x="10553" y="9672"/>
                    <a:pt x="10457" y="9527"/>
                  </a:cubicBezTo>
                  <a:cubicBezTo>
                    <a:pt x="10425" y="9511"/>
                    <a:pt x="10408" y="9463"/>
                    <a:pt x="10392" y="9447"/>
                  </a:cubicBezTo>
                  <a:cubicBezTo>
                    <a:pt x="10328" y="9382"/>
                    <a:pt x="10296" y="9302"/>
                    <a:pt x="10232" y="9254"/>
                  </a:cubicBezTo>
                  <a:cubicBezTo>
                    <a:pt x="10232" y="8964"/>
                    <a:pt x="10312" y="8658"/>
                    <a:pt x="10473" y="8385"/>
                  </a:cubicBezTo>
                  <a:cubicBezTo>
                    <a:pt x="10634" y="8079"/>
                    <a:pt x="10891" y="7838"/>
                    <a:pt x="11197" y="7645"/>
                  </a:cubicBezTo>
                  <a:cubicBezTo>
                    <a:pt x="11535" y="7420"/>
                    <a:pt x="11937" y="7291"/>
                    <a:pt x="12323" y="7275"/>
                  </a:cubicBezTo>
                  <a:close/>
                  <a:moveTo>
                    <a:pt x="17019" y="319"/>
                  </a:moveTo>
                  <a:cubicBezTo>
                    <a:pt x="18573" y="319"/>
                    <a:pt x="20079" y="833"/>
                    <a:pt x="21074" y="1741"/>
                  </a:cubicBezTo>
                  <a:cubicBezTo>
                    <a:pt x="22972" y="3478"/>
                    <a:pt x="22570" y="6342"/>
                    <a:pt x="21396" y="8272"/>
                  </a:cubicBezTo>
                  <a:cubicBezTo>
                    <a:pt x="21171" y="8626"/>
                    <a:pt x="20929" y="8964"/>
                    <a:pt x="20640" y="9302"/>
                  </a:cubicBezTo>
                  <a:cubicBezTo>
                    <a:pt x="19674" y="8079"/>
                    <a:pt x="18661" y="6808"/>
                    <a:pt x="17889" y="5859"/>
                  </a:cubicBezTo>
                  <a:cubicBezTo>
                    <a:pt x="17615" y="5505"/>
                    <a:pt x="17374" y="5200"/>
                    <a:pt x="17181" y="4991"/>
                  </a:cubicBezTo>
                  <a:cubicBezTo>
                    <a:pt x="17020" y="4765"/>
                    <a:pt x="16924" y="4653"/>
                    <a:pt x="16924" y="4653"/>
                  </a:cubicBezTo>
                  <a:cubicBezTo>
                    <a:pt x="16660" y="4288"/>
                    <a:pt x="16202" y="4107"/>
                    <a:pt x="15662" y="4107"/>
                  </a:cubicBezTo>
                  <a:cubicBezTo>
                    <a:pt x="15080" y="4107"/>
                    <a:pt x="14404" y="4317"/>
                    <a:pt x="13771" y="4733"/>
                  </a:cubicBezTo>
                  <a:cubicBezTo>
                    <a:pt x="13320" y="5023"/>
                    <a:pt x="12838" y="5457"/>
                    <a:pt x="12564" y="5972"/>
                  </a:cubicBezTo>
                  <a:cubicBezTo>
                    <a:pt x="12339" y="5827"/>
                    <a:pt x="12081" y="5747"/>
                    <a:pt x="11792" y="5698"/>
                  </a:cubicBezTo>
                  <a:cubicBezTo>
                    <a:pt x="11720" y="5692"/>
                    <a:pt x="11647" y="5689"/>
                    <a:pt x="11575" y="5689"/>
                  </a:cubicBezTo>
                  <a:cubicBezTo>
                    <a:pt x="11110" y="5689"/>
                    <a:pt x="10633" y="5822"/>
                    <a:pt x="10215" y="6101"/>
                  </a:cubicBezTo>
                  <a:cubicBezTo>
                    <a:pt x="9572" y="6503"/>
                    <a:pt x="9170" y="7178"/>
                    <a:pt x="9122" y="7822"/>
                  </a:cubicBezTo>
                  <a:cubicBezTo>
                    <a:pt x="9025" y="7693"/>
                    <a:pt x="8928" y="7581"/>
                    <a:pt x="8848" y="7452"/>
                  </a:cubicBezTo>
                  <a:cubicBezTo>
                    <a:pt x="8558" y="7098"/>
                    <a:pt x="8317" y="6792"/>
                    <a:pt x="8140" y="6583"/>
                  </a:cubicBezTo>
                  <a:cubicBezTo>
                    <a:pt x="7979" y="6374"/>
                    <a:pt x="7883" y="6245"/>
                    <a:pt x="7883" y="6245"/>
                  </a:cubicBezTo>
                  <a:cubicBezTo>
                    <a:pt x="7619" y="5881"/>
                    <a:pt x="7161" y="5700"/>
                    <a:pt x="6619" y="5700"/>
                  </a:cubicBezTo>
                  <a:cubicBezTo>
                    <a:pt x="6036" y="5700"/>
                    <a:pt x="5355" y="5909"/>
                    <a:pt x="4714" y="6326"/>
                  </a:cubicBezTo>
                  <a:cubicBezTo>
                    <a:pt x="4022" y="6792"/>
                    <a:pt x="3185" y="7661"/>
                    <a:pt x="3218" y="8578"/>
                  </a:cubicBezTo>
                  <a:cubicBezTo>
                    <a:pt x="3218" y="8819"/>
                    <a:pt x="3298" y="9061"/>
                    <a:pt x="3411" y="9270"/>
                  </a:cubicBezTo>
                  <a:cubicBezTo>
                    <a:pt x="3411" y="9286"/>
                    <a:pt x="3700" y="9784"/>
                    <a:pt x="4102" y="10573"/>
                  </a:cubicBezTo>
                  <a:cubicBezTo>
                    <a:pt x="4135" y="10637"/>
                    <a:pt x="4151" y="10685"/>
                    <a:pt x="4199" y="10750"/>
                  </a:cubicBezTo>
                  <a:lnTo>
                    <a:pt x="4263" y="10878"/>
                  </a:lnTo>
                  <a:cubicBezTo>
                    <a:pt x="4263" y="10894"/>
                    <a:pt x="4279" y="10894"/>
                    <a:pt x="4279" y="10911"/>
                  </a:cubicBezTo>
                  <a:cubicBezTo>
                    <a:pt x="4295" y="10927"/>
                    <a:pt x="4295" y="10959"/>
                    <a:pt x="4312" y="10975"/>
                  </a:cubicBezTo>
                  <a:cubicBezTo>
                    <a:pt x="4505" y="11329"/>
                    <a:pt x="4698" y="11715"/>
                    <a:pt x="4923" y="12133"/>
                  </a:cubicBezTo>
                  <a:cubicBezTo>
                    <a:pt x="4904" y="12133"/>
                    <a:pt x="4885" y="12133"/>
                    <a:pt x="4867" y="12133"/>
                  </a:cubicBezTo>
                  <a:cubicBezTo>
                    <a:pt x="3616" y="12133"/>
                    <a:pt x="2418" y="11605"/>
                    <a:pt x="1625" y="10718"/>
                  </a:cubicBezTo>
                  <a:cubicBezTo>
                    <a:pt x="563" y="9511"/>
                    <a:pt x="290" y="7902"/>
                    <a:pt x="933" y="6406"/>
                  </a:cubicBezTo>
                  <a:cubicBezTo>
                    <a:pt x="1657" y="4669"/>
                    <a:pt x="3411" y="3495"/>
                    <a:pt x="5486" y="3398"/>
                  </a:cubicBezTo>
                  <a:cubicBezTo>
                    <a:pt x="5623" y="3386"/>
                    <a:pt x="5762" y="3381"/>
                    <a:pt x="5901" y="3381"/>
                  </a:cubicBezTo>
                  <a:cubicBezTo>
                    <a:pt x="6331" y="3381"/>
                    <a:pt x="6765" y="3430"/>
                    <a:pt x="7191" y="3478"/>
                  </a:cubicBezTo>
                  <a:cubicBezTo>
                    <a:pt x="7653" y="3522"/>
                    <a:pt x="8117" y="3567"/>
                    <a:pt x="8579" y="3567"/>
                  </a:cubicBezTo>
                  <a:cubicBezTo>
                    <a:pt x="9324" y="3567"/>
                    <a:pt x="10064" y="3449"/>
                    <a:pt x="10778" y="3012"/>
                  </a:cubicBezTo>
                  <a:cubicBezTo>
                    <a:pt x="11132" y="2787"/>
                    <a:pt x="11502" y="2545"/>
                    <a:pt x="11840" y="2336"/>
                  </a:cubicBezTo>
                  <a:cubicBezTo>
                    <a:pt x="13063" y="1500"/>
                    <a:pt x="14237" y="744"/>
                    <a:pt x="15653" y="454"/>
                  </a:cubicBezTo>
                  <a:cubicBezTo>
                    <a:pt x="16105" y="363"/>
                    <a:pt x="16564" y="319"/>
                    <a:pt x="17019" y="319"/>
                  </a:cubicBezTo>
                  <a:close/>
                  <a:moveTo>
                    <a:pt x="14269" y="10181"/>
                  </a:moveTo>
                  <a:cubicBezTo>
                    <a:pt x="14413" y="10181"/>
                    <a:pt x="14555" y="10199"/>
                    <a:pt x="14688" y="10235"/>
                  </a:cubicBezTo>
                  <a:lnTo>
                    <a:pt x="14832" y="10492"/>
                  </a:lnTo>
                  <a:lnTo>
                    <a:pt x="14961" y="10734"/>
                  </a:lnTo>
                  <a:lnTo>
                    <a:pt x="14993" y="10798"/>
                  </a:lnTo>
                  <a:cubicBezTo>
                    <a:pt x="14816" y="10718"/>
                    <a:pt x="14607" y="10701"/>
                    <a:pt x="14398" y="10701"/>
                  </a:cubicBezTo>
                  <a:cubicBezTo>
                    <a:pt x="14269" y="10701"/>
                    <a:pt x="14173" y="10718"/>
                    <a:pt x="14044" y="10734"/>
                  </a:cubicBezTo>
                  <a:cubicBezTo>
                    <a:pt x="13803" y="10782"/>
                    <a:pt x="13561" y="10878"/>
                    <a:pt x="13368" y="10991"/>
                  </a:cubicBezTo>
                  <a:cubicBezTo>
                    <a:pt x="13111" y="11152"/>
                    <a:pt x="12902" y="11377"/>
                    <a:pt x="12757" y="11618"/>
                  </a:cubicBezTo>
                  <a:cubicBezTo>
                    <a:pt x="12661" y="11795"/>
                    <a:pt x="12596" y="11988"/>
                    <a:pt x="12564" y="12181"/>
                  </a:cubicBezTo>
                  <a:cubicBezTo>
                    <a:pt x="12435" y="12021"/>
                    <a:pt x="12307" y="11860"/>
                    <a:pt x="12178" y="11683"/>
                  </a:cubicBezTo>
                  <a:cubicBezTo>
                    <a:pt x="12242" y="11474"/>
                    <a:pt x="12339" y="11281"/>
                    <a:pt x="12484" y="11104"/>
                  </a:cubicBezTo>
                  <a:cubicBezTo>
                    <a:pt x="12645" y="10878"/>
                    <a:pt x="12838" y="10701"/>
                    <a:pt x="13079" y="10541"/>
                  </a:cubicBezTo>
                  <a:cubicBezTo>
                    <a:pt x="13304" y="10396"/>
                    <a:pt x="13545" y="10299"/>
                    <a:pt x="13803" y="10235"/>
                  </a:cubicBezTo>
                  <a:cubicBezTo>
                    <a:pt x="13915" y="10219"/>
                    <a:pt x="14028" y="10187"/>
                    <a:pt x="14125" y="10187"/>
                  </a:cubicBezTo>
                  <a:cubicBezTo>
                    <a:pt x="14173" y="10183"/>
                    <a:pt x="14221" y="10181"/>
                    <a:pt x="14269" y="10181"/>
                  </a:cubicBezTo>
                  <a:close/>
                  <a:moveTo>
                    <a:pt x="14406" y="10979"/>
                  </a:moveTo>
                  <a:cubicBezTo>
                    <a:pt x="14466" y="10979"/>
                    <a:pt x="14527" y="10983"/>
                    <a:pt x="14591" y="10991"/>
                  </a:cubicBezTo>
                  <a:cubicBezTo>
                    <a:pt x="14897" y="11039"/>
                    <a:pt x="15170" y="11152"/>
                    <a:pt x="15347" y="11393"/>
                  </a:cubicBezTo>
                  <a:lnTo>
                    <a:pt x="15411" y="11538"/>
                  </a:lnTo>
                  <a:lnTo>
                    <a:pt x="15411" y="11554"/>
                  </a:lnTo>
                  <a:cubicBezTo>
                    <a:pt x="15428" y="11602"/>
                    <a:pt x="15460" y="11618"/>
                    <a:pt x="15460" y="11667"/>
                  </a:cubicBezTo>
                  <a:lnTo>
                    <a:pt x="15460" y="11683"/>
                  </a:lnTo>
                  <a:cubicBezTo>
                    <a:pt x="15460" y="11699"/>
                    <a:pt x="15476" y="11715"/>
                    <a:pt x="15476" y="11747"/>
                  </a:cubicBezTo>
                  <a:cubicBezTo>
                    <a:pt x="15476" y="11763"/>
                    <a:pt x="15476" y="11779"/>
                    <a:pt x="15492" y="11795"/>
                  </a:cubicBezTo>
                  <a:cubicBezTo>
                    <a:pt x="15492" y="11844"/>
                    <a:pt x="15524" y="11876"/>
                    <a:pt x="15524" y="11924"/>
                  </a:cubicBezTo>
                  <a:cubicBezTo>
                    <a:pt x="15540" y="12117"/>
                    <a:pt x="15492" y="12326"/>
                    <a:pt x="15411" y="12519"/>
                  </a:cubicBezTo>
                  <a:cubicBezTo>
                    <a:pt x="15411" y="12551"/>
                    <a:pt x="15395" y="12551"/>
                    <a:pt x="15395" y="12567"/>
                  </a:cubicBezTo>
                  <a:cubicBezTo>
                    <a:pt x="15395" y="12584"/>
                    <a:pt x="15379" y="12584"/>
                    <a:pt x="15379" y="12600"/>
                  </a:cubicBezTo>
                  <a:cubicBezTo>
                    <a:pt x="15347" y="12632"/>
                    <a:pt x="15331" y="12664"/>
                    <a:pt x="15331" y="12680"/>
                  </a:cubicBezTo>
                  <a:lnTo>
                    <a:pt x="15331" y="12712"/>
                  </a:lnTo>
                  <a:lnTo>
                    <a:pt x="15315" y="12728"/>
                  </a:lnTo>
                  <a:cubicBezTo>
                    <a:pt x="15315" y="12728"/>
                    <a:pt x="15315" y="12744"/>
                    <a:pt x="15299" y="12744"/>
                  </a:cubicBezTo>
                  <a:cubicBezTo>
                    <a:pt x="15299" y="12744"/>
                    <a:pt x="15299" y="12761"/>
                    <a:pt x="15267" y="12761"/>
                  </a:cubicBezTo>
                  <a:lnTo>
                    <a:pt x="15251" y="12793"/>
                  </a:lnTo>
                  <a:lnTo>
                    <a:pt x="15218" y="12825"/>
                  </a:lnTo>
                  <a:lnTo>
                    <a:pt x="15186" y="12841"/>
                  </a:lnTo>
                  <a:lnTo>
                    <a:pt x="15154" y="12889"/>
                  </a:lnTo>
                  <a:lnTo>
                    <a:pt x="15138" y="12905"/>
                  </a:lnTo>
                  <a:cubicBezTo>
                    <a:pt x="15090" y="12986"/>
                    <a:pt x="15074" y="12986"/>
                    <a:pt x="15074" y="13002"/>
                  </a:cubicBezTo>
                  <a:lnTo>
                    <a:pt x="15058" y="13034"/>
                  </a:lnTo>
                  <a:cubicBezTo>
                    <a:pt x="15025" y="13050"/>
                    <a:pt x="15009" y="13050"/>
                    <a:pt x="15009" y="13066"/>
                  </a:cubicBezTo>
                  <a:lnTo>
                    <a:pt x="14993" y="13082"/>
                  </a:lnTo>
                  <a:cubicBezTo>
                    <a:pt x="14993" y="13082"/>
                    <a:pt x="14977" y="13082"/>
                    <a:pt x="14977" y="13114"/>
                  </a:cubicBezTo>
                  <a:cubicBezTo>
                    <a:pt x="14977" y="13114"/>
                    <a:pt x="14945" y="13114"/>
                    <a:pt x="14945" y="13131"/>
                  </a:cubicBezTo>
                  <a:cubicBezTo>
                    <a:pt x="14945" y="13147"/>
                    <a:pt x="14929" y="13147"/>
                    <a:pt x="14913" y="13147"/>
                  </a:cubicBezTo>
                  <a:cubicBezTo>
                    <a:pt x="14897" y="13163"/>
                    <a:pt x="14897" y="13163"/>
                    <a:pt x="14865" y="13163"/>
                  </a:cubicBezTo>
                  <a:cubicBezTo>
                    <a:pt x="14848" y="13163"/>
                    <a:pt x="14848" y="13195"/>
                    <a:pt x="14832" y="13195"/>
                  </a:cubicBezTo>
                  <a:cubicBezTo>
                    <a:pt x="14784" y="13211"/>
                    <a:pt x="14768" y="13227"/>
                    <a:pt x="14736" y="13243"/>
                  </a:cubicBezTo>
                  <a:lnTo>
                    <a:pt x="14607" y="13307"/>
                  </a:lnTo>
                  <a:cubicBezTo>
                    <a:pt x="14420" y="13386"/>
                    <a:pt x="14197" y="13435"/>
                    <a:pt x="13974" y="13435"/>
                  </a:cubicBezTo>
                  <a:cubicBezTo>
                    <a:pt x="13833" y="13435"/>
                    <a:pt x="13692" y="13415"/>
                    <a:pt x="13561" y="13372"/>
                  </a:cubicBezTo>
                  <a:cubicBezTo>
                    <a:pt x="13449" y="13211"/>
                    <a:pt x="13304" y="13034"/>
                    <a:pt x="13159" y="12841"/>
                  </a:cubicBezTo>
                  <a:cubicBezTo>
                    <a:pt x="13127" y="12793"/>
                    <a:pt x="13063" y="12728"/>
                    <a:pt x="12998" y="12648"/>
                  </a:cubicBezTo>
                  <a:cubicBezTo>
                    <a:pt x="12966" y="12600"/>
                    <a:pt x="12934" y="12567"/>
                    <a:pt x="12902" y="12519"/>
                  </a:cubicBezTo>
                  <a:cubicBezTo>
                    <a:pt x="12886" y="12278"/>
                    <a:pt x="12934" y="12004"/>
                    <a:pt x="13079" y="11763"/>
                  </a:cubicBezTo>
                  <a:cubicBezTo>
                    <a:pt x="13208" y="11554"/>
                    <a:pt x="13385" y="11377"/>
                    <a:pt x="13578" y="11232"/>
                  </a:cubicBezTo>
                  <a:cubicBezTo>
                    <a:pt x="13771" y="11120"/>
                    <a:pt x="14012" y="11039"/>
                    <a:pt x="14221" y="10991"/>
                  </a:cubicBezTo>
                  <a:cubicBezTo>
                    <a:pt x="14285" y="10983"/>
                    <a:pt x="14346" y="10979"/>
                    <a:pt x="14406" y="10979"/>
                  </a:cubicBezTo>
                  <a:close/>
                  <a:moveTo>
                    <a:pt x="15878" y="6245"/>
                  </a:moveTo>
                  <a:cubicBezTo>
                    <a:pt x="15878" y="6261"/>
                    <a:pt x="15894" y="6261"/>
                    <a:pt x="15894" y="6261"/>
                  </a:cubicBezTo>
                  <a:cubicBezTo>
                    <a:pt x="16489" y="6953"/>
                    <a:pt x="16811" y="7838"/>
                    <a:pt x="16811" y="8707"/>
                  </a:cubicBezTo>
                  <a:cubicBezTo>
                    <a:pt x="16811" y="8948"/>
                    <a:pt x="16779" y="9205"/>
                    <a:pt x="16731" y="9447"/>
                  </a:cubicBezTo>
                  <a:cubicBezTo>
                    <a:pt x="16682" y="9624"/>
                    <a:pt x="16618" y="9801"/>
                    <a:pt x="16586" y="9994"/>
                  </a:cubicBezTo>
                  <a:cubicBezTo>
                    <a:pt x="16521" y="10187"/>
                    <a:pt x="16457" y="10396"/>
                    <a:pt x="16425" y="10605"/>
                  </a:cubicBezTo>
                  <a:cubicBezTo>
                    <a:pt x="16280" y="11313"/>
                    <a:pt x="16538" y="11731"/>
                    <a:pt x="16811" y="12197"/>
                  </a:cubicBezTo>
                  <a:cubicBezTo>
                    <a:pt x="16924" y="12407"/>
                    <a:pt x="17052" y="12600"/>
                    <a:pt x="17149" y="12841"/>
                  </a:cubicBezTo>
                  <a:cubicBezTo>
                    <a:pt x="17390" y="13452"/>
                    <a:pt x="17101" y="14273"/>
                    <a:pt x="16908" y="14707"/>
                  </a:cubicBezTo>
                  <a:lnTo>
                    <a:pt x="16666" y="15190"/>
                  </a:lnTo>
                  <a:cubicBezTo>
                    <a:pt x="16666" y="15190"/>
                    <a:pt x="16666" y="15174"/>
                    <a:pt x="16650" y="15174"/>
                  </a:cubicBezTo>
                  <a:cubicBezTo>
                    <a:pt x="16618" y="15157"/>
                    <a:pt x="16602" y="15109"/>
                    <a:pt x="16602" y="15077"/>
                  </a:cubicBezTo>
                  <a:cubicBezTo>
                    <a:pt x="16586" y="15013"/>
                    <a:pt x="16538" y="14948"/>
                    <a:pt x="16505" y="14900"/>
                  </a:cubicBezTo>
                  <a:cubicBezTo>
                    <a:pt x="16538" y="14820"/>
                    <a:pt x="16521" y="14804"/>
                    <a:pt x="16521" y="14771"/>
                  </a:cubicBezTo>
                  <a:cubicBezTo>
                    <a:pt x="16361" y="14482"/>
                    <a:pt x="16184" y="14128"/>
                    <a:pt x="15991" y="13790"/>
                  </a:cubicBezTo>
                  <a:cubicBezTo>
                    <a:pt x="15974" y="13726"/>
                    <a:pt x="15942" y="13694"/>
                    <a:pt x="15926" y="13629"/>
                  </a:cubicBezTo>
                  <a:cubicBezTo>
                    <a:pt x="15894" y="13613"/>
                    <a:pt x="15894" y="13597"/>
                    <a:pt x="15878" y="13565"/>
                  </a:cubicBezTo>
                  <a:cubicBezTo>
                    <a:pt x="15765" y="13356"/>
                    <a:pt x="15653" y="13147"/>
                    <a:pt x="15540" y="12921"/>
                  </a:cubicBezTo>
                  <a:cubicBezTo>
                    <a:pt x="15540" y="12905"/>
                    <a:pt x="15556" y="12905"/>
                    <a:pt x="15556" y="12889"/>
                  </a:cubicBezTo>
                  <a:cubicBezTo>
                    <a:pt x="15556" y="12873"/>
                    <a:pt x="15572" y="12873"/>
                    <a:pt x="15572" y="12841"/>
                  </a:cubicBezTo>
                  <a:lnTo>
                    <a:pt x="15572" y="12825"/>
                  </a:lnTo>
                  <a:lnTo>
                    <a:pt x="15572" y="12809"/>
                  </a:lnTo>
                  <a:cubicBezTo>
                    <a:pt x="15604" y="12777"/>
                    <a:pt x="15604" y="12744"/>
                    <a:pt x="15621" y="12728"/>
                  </a:cubicBezTo>
                  <a:lnTo>
                    <a:pt x="15621" y="12712"/>
                  </a:lnTo>
                  <a:cubicBezTo>
                    <a:pt x="15637" y="12680"/>
                    <a:pt x="15637" y="12648"/>
                    <a:pt x="15653" y="12632"/>
                  </a:cubicBezTo>
                  <a:lnTo>
                    <a:pt x="15653" y="12600"/>
                  </a:lnTo>
                  <a:cubicBezTo>
                    <a:pt x="15653" y="12584"/>
                    <a:pt x="15685" y="12567"/>
                    <a:pt x="15685" y="12551"/>
                  </a:cubicBezTo>
                  <a:lnTo>
                    <a:pt x="15685" y="12519"/>
                  </a:lnTo>
                  <a:cubicBezTo>
                    <a:pt x="15701" y="12503"/>
                    <a:pt x="15701" y="12455"/>
                    <a:pt x="15701" y="12439"/>
                  </a:cubicBezTo>
                  <a:lnTo>
                    <a:pt x="15701" y="12423"/>
                  </a:lnTo>
                  <a:cubicBezTo>
                    <a:pt x="15701" y="12407"/>
                    <a:pt x="15717" y="12407"/>
                    <a:pt x="15717" y="12374"/>
                  </a:cubicBezTo>
                  <a:cubicBezTo>
                    <a:pt x="15717" y="12358"/>
                    <a:pt x="15717" y="12358"/>
                    <a:pt x="15733" y="12342"/>
                  </a:cubicBezTo>
                  <a:cubicBezTo>
                    <a:pt x="15733" y="12294"/>
                    <a:pt x="15765" y="12278"/>
                    <a:pt x="15765" y="12246"/>
                  </a:cubicBezTo>
                  <a:cubicBezTo>
                    <a:pt x="15781" y="12165"/>
                    <a:pt x="15781" y="12085"/>
                    <a:pt x="15781" y="12004"/>
                  </a:cubicBezTo>
                  <a:lnTo>
                    <a:pt x="15781" y="11940"/>
                  </a:lnTo>
                  <a:lnTo>
                    <a:pt x="15781" y="11876"/>
                  </a:lnTo>
                  <a:cubicBezTo>
                    <a:pt x="15781" y="11860"/>
                    <a:pt x="15781" y="11811"/>
                    <a:pt x="15765" y="11795"/>
                  </a:cubicBezTo>
                  <a:lnTo>
                    <a:pt x="15765" y="11779"/>
                  </a:lnTo>
                  <a:cubicBezTo>
                    <a:pt x="15765" y="11763"/>
                    <a:pt x="15765" y="11731"/>
                    <a:pt x="15733" y="11715"/>
                  </a:cubicBezTo>
                  <a:lnTo>
                    <a:pt x="15733" y="11699"/>
                  </a:lnTo>
                  <a:cubicBezTo>
                    <a:pt x="15733" y="11651"/>
                    <a:pt x="15717" y="11634"/>
                    <a:pt x="15701" y="11602"/>
                  </a:cubicBezTo>
                  <a:cubicBezTo>
                    <a:pt x="15653" y="11490"/>
                    <a:pt x="15621" y="11409"/>
                    <a:pt x="15556" y="11329"/>
                  </a:cubicBezTo>
                  <a:lnTo>
                    <a:pt x="15283" y="10798"/>
                  </a:lnTo>
                  <a:lnTo>
                    <a:pt x="15170" y="10589"/>
                  </a:lnTo>
                  <a:lnTo>
                    <a:pt x="15138" y="10524"/>
                  </a:lnTo>
                  <a:lnTo>
                    <a:pt x="15009" y="10315"/>
                  </a:lnTo>
                  <a:lnTo>
                    <a:pt x="14929" y="10154"/>
                  </a:lnTo>
                  <a:lnTo>
                    <a:pt x="14897" y="10074"/>
                  </a:lnTo>
                  <a:cubicBezTo>
                    <a:pt x="14607" y="9543"/>
                    <a:pt x="14318" y="8948"/>
                    <a:pt x="14012" y="8401"/>
                  </a:cubicBezTo>
                  <a:cubicBezTo>
                    <a:pt x="13915" y="8224"/>
                    <a:pt x="13835" y="8063"/>
                    <a:pt x="13755" y="7902"/>
                  </a:cubicBezTo>
                  <a:cubicBezTo>
                    <a:pt x="13771" y="7870"/>
                    <a:pt x="13787" y="7838"/>
                    <a:pt x="13803" y="7822"/>
                  </a:cubicBezTo>
                  <a:cubicBezTo>
                    <a:pt x="14092" y="7420"/>
                    <a:pt x="14511" y="7018"/>
                    <a:pt x="14977" y="6712"/>
                  </a:cubicBezTo>
                  <a:cubicBezTo>
                    <a:pt x="15009" y="6664"/>
                    <a:pt x="15074" y="6648"/>
                    <a:pt x="15122" y="6631"/>
                  </a:cubicBezTo>
                  <a:cubicBezTo>
                    <a:pt x="15154" y="6615"/>
                    <a:pt x="15170" y="6583"/>
                    <a:pt x="15218" y="6567"/>
                  </a:cubicBezTo>
                  <a:cubicBezTo>
                    <a:pt x="15299" y="6535"/>
                    <a:pt x="15363" y="6487"/>
                    <a:pt x="15444" y="6455"/>
                  </a:cubicBezTo>
                  <a:cubicBezTo>
                    <a:pt x="15492" y="6406"/>
                    <a:pt x="15572" y="6390"/>
                    <a:pt x="15653" y="6342"/>
                  </a:cubicBezTo>
                  <a:cubicBezTo>
                    <a:pt x="15717" y="6310"/>
                    <a:pt x="15798" y="6294"/>
                    <a:pt x="15862" y="6261"/>
                  </a:cubicBezTo>
                  <a:cubicBezTo>
                    <a:pt x="15862" y="6261"/>
                    <a:pt x="15878" y="6261"/>
                    <a:pt x="15878" y="6245"/>
                  </a:cubicBezTo>
                  <a:close/>
                  <a:moveTo>
                    <a:pt x="17008" y="5944"/>
                  </a:moveTo>
                  <a:cubicBezTo>
                    <a:pt x="17249" y="5944"/>
                    <a:pt x="17471" y="5980"/>
                    <a:pt x="17664" y="6052"/>
                  </a:cubicBezTo>
                  <a:cubicBezTo>
                    <a:pt x="17712" y="6101"/>
                    <a:pt x="17776" y="6165"/>
                    <a:pt x="17808" y="6229"/>
                  </a:cubicBezTo>
                  <a:cubicBezTo>
                    <a:pt x="17953" y="6406"/>
                    <a:pt x="18114" y="6583"/>
                    <a:pt x="18243" y="6792"/>
                  </a:cubicBezTo>
                  <a:cubicBezTo>
                    <a:pt x="18404" y="6985"/>
                    <a:pt x="18597" y="7211"/>
                    <a:pt x="18774" y="7436"/>
                  </a:cubicBezTo>
                  <a:lnTo>
                    <a:pt x="19321" y="8095"/>
                  </a:lnTo>
                  <a:cubicBezTo>
                    <a:pt x="19449" y="8256"/>
                    <a:pt x="19578" y="8433"/>
                    <a:pt x="19723" y="8594"/>
                  </a:cubicBezTo>
                  <a:cubicBezTo>
                    <a:pt x="19835" y="8739"/>
                    <a:pt x="19964" y="8900"/>
                    <a:pt x="20077" y="9044"/>
                  </a:cubicBezTo>
                  <a:cubicBezTo>
                    <a:pt x="20205" y="9205"/>
                    <a:pt x="20318" y="9350"/>
                    <a:pt x="20447" y="9479"/>
                  </a:cubicBezTo>
                  <a:cubicBezTo>
                    <a:pt x="20511" y="9559"/>
                    <a:pt x="20591" y="9640"/>
                    <a:pt x="20640" y="9720"/>
                  </a:cubicBezTo>
                  <a:cubicBezTo>
                    <a:pt x="20704" y="9801"/>
                    <a:pt x="20768" y="9881"/>
                    <a:pt x="20817" y="9945"/>
                  </a:cubicBezTo>
                  <a:cubicBezTo>
                    <a:pt x="20945" y="10106"/>
                    <a:pt x="21058" y="10251"/>
                    <a:pt x="21187" y="10412"/>
                  </a:cubicBezTo>
                  <a:cubicBezTo>
                    <a:pt x="21315" y="10557"/>
                    <a:pt x="21412" y="10685"/>
                    <a:pt x="21508" y="10830"/>
                  </a:cubicBezTo>
                  <a:cubicBezTo>
                    <a:pt x="21637" y="10975"/>
                    <a:pt x="21734" y="11120"/>
                    <a:pt x="21830" y="11264"/>
                  </a:cubicBezTo>
                  <a:lnTo>
                    <a:pt x="22136" y="11618"/>
                  </a:lnTo>
                  <a:cubicBezTo>
                    <a:pt x="22168" y="11683"/>
                    <a:pt x="22232" y="11747"/>
                    <a:pt x="22281" y="11795"/>
                  </a:cubicBezTo>
                  <a:cubicBezTo>
                    <a:pt x="22377" y="11924"/>
                    <a:pt x="22457" y="12021"/>
                    <a:pt x="22538" y="12117"/>
                  </a:cubicBezTo>
                  <a:lnTo>
                    <a:pt x="22779" y="12423"/>
                  </a:lnTo>
                  <a:cubicBezTo>
                    <a:pt x="22570" y="12391"/>
                    <a:pt x="22377" y="12358"/>
                    <a:pt x="22152" y="12358"/>
                  </a:cubicBezTo>
                  <a:cubicBezTo>
                    <a:pt x="21219" y="12358"/>
                    <a:pt x="20237" y="12680"/>
                    <a:pt x="19353" y="13243"/>
                  </a:cubicBezTo>
                  <a:cubicBezTo>
                    <a:pt x="18227" y="13983"/>
                    <a:pt x="17471" y="15013"/>
                    <a:pt x="17229" y="16042"/>
                  </a:cubicBezTo>
                  <a:cubicBezTo>
                    <a:pt x="17229" y="16026"/>
                    <a:pt x="17197" y="15994"/>
                    <a:pt x="17181" y="15978"/>
                  </a:cubicBezTo>
                  <a:cubicBezTo>
                    <a:pt x="17181" y="15978"/>
                    <a:pt x="17181" y="15962"/>
                    <a:pt x="17165" y="15946"/>
                  </a:cubicBezTo>
                  <a:cubicBezTo>
                    <a:pt x="17133" y="15930"/>
                    <a:pt x="17068" y="15849"/>
                    <a:pt x="17020" y="15769"/>
                  </a:cubicBezTo>
                  <a:cubicBezTo>
                    <a:pt x="17020" y="15769"/>
                    <a:pt x="17020" y="15737"/>
                    <a:pt x="17004" y="15737"/>
                  </a:cubicBezTo>
                  <a:cubicBezTo>
                    <a:pt x="16972" y="15656"/>
                    <a:pt x="16924" y="15576"/>
                    <a:pt x="16875" y="15527"/>
                  </a:cubicBezTo>
                  <a:cubicBezTo>
                    <a:pt x="16859" y="15495"/>
                    <a:pt x="16859" y="15479"/>
                    <a:pt x="16843" y="15463"/>
                  </a:cubicBezTo>
                  <a:cubicBezTo>
                    <a:pt x="16988" y="15238"/>
                    <a:pt x="17101" y="15013"/>
                    <a:pt x="17197" y="14771"/>
                  </a:cubicBezTo>
                  <a:cubicBezTo>
                    <a:pt x="17471" y="14192"/>
                    <a:pt x="17712" y="13356"/>
                    <a:pt x="17438" y="12664"/>
                  </a:cubicBezTo>
                  <a:cubicBezTo>
                    <a:pt x="17342" y="12407"/>
                    <a:pt x="17197" y="12181"/>
                    <a:pt x="17084" y="11956"/>
                  </a:cubicBezTo>
                  <a:cubicBezTo>
                    <a:pt x="16827" y="11538"/>
                    <a:pt x="16618" y="11200"/>
                    <a:pt x="16747" y="10589"/>
                  </a:cubicBezTo>
                  <a:cubicBezTo>
                    <a:pt x="16779" y="10396"/>
                    <a:pt x="16843" y="10187"/>
                    <a:pt x="16908" y="9994"/>
                  </a:cubicBezTo>
                  <a:cubicBezTo>
                    <a:pt x="16972" y="9817"/>
                    <a:pt x="17020" y="9624"/>
                    <a:pt x="17068" y="9431"/>
                  </a:cubicBezTo>
                  <a:cubicBezTo>
                    <a:pt x="17326" y="8256"/>
                    <a:pt x="17004" y="6985"/>
                    <a:pt x="16232" y="6052"/>
                  </a:cubicBezTo>
                  <a:cubicBezTo>
                    <a:pt x="16505" y="5980"/>
                    <a:pt x="16767" y="5944"/>
                    <a:pt x="17008" y="5944"/>
                  </a:cubicBezTo>
                  <a:close/>
                  <a:moveTo>
                    <a:pt x="6837" y="7758"/>
                  </a:moveTo>
                  <a:lnTo>
                    <a:pt x="6853" y="7774"/>
                  </a:lnTo>
                  <a:cubicBezTo>
                    <a:pt x="7432" y="8465"/>
                    <a:pt x="7754" y="9350"/>
                    <a:pt x="7754" y="10219"/>
                  </a:cubicBezTo>
                  <a:cubicBezTo>
                    <a:pt x="7754" y="10460"/>
                    <a:pt x="7738" y="10718"/>
                    <a:pt x="7674" y="10959"/>
                  </a:cubicBezTo>
                  <a:cubicBezTo>
                    <a:pt x="7642" y="11136"/>
                    <a:pt x="7577" y="11313"/>
                    <a:pt x="7529" y="11474"/>
                  </a:cubicBezTo>
                  <a:cubicBezTo>
                    <a:pt x="7481" y="11683"/>
                    <a:pt x="7416" y="11876"/>
                    <a:pt x="7368" y="12101"/>
                  </a:cubicBezTo>
                  <a:cubicBezTo>
                    <a:pt x="7239" y="12809"/>
                    <a:pt x="7497" y="13227"/>
                    <a:pt x="7754" y="13694"/>
                  </a:cubicBezTo>
                  <a:cubicBezTo>
                    <a:pt x="7883" y="13887"/>
                    <a:pt x="7995" y="14096"/>
                    <a:pt x="8092" y="14337"/>
                  </a:cubicBezTo>
                  <a:cubicBezTo>
                    <a:pt x="8333" y="14932"/>
                    <a:pt x="8060" y="15769"/>
                    <a:pt x="7851" y="16203"/>
                  </a:cubicBezTo>
                  <a:lnTo>
                    <a:pt x="7609" y="16686"/>
                  </a:lnTo>
                  <a:lnTo>
                    <a:pt x="7561" y="16573"/>
                  </a:lnTo>
                  <a:cubicBezTo>
                    <a:pt x="7529" y="16525"/>
                    <a:pt x="7513" y="16493"/>
                    <a:pt x="7481" y="16428"/>
                  </a:cubicBezTo>
                  <a:cubicBezTo>
                    <a:pt x="7481" y="16428"/>
                    <a:pt x="7481" y="16396"/>
                    <a:pt x="7448" y="16396"/>
                  </a:cubicBezTo>
                  <a:lnTo>
                    <a:pt x="7448" y="16444"/>
                  </a:lnTo>
                  <a:cubicBezTo>
                    <a:pt x="7448" y="16428"/>
                    <a:pt x="7432" y="16412"/>
                    <a:pt x="7432" y="16380"/>
                  </a:cubicBezTo>
                  <a:lnTo>
                    <a:pt x="7352" y="16203"/>
                  </a:lnTo>
                  <a:lnTo>
                    <a:pt x="7352" y="16187"/>
                  </a:lnTo>
                  <a:cubicBezTo>
                    <a:pt x="7320" y="16090"/>
                    <a:pt x="7255" y="16010"/>
                    <a:pt x="7207" y="15897"/>
                  </a:cubicBezTo>
                  <a:cubicBezTo>
                    <a:pt x="7191" y="15865"/>
                    <a:pt x="7175" y="15849"/>
                    <a:pt x="7159" y="15801"/>
                  </a:cubicBezTo>
                  <a:cubicBezTo>
                    <a:pt x="7159" y="15785"/>
                    <a:pt x="7127" y="15785"/>
                    <a:pt x="7127" y="15769"/>
                  </a:cubicBezTo>
                  <a:cubicBezTo>
                    <a:pt x="6918" y="15318"/>
                    <a:pt x="6644" y="14852"/>
                    <a:pt x="6403" y="14369"/>
                  </a:cubicBezTo>
                  <a:lnTo>
                    <a:pt x="6306" y="14192"/>
                  </a:lnTo>
                  <a:lnTo>
                    <a:pt x="6178" y="13951"/>
                  </a:lnTo>
                  <a:cubicBezTo>
                    <a:pt x="6049" y="13677"/>
                    <a:pt x="5888" y="13388"/>
                    <a:pt x="5743" y="13114"/>
                  </a:cubicBezTo>
                  <a:cubicBezTo>
                    <a:pt x="5695" y="13034"/>
                    <a:pt x="5663" y="12970"/>
                    <a:pt x="5647" y="12905"/>
                  </a:cubicBezTo>
                  <a:cubicBezTo>
                    <a:pt x="5647" y="12905"/>
                    <a:pt x="5647" y="12889"/>
                    <a:pt x="5615" y="12889"/>
                  </a:cubicBezTo>
                  <a:cubicBezTo>
                    <a:pt x="5534" y="12728"/>
                    <a:pt x="5454" y="12567"/>
                    <a:pt x="5373" y="12423"/>
                  </a:cubicBezTo>
                  <a:cubicBezTo>
                    <a:pt x="5357" y="12391"/>
                    <a:pt x="5341" y="12326"/>
                    <a:pt x="5293" y="12278"/>
                  </a:cubicBezTo>
                  <a:cubicBezTo>
                    <a:pt x="5293" y="12262"/>
                    <a:pt x="5277" y="12262"/>
                    <a:pt x="5277" y="12246"/>
                  </a:cubicBezTo>
                  <a:lnTo>
                    <a:pt x="5212" y="12117"/>
                  </a:lnTo>
                  <a:cubicBezTo>
                    <a:pt x="5212" y="12101"/>
                    <a:pt x="5196" y="12101"/>
                    <a:pt x="5196" y="12085"/>
                  </a:cubicBezTo>
                  <a:cubicBezTo>
                    <a:pt x="5180" y="12021"/>
                    <a:pt x="5132" y="11988"/>
                    <a:pt x="5116" y="11924"/>
                  </a:cubicBezTo>
                  <a:cubicBezTo>
                    <a:pt x="5035" y="11763"/>
                    <a:pt x="4955" y="11618"/>
                    <a:pt x="4875" y="11457"/>
                  </a:cubicBezTo>
                  <a:cubicBezTo>
                    <a:pt x="4859" y="11393"/>
                    <a:pt x="4810" y="11361"/>
                    <a:pt x="4794" y="11297"/>
                  </a:cubicBezTo>
                  <a:cubicBezTo>
                    <a:pt x="4778" y="11281"/>
                    <a:pt x="4778" y="11264"/>
                    <a:pt x="4762" y="11232"/>
                  </a:cubicBezTo>
                  <a:cubicBezTo>
                    <a:pt x="4730" y="11200"/>
                    <a:pt x="4714" y="11136"/>
                    <a:pt x="4682" y="11104"/>
                  </a:cubicBezTo>
                  <a:cubicBezTo>
                    <a:pt x="4649" y="11055"/>
                    <a:pt x="4633" y="10991"/>
                    <a:pt x="4601" y="10959"/>
                  </a:cubicBezTo>
                  <a:cubicBezTo>
                    <a:pt x="4537" y="10862"/>
                    <a:pt x="4505" y="10734"/>
                    <a:pt x="4440" y="10637"/>
                  </a:cubicBezTo>
                  <a:cubicBezTo>
                    <a:pt x="4440" y="10637"/>
                    <a:pt x="4440" y="10621"/>
                    <a:pt x="4424" y="10621"/>
                  </a:cubicBezTo>
                  <a:cubicBezTo>
                    <a:pt x="4392" y="10557"/>
                    <a:pt x="4360" y="10508"/>
                    <a:pt x="4344" y="10460"/>
                  </a:cubicBezTo>
                  <a:cubicBezTo>
                    <a:pt x="4344" y="10412"/>
                    <a:pt x="4344" y="10380"/>
                    <a:pt x="4360" y="10315"/>
                  </a:cubicBezTo>
                  <a:cubicBezTo>
                    <a:pt x="4360" y="10267"/>
                    <a:pt x="4376" y="10251"/>
                    <a:pt x="4376" y="10219"/>
                  </a:cubicBezTo>
                  <a:cubicBezTo>
                    <a:pt x="4376" y="10171"/>
                    <a:pt x="4392" y="10106"/>
                    <a:pt x="4424" y="10058"/>
                  </a:cubicBezTo>
                  <a:cubicBezTo>
                    <a:pt x="4440" y="10010"/>
                    <a:pt x="4456" y="9945"/>
                    <a:pt x="4472" y="9881"/>
                  </a:cubicBezTo>
                  <a:cubicBezTo>
                    <a:pt x="4553" y="9704"/>
                    <a:pt x="4665" y="9511"/>
                    <a:pt x="4778" y="9318"/>
                  </a:cubicBezTo>
                  <a:cubicBezTo>
                    <a:pt x="4826" y="9270"/>
                    <a:pt x="4859" y="9205"/>
                    <a:pt x="4907" y="9157"/>
                  </a:cubicBezTo>
                  <a:cubicBezTo>
                    <a:pt x="4955" y="9077"/>
                    <a:pt x="5019" y="8996"/>
                    <a:pt x="5100" y="8916"/>
                  </a:cubicBezTo>
                  <a:cubicBezTo>
                    <a:pt x="5116" y="8900"/>
                    <a:pt x="5148" y="8884"/>
                    <a:pt x="5148" y="8868"/>
                  </a:cubicBezTo>
                  <a:lnTo>
                    <a:pt x="5277" y="8723"/>
                  </a:lnTo>
                  <a:cubicBezTo>
                    <a:pt x="5389" y="8626"/>
                    <a:pt x="5486" y="8546"/>
                    <a:pt x="5582" y="8465"/>
                  </a:cubicBezTo>
                  <a:cubicBezTo>
                    <a:pt x="5679" y="8385"/>
                    <a:pt x="5808" y="8304"/>
                    <a:pt x="5920" y="8224"/>
                  </a:cubicBezTo>
                  <a:lnTo>
                    <a:pt x="6113" y="8095"/>
                  </a:lnTo>
                  <a:cubicBezTo>
                    <a:pt x="6129" y="8079"/>
                    <a:pt x="6145" y="8079"/>
                    <a:pt x="6162" y="8063"/>
                  </a:cubicBezTo>
                  <a:cubicBezTo>
                    <a:pt x="6226" y="8015"/>
                    <a:pt x="6306" y="7983"/>
                    <a:pt x="6371" y="7951"/>
                  </a:cubicBezTo>
                  <a:cubicBezTo>
                    <a:pt x="6435" y="7934"/>
                    <a:pt x="6483" y="7902"/>
                    <a:pt x="6548" y="7870"/>
                  </a:cubicBezTo>
                  <a:cubicBezTo>
                    <a:pt x="6564" y="7870"/>
                    <a:pt x="6596" y="7854"/>
                    <a:pt x="6612" y="7854"/>
                  </a:cubicBezTo>
                  <a:cubicBezTo>
                    <a:pt x="6676" y="7838"/>
                    <a:pt x="6757" y="7790"/>
                    <a:pt x="6805" y="7774"/>
                  </a:cubicBezTo>
                  <a:cubicBezTo>
                    <a:pt x="6805" y="7774"/>
                    <a:pt x="6837" y="7774"/>
                    <a:pt x="6837" y="7758"/>
                  </a:cubicBezTo>
                  <a:close/>
                  <a:moveTo>
                    <a:pt x="7951" y="7552"/>
                  </a:moveTo>
                  <a:cubicBezTo>
                    <a:pt x="8192" y="7552"/>
                    <a:pt x="8414" y="7589"/>
                    <a:pt x="8607" y="7661"/>
                  </a:cubicBezTo>
                  <a:cubicBezTo>
                    <a:pt x="8735" y="7838"/>
                    <a:pt x="8880" y="8015"/>
                    <a:pt x="9041" y="8224"/>
                  </a:cubicBezTo>
                  <a:cubicBezTo>
                    <a:pt x="9089" y="8256"/>
                    <a:pt x="9122" y="8304"/>
                    <a:pt x="9138" y="8369"/>
                  </a:cubicBezTo>
                  <a:cubicBezTo>
                    <a:pt x="9186" y="8417"/>
                    <a:pt x="9250" y="8481"/>
                    <a:pt x="9282" y="8546"/>
                  </a:cubicBezTo>
                  <a:cubicBezTo>
                    <a:pt x="9492" y="8803"/>
                    <a:pt x="9701" y="9061"/>
                    <a:pt x="9926" y="9350"/>
                  </a:cubicBezTo>
                  <a:cubicBezTo>
                    <a:pt x="10553" y="10122"/>
                    <a:pt x="11229" y="10975"/>
                    <a:pt x="11856" y="11763"/>
                  </a:cubicBezTo>
                  <a:cubicBezTo>
                    <a:pt x="12114" y="12085"/>
                    <a:pt x="12355" y="12391"/>
                    <a:pt x="12596" y="12680"/>
                  </a:cubicBezTo>
                  <a:cubicBezTo>
                    <a:pt x="12886" y="13050"/>
                    <a:pt x="13143" y="13372"/>
                    <a:pt x="13368" y="13645"/>
                  </a:cubicBezTo>
                  <a:cubicBezTo>
                    <a:pt x="13368" y="13645"/>
                    <a:pt x="13368" y="13677"/>
                    <a:pt x="13385" y="13677"/>
                  </a:cubicBezTo>
                  <a:cubicBezTo>
                    <a:pt x="13513" y="13806"/>
                    <a:pt x="13610" y="13951"/>
                    <a:pt x="13706" y="14080"/>
                  </a:cubicBezTo>
                  <a:cubicBezTo>
                    <a:pt x="13513" y="14031"/>
                    <a:pt x="13304" y="14015"/>
                    <a:pt x="13079" y="14015"/>
                  </a:cubicBezTo>
                  <a:cubicBezTo>
                    <a:pt x="12162" y="14015"/>
                    <a:pt x="11181" y="14337"/>
                    <a:pt x="10296" y="14900"/>
                  </a:cubicBezTo>
                  <a:cubicBezTo>
                    <a:pt x="9363" y="15495"/>
                    <a:pt x="8655" y="16332"/>
                    <a:pt x="8301" y="17217"/>
                  </a:cubicBezTo>
                  <a:cubicBezTo>
                    <a:pt x="8237" y="17377"/>
                    <a:pt x="8172" y="17506"/>
                    <a:pt x="8140" y="17667"/>
                  </a:cubicBezTo>
                  <a:cubicBezTo>
                    <a:pt x="8140" y="17651"/>
                    <a:pt x="8124" y="17635"/>
                    <a:pt x="8124" y="17635"/>
                  </a:cubicBezTo>
                  <a:cubicBezTo>
                    <a:pt x="8060" y="17587"/>
                    <a:pt x="8012" y="17538"/>
                    <a:pt x="7979" y="17458"/>
                  </a:cubicBezTo>
                  <a:cubicBezTo>
                    <a:pt x="7947" y="17410"/>
                    <a:pt x="7931" y="17377"/>
                    <a:pt x="7915" y="17345"/>
                  </a:cubicBezTo>
                  <a:cubicBezTo>
                    <a:pt x="7883" y="17297"/>
                    <a:pt x="7835" y="17217"/>
                    <a:pt x="7818" y="17152"/>
                  </a:cubicBezTo>
                  <a:cubicBezTo>
                    <a:pt x="7786" y="17136"/>
                    <a:pt x="7786" y="17104"/>
                    <a:pt x="7770" y="17072"/>
                  </a:cubicBezTo>
                  <a:cubicBezTo>
                    <a:pt x="7915" y="16847"/>
                    <a:pt x="8044" y="16621"/>
                    <a:pt x="8140" y="16380"/>
                  </a:cubicBezTo>
                  <a:cubicBezTo>
                    <a:pt x="8398" y="15801"/>
                    <a:pt x="8639" y="14964"/>
                    <a:pt x="8382" y="14273"/>
                  </a:cubicBezTo>
                  <a:cubicBezTo>
                    <a:pt x="8285" y="14015"/>
                    <a:pt x="8140" y="13790"/>
                    <a:pt x="8012" y="13565"/>
                  </a:cubicBezTo>
                  <a:cubicBezTo>
                    <a:pt x="7754" y="13147"/>
                    <a:pt x="7545" y="12809"/>
                    <a:pt x="7674" y="12197"/>
                  </a:cubicBezTo>
                  <a:cubicBezTo>
                    <a:pt x="7722" y="12004"/>
                    <a:pt x="7770" y="11795"/>
                    <a:pt x="7835" y="11602"/>
                  </a:cubicBezTo>
                  <a:cubicBezTo>
                    <a:pt x="7899" y="11425"/>
                    <a:pt x="7931" y="11232"/>
                    <a:pt x="7995" y="11039"/>
                  </a:cubicBezTo>
                  <a:cubicBezTo>
                    <a:pt x="8253" y="9897"/>
                    <a:pt x="7931" y="8610"/>
                    <a:pt x="7175" y="7661"/>
                  </a:cubicBezTo>
                  <a:cubicBezTo>
                    <a:pt x="7448" y="7589"/>
                    <a:pt x="7710" y="7552"/>
                    <a:pt x="7951" y="7552"/>
                  </a:cubicBezTo>
                  <a:close/>
                  <a:moveTo>
                    <a:pt x="22152" y="12761"/>
                  </a:moveTo>
                  <a:cubicBezTo>
                    <a:pt x="22474" y="12761"/>
                    <a:pt x="22795" y="12809"/>
                    <a:pt x="23085" y="12905"/>
                  </a:cubicBezTo>
                  <a:cubicBezTo>
                    <a:pt x="23278" y="12970"/>
                    <a:pt x="23455" y="13050"/>
                    <a:pt x="23648" y="13147"/>
                  </a:cubicBezTo>
                  <a:cubicBezTo>
                    <a:pt x="23905" y="13307"/>
                    <a:pt x="24098" y="13517"/>
                    <a:pt x="24291" y="13758"/>
                  </a:cubicBezTo>
                  <a:cubicBezTo>
                    <a:pt x="25112" y="14997"/>
                    <a:pt x="24307" y="16975"/>
                    <a:pt x="22490" y="18150"/>
                  </a:cubicBezTo>
                  <a:cubicBezTo>
                    <a:pt x="21637" y="18713"/>
                    <a:pt x="20704" y="19002"/>
                    <a:pt x="19867" y="19002"/>
                  </a:cubicBezTo>
                  <a:cubicBezTo>
                    <a:pt x="18951" y="19002"/>
                    <a:pt x="18146" y="18664"/>
                    <a:pt x="17728" y="18021"/>
                  </a:cubicBezTo>
                  <a:cubicBezTo>
                    <a:pt x="17567" y="17780"/>
                    <a:pt x="17471" y="17490"/>
                    <a:pt x="17422" y="17184"/>
                  </a:cubicBezTo>
                  <a:cubicBezTo>
                    <a:pt x="17406" y="16991"/>
                    <a:pt x="17406" y="16782"/>
                    <a:pt x="17422" y="16573"/>
                  </a:cubicBezTo>
                  <a:cubicBezTo>
                    <a:pt x="17551" y="15527"/>
                    <a:pt x="18307" y="14369"/>
                    <a:pt x="19514" y="13613"/>
                  </a:cubicBezTo>
                  <a:cubicBezTo>
                    <a:pt x="20382" y="13050"/>
                    <a:pt x="21299" y="12761"/>
                    <a:pt x="22152" y="12761"/>
                  </a:cubicBezTo>
                  <a:close/>
                  <a:moveTo>
                    <a:pt x="13063" y="14337"/>
                  </a:moveTo>
                  <a:cubicBezTo>
                    <a:pt x="13385" y="14337"/>
                    <a:pt x="13706" y="14369"/>
                    <a:pt x="13980" y="14450"/>
                  </a:cubicBezTo>
                  <a:cubicBezTo>
                    <a:pt x="14189" y="14530"/>
                    <a:pt x="14398" y="14611"/>
                    <a:pt x="14559" y="14723"/>
                  </a:cubicBezTo>
                  <a:cubicBezTo>
                    <a:pt x="14816" y="14884"/>
                    <a:pt x="15041" y="15077"/>
                    <a:pt x="15202" y="15318"/>
                  </a:cubicBezTo>
                  <a:cubicBezTo>
                    <a:pt x="16023" y="16589"/>
                    <a:pt x="15218" y="18552"/>
                    <a:pt x="13433" y="19742"/>
                  </a:cubicBezTo>
                  <a:cubicBezTo>
                    <a:pt x="12564" y="20305"/>
                    <a:pt x="11631" y="20595"/>
                    <a:pt x="10795" y="20595"/>
                  </a:cubicBezTo>
                  <a:cubicBezTo>
                    <a:pt x="9894" y="20595"/>
                    <a:pt x="9089" y="20241"/>
                    <a:pt x="8655" y="19581"/>
                  </a:cubicBezTo>
                  <a:cubicBezTo>
                    <a:pt x="7352" y="17554"/>
                    <a:pt x="10151" y="14337"/>
                    <a:pt x="13063" y="14337"/>
                  </a:cubicBezTo>
                  <a:close/>
                  <a:moveTo>
                    <a:pt x="16972" y="0"/>
                  </a:moveTo>
                  <a:cubicBezTo>
                    <a:pt x="16506" y="0"/>
                    <a:pt x="16035" y="43"/>
                    <a:pt x="15572" y="132"/>
                  </a:cubicBezTo>
                  <a:cubicBezTo>
                    <a:pt x="14092" y="438"/>
                    <a:pt x="12838" y="1258"/>
                    <a:pt x="11663" y="2047"/>
                  </a:cubicBezTo>
                  <a:cubicBezTo>
                    <a:pt x="11309" y="2272"/>
                    <a:pt x="10955" y="2513"/>
                    <a:pt x="10618" y="2722"/>
                  </a:cubicBezTo>
                  <a:cubicBezTo>
                    <a:pt x="9962" y="3126"/>
                    <a:pt x="9262" y="3238"/>
                    <a:pt x="8541" y="3238"/>
                  </a:cubicBezTo>
                  <a:cubicBezTo>
                    <a:pt x="8113" y="3238"/>
                    <a:pt x="7677" y="3199"/>
                    <a:pt x="7239" y="3157"/>
                  </a:cubicBezTo>
                  <a:cubicBezTo>
                    <a:pt x="6789" y="3108"/>
                    <a:pt x="6349" y="3059"/>
                    <a:pt x="5910" y="3059"/>
                  </a:cubicBezTo>
                  <a:cubicBezTo>
                    <a:pt x="5769" y="3059"/>
                    <a:pt x="5627" y="3065"/>
                    <a:pt x="5486" y="3076"/>
                  </a:cubicBezTo>
                  <a:cubicBezTo>
                    <a:pt x="3298" y="3189"/>
                    <a:pt x="1448" y="4428"/>
                    <a:pt x="676" y="6294"/>
                  </a:cubicBezTo>
                  <a:cubicBezTo>
                    <a:pt x="0" y="7902"/>
                    <a:pt x="274" y="9624"/>
                    <a:pt x="1416" y="10943"/>
                  </a:cubicBezTo>
                  <a:cubicBezTo>
                    <a:pt x="2285" y="11924"/>
                    <a:pt x="3555" y="12471"/>
                    <a:pt x="4859" y="12471"/>
                  </a:cubicBezTo>
                  <a:lnTo>
                    <a:pt x="5068" y="12471"/>
                  </a:lnTo>
                  <a:cubicBezTo>
                    <a:pt x="5100" y="12551"/>
                    <a:pt x="5148" y="12632"/>
                    <a:pt x="5196" y="12728"/>
                  </a:cubicBezTo>
                  <a:cubicBezTo>
                    <a:pt x="5229" y="12761"/>
                    <a:pt x="5245" y="12825"/>
                    <a:pt x="5277" y="12873"/>
                  </a:cubicBezTo>
                  <a:cubicBezTo>
                    <a:pt x="5277" y="12889"/>
                    <a:pt x="5309" y="12905"/>
                    <a:pt x="5309" y="12905"/>
                  </a:cubicBezTo>
                  <a:cubicBezTo>
                    <a:pt x="5309" y="12921"/>
                    <a:pt x="5325" y="12921"/>
                    <a:pt x="5325" y="12954"/>
                  </a:cubicBezTo>
                  <a:cubicBezTo>
                    <a:pt x="5357" y="13050"/>
                    <a:pt x="5422" y="13131"/>
                    <a:pt x="5486" y="13227"/>
                  </a:cubicBezTo>
                  <a:lnTo>
                    <a:pt x="5550" y="13356"/>
                  </a:lnTo>
                  <a:cubicBezTo>
                    <a:pt x="5663" y="13565"/>
                    <a:pt x="5792" y="13790"/>
                    <a:pt x="5904" y="14031"/>
                  </a:cubicBezTo>
                  <a:lnTo>
                    <a:pt x="6001" y="14208"/>
                  </a:lnTo>
                  <a:cubicBezTo>
                    <a:pt x="6129" y="14434"/>
                    <a:pt x="6242" y="14675"/>
                    <a:pt x="6371" y="14900"/>
                  </a:cubicBezTo>
                  <a:lnTo>
                    <a:pt x="6467" y="15077"/>
                  </a:lnTo>
                  <a:cubicBezTo>
                    <a:pt x="6483" y="15109"/>
                    <a:pt x="6515" y="15174"/>
                    <a:pt x="6548" y="15222"/>
                  </a:cubicBezTo>
                  <a:cubicBezTo>
                    <a:pt x="6564" y="15270"/>
                    <a:pt x="6612" y="15318"/>
                    <a:pt x="6628" y="15383"/>
                  </a:cubicBezTo>
                  <a:cubicBezTo>
                    <a:pt x="6644" y="15399"/>
                    <a:pt x="6644" y="15431"/>
                    <a:pt x="6676" y="15463"/>
                  </a:cubicBezTo>
                  <a:lnTo>
                    <a:pt x="6725" y="15576"/>
                  </a:lnTo>
                  <a:cubicBezTo>
                    <a:pt x="6805" y="15720"/>
                    <a:pt x="6869" y="15865"/>
                    <a:pt x="6950" y="15994"/>
                  </a:cubicBezTo>
                  <a:cubicBezTo>
                    <a:pt x="6998" y="16058"/>
                    <a:pt x="7014" y="16139"/>
                    <a:pt x="7046" y="16203"/>
                  </a:cubicBezTo>
                  <a:cubicBezTo>
                    <a:pt x="7046" y="16203"/>
                    <a:pt x="7046" y="16219"/>
                    <a:pt x="7078" y="16219"/>
                  </a:cubicBezTo>
                  <a:cubicBezTo>
                    <a:pt x="7175" y="16396"/>
                    <a:pt x="7255" y="16573"/>
                    <a:pt x="7336" y="16734"/>
                  </a:cubicBezTo>
                  <a:cubicBezTo>
                    <a:pt x="7336" y="16750"/>
                    <a:pt x="7352" y="16750"/>
                    <a:pt x="7352" y="16766"/>
                  </a:cubicBezTo>
                  <a:cubicBezTo>
                    <a:pt x="7352" y="16782"/>
                    <a:pt x="7368" y="16798"/>
                    <a:pt x="7400" y="16830"/>
                  </a:cubicBezTo>
                  <a:cubicBezTo>
                    <a:pt x="7400" y="16830"/>
                    <a:pt x="7416" y="16847"/>
                    <a:pt x="7416" y="16863"/>
                  </a:cubicBezTo>
                  <a:cubicBezTo>
                    <a:pt x="7432" y="16927"/>
                    <a:pt x="7481" y="16975"/>
                    <a:pt x="7497" y="17024"/>
                  </a:cubicBezTo>
                  <a:cubicBezTo>
                    <a:pt x="7497" y="17056"/>
                    <a:pt x="7513" y="17072"/>
                    <a:pt x="7513" y="17088"/>
                  </a:cubicBezTo>
                  <a:cubicBezTo>
                    <a:pt x="7513" y="17104"/>
                    <a:pt x="7529" y="17136"/>
                    <a:pt x="7529" y="17152"/>
                  </a:cubicBezTo>
                  <a:lnTo>
                    <a:pt x="7593" y="17265"/>
                  </a:lnTo>
                  <a:cubicBezTo>
                    <a:pt x="7593" y="17297"/>
                    <a:pt x="7593" y="17297"/>
                    <a:pt x="7609" y="17313"/>
                  </a:cubicBezTo>
                  <a:cubicBezTo>
                    <a:pt x="7642" y="17345"/>
                    <a:pt x="7658" y="17377"/>
                    <a:pt x="7674" y="17410"/>
                  </a:cubicBezTo>
                  <a:cubicBezTo>
                    <a:pt x="7674" y="17426"/>
                    <a:pt x="7690" y="17458"/>
                    <a:pt x="7690" y="17474"/>
                  </a:cubicBezTo>
                  <a:cubicBezTo>
                    <a:pt x="7722" y="17506"/>
                    <a:pt x="7738" y="17538"/>
                    <a:pt x="7754" y="17570"/>
                  </a:cubicBezTo>
                  <a:cubicBezTo>
                    <a:pt x="7754" y="17587"/>
                    <a:pt x="7770" y="17587"/>
                    <a:pt x="7770" y="17619"/>
                  </a:cubicBezTo>
                  <a:cubicBezTo>
                    <a:pt x="7770" y="17635"/>
                    <a:pt x="7802" y="17651"/>
                    <a:pt x="7802" y="17651"/>
                  </a:cubicBezTo>
                  <a:cubicBezTo>
                    <a:pt x="7883" y="17796"/>
                    <a:pt x="7931" y="17908"/>
                    <a:pt x="7995" y="18037"/>
                  </a:cubicBezTo>
                  <a:lnTo>
                    <a:pt x="8012" y="18069"/>
                  </a:lnTo>
                  <a:cubicBezTo>
                    <a:pt x="8044" y="18134"/>
                    <a:pt x="8076" y="18182"/>
                    <a:pt x="8092" y="18214"/>
                  </a:cubicBezTo>
                  <a:cubicBezTo>
                    <a:pt x="8044" y="18777"/>
                    <a:pt x="8172" y="19324"/>
                    <a:pt x="8462" y="19790"/>
                  </a:cubicBezTo>
                  <a:cubicBezTo>
                    <a:pt x="8928" y="20514"/>
                    <a:pt x="9813" y="20917"/>
                    <a:pt x="10859" y="20917"/>
                  </a:cubicBezTo>
                  <a:cubicBezTo>
                    <a:pt x="11776" y="20917"/>
                    <a:pt x="12757" y="20595"/>
                    <a:pt x="13642" y="20032"/>
                  </a:cubicBezTo>
                  <a:cubicBezTo>
                    <a:pt x="14575" y="19420"/>
                    <a:pt x="15283" y="18600"/>
                    <a:pt x="15637" y="17715"/>
                  </a:cubicBezTo>
                  <a:cubicBezTo>
                    <a:pt x="16023" y="16782"/>
                    <a:pt x="15958" y="15881"/>
                    <a:pt x="15524" y="15174"/>
                  </a:cubicBezTo>
                  <a:cubicBezTo>
                    <a:pt x="15234" y="14739"/>
                    <a:pt x="14800" y="14417"/>
                    <a:pt x="14253" y="14208"/>
                  </a:cubicBezTo>
                  <a:cubicBezTo>
                    <a:pt x="14237" y="14176"/>
                    <a:pt x="14189" y="14128"/>
                    <a:pt x="14157" y="14096"/>
                  </a:cubicBezTo>
                  <a:cubicBezTo>
                    <a:pt x="14125" y="14064"/>
                    <a:pt x="14108" y="14047"/>
                    <a:pt x="14092" y="14015"/>
                  </a:cubicBezTo>
                  <a:cubicBezTo>
                    <a:pt x="14044" y="13967"/>
                    <a:pt x="14028" y="13935"/>
                    <a:pt x="13996" y="13887"/>
                  </a:cubicBezTo>
                  <a:cubicBezTo>
                    <a:pt x="13964" y="13854"/>
                    <a:pt x="13948" y="13822"/>
                    <a:pt x="13915" y="13790"/>
                  </a:cubicBezTo>
                  <a:lnTo>
                    <a:pt x="14012" y="13790"/>
                  </a:lnTo>
                  <a:cubicBezTo>
                    <a:pt x="14318" y="13790"/>
                    <a:pt x="14607" y="13710"/>
                    <a:pt x="14881" y="13565"/>
                  </a:cubicBezTo>
                  <a:cubicBezTo>
                    <a:pt x="14897" y="13565"/>
                    <a:pt x="14897" y="13549"/>
                    <a:pt x="14913" y="13549"/>
                  </a:cubicBezTo>
                  <a:cubicBezTo>
                    <a:pt x="14961" y="13533"/>
                    <a:pt x="14993" y="13501"/>
                    <a:pt x="15041" y="13468"/>
                  </a:cubicBezTo>
                  <a:cubicBezTo>
                    <a:pt x="15058" y="13452"/>
                    <a:pt x="15090" y="13420"/>
                    <a:pt x="15122" y="13404"/>
                  </a:cubicBezTo>
                  <a:cubicBezTo>
                    <a:pt x="15138" y="13388"/>
                    <a:pt x="15138" y="13388"/>
                    <a:pt x="15154" y="13388"/>
                  </a:cubicBezTo>
                  <a:cubicBezTo>
                    <a:pt x="15170" y="13372"/>
                    <a:pt x="15202" y="13340"/>
                    <a:pt x="15218" y="13340"/>
                  </a:cubicBezTo>
                  <a:lnTo>
                    <a:pt x="15283" y="13291"/>
                  </a:lnTo>
                  <a:cubicBezTo>
                    <a:pt x="15299" y="13259"/>
                    <a:pt x="15315" y="13259"/>
                    <a:pt x="15315" y="13243"/>
                  </a:cubicBezTo>
                  <a:lnTo>
                    <a:pt x="15363" y="13211"/>
                  </a:lnTo>
                  <a:cubicBezTo>
                    <a:pt x="15379" y="13227"/>
                    <a:pt x="15395" y="13259"/>
                    <a:pt x="15395" y="13307"/>
                  </a:cubicBezTo>
                  <a:cubicBezTo>
                    <a:pt x="15444" y="13388"/>
                    <a:pt x="15492" y="13484"/>
                    <a:pt x="15540" y="13565"/>
                  </a:cubicBezTo>
                  <a:cubicBezTo>
                    <a:pt x="15572" y="13645"/>
                    <a:pt x="15621" y="13710"/>
                    <a:pt x="15653" y="13790"/>
                  </a:cubicBezTo>
                  <a:cubicBezTo>
                    <a:pt x="15846" y="14160"/>
                    <a:pt x="16023" y="14498"/>
                    <a:pt x="16200" y="14820"/>
                  </a:cubicBezTo>
                  <a:cubicBezTo>
                    <a:pt x="16248" y="14884"/>
                    <a:pt x="16264" y="14932"/>
                    <a:pt x="16296" y="15013"/>
                  </a:cubicBezTo>
                  <a:cubicBezTo>
                    <a:pt x="16409" y="15190"/>
                    <a:pt x="16505" y="15383"/>
                    <a:pt x="16586" y="15560"/>
                  </a:cubicBezTo>
                  <a:cubicBezTo>
                    <a:pt x="16747" y="15881"/>
                    <a:pt x="16891" y="16123"/>
                    <a:pt x="16988" y="16332"/>
                  </a:cubicBezTo>
                  <a:lnTo>
                    <a:pt x="17052" y="16444"/>
                  </a:lnTo>
                  <a:cubicBezTo>
                    <a:pt x="17084" y="16525"/>
                    <a:pt x="17133" y="16589"/>
                    <a:pt x="17149" y="16654"/>
                  </a:cubicBezTo>
                  <a:cubicBezTo>
                    <a:pt x="17101" y="17217"/>
                    <a:pt x="17213" y="17747"/>
                    <a:pt x="17503" y="18198"/>
                  </a:cubicBezTo>
                  <a:cubicBezTo>
                    <a:pt x="17969" y="18922"/>
                    <a:pt x="18854" y="19324"/>
                    <a:pt x="19900" y="19324"/>
                  </a:cubicBezTo>
                  <a:cubicBezTo>
                    <a:pt x="20833" y="19324"/>
                    <a:pt x="21814" y="19002"/>
                    <a:pt x="22699" y="18439"/>
                  </a:cubicBezTo>
                  <a:cubicBezTo>
                    <a:pt x="23616" y="17828"/>
                    <a:pt x="24324" y="17007"/>
                    <a:pt x="24694" y="16123"/>
                  </a:cubicBezTo>
                  <a:cubicBezTo>
                    <a:pt x="25031" y="15157"/>
                    <a:pt x="24983" y="14257"/>
                    <a:pt x="24549" y="13565"/>
                  </a:cubicBezTo>
                  <a:cubicBezTo>
                    <a:pt x="24259" y="13131"/>
                    <a:pt x="23825" y="12809"/>
                    <a:pt x="23278" y="12600"/>
                  </a:cubicBezTo>
                  <a:cubicBezTo>
                    <a:pt x="23262" y="12567"/>
                    <a:pt x="23214" y="12551"/>
                    <a:pt x="23197" y="12503"/>
                  </a:cubicBezTo>
                  <a:cubicBezTo>
                    <a:pt x="23181" y="12487"/>
                    <a:pt x="23165" y="12439"/>
                    <a:pt x="23117" y="12407"/>
                  </a:cubicBezTo>
                  <a:cubicBezTo>
                    <a:pt x="22634" y="11779"/>
                    <a:pt x="21766" y="10718"/>
                    <a:pt x="20849" y="9543"/>
                  </a:cubicBezTo>
                  <a:cubicBezTo>
                    <a:pt x="21154" y="9189"/>
                    <a:pt x="21412" y="8819"/>
                    <a:pt x="21653" y="8449"/>
                  </a:cubicBezTo>
                  <a:cubicBezTo>
                    <a:pt x="22892" y="6390"/>
                    <a:pt x="23294" y="3350"/>
                    <a:pt x="21267" y="1500"/>
                  </a:cubicBezTo>
                  <a:cubicBezTo>
                    <a:pt x="20202" y="535"/>
                    <a:pt x="18611" y="0"/>
                    <a:pt x="169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2849490" y="3380976"/>
              <a:ext cx="288678" cy="241849"/>
            </a:xfrm>
            <a:custGeom>
              <a:avLst/>
              <a:gdLst/>
              <a:ahLst/>
              <a:cxnLst/>
              <a:rect l="l" t="t" r="r" b="b"/>
              <a:pathLst>
                <a:path w="6146" h="5149" extrusionOk="0">
                  <a:moveTo>
                    <a:pt x="4553" y="258"/>
                  </a:moveTo>
                  <a:cubicBezTo>
                    <a:pt x="4376" y="1014"/>
                    <a:pt x="3749" y="1818"/>
                    <a:pt x="2912" y="2381"/>
                  </a:cubicBezTo>
                  <a:cubicBezTo>
                    <a:pt x="2671" y="2542"/>
                    <a:pt x="2429" y="2671"/>
                    <a:pt x="2156" y="2784"/>
                  </a:cubicBezTo>
                  <a:cubicBezTo>
                    <a:pt x="1684" y="2996"/>
                    <a:pt x="1194" y="3096"/>
                    <a:pt x="751" y="3096"/>
                  </a:cubicBezTo>
                  <a:cubicBezTo>
                    <a:pt x="590" y="3096"/>
                    <a:pt x="436" y="3083"/>
                    <a:pt x="290" y="3057"/>
                  </a:cubicBezTo>
                  <a:cubicBezTo>
                    <a:pt x="370" y="2977"/>
                    <a:pt x="419" y="2880"/>
                    <a:pt x="435" y="2800"/>
                  </a:cubicBezTo>
                  <a:lnTo>
                    <a:pt x="435" y="2767"/>
                  </a:lnTo>
                  <a:cubicBezTo>
                    <a:pt x="451" y="2735"/>
                    <a:pt x="467" y="2687"/>
                    <a:pt x="467" y="2655"/>
                  </a:cubicBezTo>
                  <a:lnTo>
                    <a:pt x="531" y="2526"/>
                  </a:lnTo>
                  <a:cubicBezTo>
                    <a:pt x="531" y="2510"/>
                    <a:pt x="547" y="2510"/>
                    <a:pt x="547" y="2494"/>
                  </a:cubicBezTo>
                  <a:lnTo>
                    <a:pt x="612" y="2365"/>
                  </a:lnTo>
                  <a:cubicBezTo>
                    <a:pt x="628" y="2349"/>
                    <a:pt x="628" y="2333"/>
                    <a:pt x="660" y="2301"/>
                  </a:cubicBezTo>
                  <a:cubicBezTo>
                    <a:pt x="676" y="2285"/>
                    <a:pt x="676" y="2269"/>
                    <a:pt x="692" y="2220"/>
                  </a:cubicBezTo>
                  <a:cubicBezTo>
                    <a:pt x="692" y="2220"/>
                    <a:pt x="692" y="2204"/>
                    <a:pt x="708" y="2204"/>
                  </a:cubicBezTo>
                  <a:cubicBezTo>
                    <a:pt x="740" y="2172"/>
                    <a:pt x="773" y="2124"/>
                    <a:pt x="789" y="2092"/>
                  </a:cubicBezTo>
                  <a:cubicBezTo>
                    <a:pt x="821" y="2044"/>
                    <a:pt x="853" y="1979"/>
                    <a:pt x="901" y="1947"/>
                  </a:cubicBezTo>
                  <a:cubicBezTo>
                    <a:pt x="933" y="1899"/>
                    <a:pt x="950" y="1850"/>
                    <a:pt x="998" y="1802"/>
                  </a:cubicBezTo>
                  <a:cubicBezTo>
                    <a:pt x="1030" y="1770"/>
                    <a:pt x="1078" y="1722"/>
                    <a:pt x="1110" y="1657"/>
                  </a:cubicBezTo>
                  <a:lnTo>
                    <a:pt x="1239" y="1545"/>
                  </a:lnTo>
                  <a:cubicBezTo>
                    <a:pt x="1271" y="1497"/>
                    <a:pt x="1320" y="1464"/>
                    <a:pt x="1384" y="1416"/>
                  </a:cubicBezTo>
                  <a:cubicBezTo>
                    <a:pt x="1416" y="1384"/>
                    <a:pt x="1480" y="1336"/>
                    <a:pt x="1513" y="1304"/>
                  </a:cubicBezTo>
                  <a:cubicBezTo>
                    <a:pt x="1657" y="1175"/>
                    <a:pt x="1818" y="1062"/>
                    <a:pt x="1979" y="966"/>
                  </a:cubicBezTo>
                  <a:cubicBezTo>
                    <a:pt x="2027" y="934"/>
                    <a:pt x="2059" y="901"/>
                    <a:pt x="2124" y="885"/>
                  </a:cubicBezTo>
                  <a:cubicBezTo>
                    <a:pt x="2204" y="837"/>
                    <a:pt x="2285" y="773"/>
                    <a:pt x="2349" y="740"/>
                  </a:cubicBezTo>
                  <a:cubicBezTo>
                    <a:pt x="2365" y="740"/>
                    <a:pt x="2365" y="724"/>
                    <a:pt x="2381" y="724"/>
                  </a:cubicBezTo>
                  <a:cubicBezTo>
                    <a:pt x="2397" y="724"/>
                    <a:pt x="2397" y="692"/>
                    <a:pt x="2429" y="692"/>
                  </a:cubicBezTo>
                  <a:cubicBezTo>
                    <a:pt x="2510" y="660"/>
                    <a:pt x="2590" y="612"/>
                    <a:pt x="2639" y="596"/>
                  </a:cubicBezTo>
                  <a:cubicBezTo>
                    <a:pt x="2671" y="580"/>
                    <a:pt x="2703" y="580"/>
                    <a:pt x="2719" y="564"/>
                  </a:cubicBezTo>
                  <a:cubicBezTo>
                    <a:pt x="2751" y="564"/>
                    <a:pt x="2767" y="531"/>
                    <a:pt x="2767" y="531"/>
                  </a:cubicBezTo>
                  <a:cubicBezTo>
                    <a:pt x="2799" y="515"/>
                    <a:pt x="2848" y="499"/>
                    <a:pt x="2880" y="499"/>
                  </a:cubicBezTo>
                  <a:lnTo>
                    <a:pt x="2912" y="499"/>
                  </a:lnTo>
                  <a:cubicBezTo>
                    <a:pt x="2928" y="499"/>
                    <a:pt x="2928" y="499"/>
                    <a:pt x="2944" y="483"/>
                  </a:cubicBezTo>
                  <a:cubicBezTo>
                    <a:pt x="2993" y="451"/>
                    <a:pt x="3009" y="451"/>
                    <a:pt x="3041" y="435"/>
                  </a:cubicBezTo>
                  <a:cubicBezTo>
                    <a:pt x="3073" y="435"/>
                    <a:pt x="3089" y="419"/>
                    <a:pt x="3105" y="419"/>
                  </a:cubicBezTo>
                  <a:cubicBezTo>
                    <a:pt x="3169" y="403"/>
                    <a:pt x="3234" y="370"/>
                    <a:pt x="3314" y="354"/>
                  </a:cubicBezTo>
                  <a:cubicBezTo>
                    <a:pt x="3395" y="338"/>
                    <a:pt x="3491" y="322"/>
                    <a:pt x="3572" y="290"/>
                  </a:cubicBezTo>
                  <a:cubicBezTo>
                    <a:pt x="3604" y="290"/>
                    <a:pt x="3652" y="274"/>
                    <a:pt x="3684" y="274"/>
                  </a:cubicBezTo>
                  <a:cubicBezTo>
                    <a:pt x="3749" y="274"/>
                    <a:pt x="3813" y="258"/>
                    <a:pt x="3893" y="258"/>
                  </a:cubicBezTo>
                  <a:close/>
                  <a:moveTo>
                    <a:pt x="4907" y="387"/>
                  </a:moveTo>
                  <a:cubicBezTo>
                    <a:pt x="4971" y="403"/>
                    <a:pt x="5036" y="419"/>
                    <a:pt x="5100" y="467"/>
                  </a:cubicBezTo>
                  <a:cubicBezTo>
                    <a:pt x="5132" y="467"/>
                    <a:pt x="5164" y="483"/>
                    <a:pt x="5180" y="499"/>
                  </a:cubicBezTo>
                  <a:cubicBezTo>
                    <a:pt x="5196" y="499"/>
                    <a:pt x="5196" y="515"/>
                    <a:pt x="5213" y="515"/>
                  </a:cubicBezTo>
                  <a:cubicBezTo>
                    <a:pt x="5245" y="515"/>
                    <a:pt x="5261" y="547"/>
                    <a:pt x="5261" y="564"/>
                  </a:cubicBezTo>
                  <a:cubicBezTo>
                    <a:pt x="5438" y="1448"/>
                    <a:pt x="4762" y="2639"/>
                    <a:pt x="3588" y="3395"/>
                  </a:cubicBezTo>
                  <a:cubicBezTo>
                    <a:pt x="3121" y="3700"/>
                    <a:pt x="2623" y="3926"/>
                    <a:pt x="2124" y="4022"/>
                  </a:cubicBezTo>
                  <a:cubicBezTo>
                    <a:pt x="1883" y="4076"/>
                    <a:pt x="1650" y="4103"/>
                    <a:pt x="1431" y="4103"/>
                  </a:cubicBezTo>
                  <a:cubicBezTo>
                    <a:pt x="992" y="4103"/>
                    <a:pt x="606" y="3995"/>
                    <a:pt x="306" y="3781"/>
                  </a:cubicBezTo>
                  <a:cubicBezTo>
                    <a:pt x="306" y="3733"/>
                    <a:pt x="290" y="3684"/>
                    <a:pt x="290" y="3636"/>
                  </a:cubicBezTo>
                  <a:lnTo>
                    <a:pt x="290" y="3491"/>
                  </a:lnTo>
                  <a:lnTo>
                    <a:pt x="290" y="3395"/>
                  </a:lnTo>
                  <a:cubicBezTo>
                    <a:pt x="451" y="3411"/>
                    <a:pt x="628" y="3443"/>
                    <a:pt x="789" y="3443"/>
                  </a:cubicBezTo>
                  <a:cubicBezTo>
                    <a:pt x="1271" y="3443"/>
                    <a:pt x="1802" y="3330"/>
                    <a:pt x="2317" y="3121"/>
                  </a:cubicBezTo>
                  <a:cubicBezTo>
                    <a:pt x="2606" y="2993"/>
                    <a:pt x="2864" y="2848"/>
                    <a:pt x="3121" y="2687"/>
                  </a:cubicBezTo>
                  <a:cubicBezTo>
                    <a:pt x="4054" y="2092"/>
                    <a:pt x="4714" y="1223"/>
                    <a:pt x="4907" y="387"/>
                  </a:cubicBezTo>
                  <a:close/>
                  <a:moveTo>
                    <a:pt x="5615" y="917"/>
                  </a:moveTo>
                  <a:lnTo>
                    <a:pt x="5647" y="950"/>
                  </a:lnTo>
                  <a:cubicBezTo>
                    <a:pt x="5808" y="1223"/>
                    <a:pt x="5840" y="1545"/>
                    <a:pt x="5776" y="1883"/>
                  </a:cubicBezTo>
                  <a:cubicBezTo>
                    <a:pt x="5663" y="2655"/>
                    <a:pt x="5036" y="3524"/>
                    <a:pt x="4086" y="4135"/>
                  </a:cubicBezTo>
                  <a:cubicBezTo>
                    <a:pt x="3523" y="4505"/>
                    <a:pt x="2928" y="4746"/>
                    <a:pt x="2349" y="4827"/>
                  </a:cubicBezTo>
                  <a:cubicBezTo>
                    <a:pt x="2226" y="4837"/>
                    <a:pt x="2106" y="4843"/>
                    <a:pt x="1990" y="4843"/>
                  </a:cubicBezTo>
                  <a:cubicBezTo>
                    <a:pt x="1759" y="4843"/>
                    <a:pt x="1545" y="4821"/>
                    <a:pt x="1352" y="4778"/>
                  </a:cubicBezTo>
                  <a:cubicBezTo>
                    <a:pt x="1014" y="4682"/>
                    <a:pt x="740" y="4521"/>
                    <a:pt x="547" y="4263"/>
                  </a:cubicBezTo>
                  <a:lnTo>
                    <a:pt x="531" y="4231"/>
                  </a:lnTo>
                  <a:lnTo>
                    <a:pt x="531" y="4231"/>
                  </a:lnTo>
                  <a:cubicBezTo>
                    <a:pt x="821" y="4344"/>
                    <a:pt x="1110" y="4408"/>
                    <a:pt x="1464" y="4408"/>
                  </a:cubicBezTo>
                  <a:cubicBezTo>
                    <a:pt x="1706" y="4408"/>
                    <a:pt x="1947" y="4376"/>
                    <a:pt x="2204" y="4328"/>
                  </a:cubicBezTo>
                  <a:cubicBezTo>
                    <a:pt x="2719" y="4199"/>
                    <a:pt x="3266" y="3974"/>
                    <a:pt x="3765" y="3652"/>
                  </a:cubicBezTo>
                  <a:cubicBezTo>
                    <a:pt x="4875" y="2912"/>
                    <a:pt x="5583" y="1867"/>
                    <a:pt x="5615" y="917"/>
                  </a:cubicBezTo>
                  <a:close/>
                  <a:moveTo>
                    <a:pt x="3893" y="1"/>
                  </a:moveTo>
                  <a:cubicBezTo>
                    <a:pt x="3845" y="1"/>
                    <a:pt x="3813" y="1"/>
                    <a:pt x="3749" y="17"/>
                  </a:cubicBezTo>
                  <a:lnTo>
                    <a:pt x="3684" y="17"/>
                  </a:lnTo>
                  <a:cubicBezTo>
                    <a:pt x="3668" y="17"/>
                    <a:pt x="3620" y="17"/>
                    <a:pt x="3604" y="33"/>
                  </a:cubicBezTo>
                  <a:cubicBezTo>
                    <a:pt x="3572" y="33"/>
                    <a:pt x="3523" y="65"/>
                    <a:pt x="3459" y="65"/>
                  </a:cubicBezTo>
                  <a:lnTo>
                    <a:pt x="3411" y="65"/>
                  </a:lnTo>
                  <a:lnTo>
                    <a:pt x="3169" y="113"/>
                  </a:lnTo>
                  <a:lnTo>
                    <a:pt x="3137" y="113"/>
                  </a:lnTo>
                  <a:cubicBezTo>
                    <a:pt x="3121" y="113"/>
                    <a:pt x="3105" y="145"/>
                    <a:pt x="3105" y="145"/>
                  </a:cubicBezTo>
                  <a:cubicBezTo>
                    <a:pt x="3089" y="161"/>
                    <a:pt x="3041" y="161"/>
                    <a:pt x="3025" y="161"/>
                  </a:cubicBezTo>
                  <a:cubicBezTo>
                    <a:pt x="2976" y="177"/>
                    <a:pt x="2928" y="194"/>
                    <a:pt x="2880" y="194"/>
                  </a:cubicBezTo>
                  <a:cubicBezTo>
                    <a:pt x="2848" y="226"/>
                    <a:pt x="2783" y="242"/>
                    <a:pt x="2735" y="258"/>
                  </a:cubicBezTo>
                  <a:cubicBezTo>
                    <a:pt x="2574" y="322"/>
                    <a:pt x="2446" y="387"/>
                    <a:pt x="2285" y="467"/>
                  </a:cubicBezTo>
                  <a:lnTo>
                    <a:pt x="2156" y="515"/>
                  </a:lnTo>
                  <a:cubicBezTo>
                    <a:pt x="2059" y="580"/>
                    <a:pt x="1979" y="644"/>
                    <a:pt x="1883" y="708"/>
                  </a:cubicBezTo>
                  <a:cubicBezTo>
                    <a:pt x="1641" y="869"/>
                    <a:pt x="1400" y="1046"/>
                    <a:pt x="1191" y="1239"/>
                  </a:cubicBezTo>
                  <a:cubicBezTo>
                    <a:pt x="1126" y="1287"/>
                    <a:pt x="1094" y="1352"/>
                    <a:pt x="1030" y="1384"/>
                  </a:cubicBezTo>
                  <a:cubicBezTo>
                    <a:pt x="483" y="1931"/>
                    <a:pt x="129" y="2574"/>
                    <a:pt x="49" y="3202"/>
                  </a:cubicBezTo>
                  <a:lnTo>
                    <a:pt x="49" y="3218"/>
                  </a:lnTo>
                  <a:cubicBezTo>
                    <a:pt x="0" y="3459"/>
                    <a:pt x="33" y="3700"/>
                    <a:pt x="65" y="3926"/>
                  </a:cubicBezTo>
                  <a:lnTo>
                    <a:pt x="65" y="3942"/>
                  </a:lnTo>
                  <a:lnTo>
                    <a:pt x="65" y="3974"/>
                  </a:lnTo>
                  <a:cubicBezTo>
                    <a:pt x="113" y="4119"/>
                    <a:pt x="161" y="4263"/>
                    <a:pt x="242" y="4376"/>
                  </a:cubicBezTo>
                  <a:cubicBezTo>
                    <a:pt x="274" y="4424"/>
                    <a:pt x="306" y="4457"/>
                    <a:pt x="354" y="4505"/>
                  </a:cubicBezTo>
                  <a:cubicBezTo>
                    <a:pt x="692" y="4923"/>
                    <a:pt x="1255" y="5148"/>
                    <a:pt x="1963" y="5148"/>
                  </a:cubicBezTo>
                  <a:cubicBezTo>
                    <a:pt x="2092" y="5148"/>
                    <a:pt x="2236" y="5148"/>
                    <a:pt x="2397" y="5132"/>
                  </a:cubicBezTo>
                  <a:cubicBezTo>
                    <a:pt x="3041" y="5052"/>
                    <a:pt x="3684" y="4778"/>
                    <a:pt x="4296" y="4408"/>
                  </a:cubicBezTo>
                  <a:cubicBezTo>
                    <a:pt x="5438" y="3652"/>
                    <a:pt x="6146" y="2526"/>
                    <a:pt x="6146" y="1593"/>
                  </a:cubicBezTo>
                  <a:cubicBezTo>
                    <a:pt x="6146" y="1320"/>
                    <a:pt x="6081" y="1078"/>
                    <a:pt x="5985" y="837"/>
                  </a:cubicBezTo>
                  <a:lnTo>
                    <a:pt x="5985" y="821"/>
                  </a:lnTo>
                  <a:cubicBezTo>
                    <a:pt x="5953" y="789"/>
                    <a:pt x="5936" y="724"/>
                    <a:pt x="5904" y="676"/>
                  </a:cubicBezTo>
                  <a:cubicBezTo>
                    <a:pt x="5824" y="564"/>
                    <a:pt x="5711" y="435"/>
                    <a:pt x="5599" y="338"/>
                  </a:cubicBezTo>
                  <a:cubicBezTo>
                    <a:pt x="5583" y="338"/>
                    <a:pt x="5583" y="322"/>
                    <a:pt x="5550" y="322"/>
                  </a:cubicBezTo>
                  <a:cubicBezTo>
                    <a:pt x="5550" y="322"/>
                    <a:pt x="5534" y="322"/>
                    <a:pt x="5534" y="306"/>
                  </a:cubicBezTo>
                  <a:cubicBezTo>
                    <a:pt x="5389" y="194"/>
                    <a:pt x="5229" y="97"/>
                    <a:pt x="5052" y="33"/>
                  </a:cubicBezTo>
                  <a:cubicBezTo>
                    <a:pt x="5027" y="43"/>
                    <a:pt x="5005" y="46"/>
                    <a:pt x="4985" y="46"/>
                  </a:cubicBezTo>
                  <a:cubicBezTo>
                    <a:pt x="4940" y="46"/>
                    <a:pt x="4903" y="28"/>
                    <a:pt x="4859" y="17"/>
                  </a:cubicBezTo>
                  <a:lnTo>
                    <a:pt x="4601" y="17"/>
                  </a:lnTo>
                  <a:cubicBezTo>
                    <a:pt x="4553" y="17"/>
                    <a:pt x="4521" y="1"/>
                    <a:pt x="4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3275649" y="3304650"/>
              <a:ext cx="287175" cy="243352"/>
            </a:xfrm>
            <a:custGeom>
              <a:avLst/>
              <a:gdLst/>
              <a:ahLst/>
              <a:cxnLst/>
              <a:rect l="l" t="t" r="r" b="b"/>
              <a:pathLst>
                <a:path w="6114" h="5181" extrusionOk="0">
                  <a:moveTo>
                    <a:pt x="4505" y="226"/>
                  </a:moveTo>
                  <a:cubicBezTo>
                    <a:pt x="4537" y="226"/>
                    <a:pt x="4553" y="226"/>
                    <a:pt x="4569" y="258"/>
                  </a:cubicBezTo>
                  <a:cubicBezTo>
                    <a:pt x="4392" y="1014"/>
                    <a:pt x="3765" y="1819"/>
                    <a:pt x="2928" y="2382"/>
                  </a:cubicBezTo>
                  <a:cubicBezTo>
                    <a:pt x="2687" y="2542"/>
                    <a:pt x="2413" y="2687"/>
                    <a:pt x="2172" y="2784"/>
                  </a:cubicBezTo>
                  <a:cubicBezTo>
                    <a:pt x="1700" y="2996"/>
                    <a:pt x="1210" y="3096"/>
                    <a:pt x="767" y="3096"/>
                  </a:cubicBezTo>
                  <a:cubicBezTo>
                    <a:pt x="606" y="3096"/>
                    <a:pt x="452" y="3083"/>
                    <a:pt x="306" y="3057"/>
                  </a:cubicBezTo>
                  <a:cubicBezTo>
                    <a:pt x="386" y="3057"/>
                    <a:pt x="386" y="2993"/>
                    <a:pt x="403" y="2929"/>
                  </a:cubicBezTo>
                  <a:cubicBezTo>
                    <a:pt x="435" y="2896"/>
                    <a:pt x="435" y="2848"/>
                    <a:pt x="451" y="2816"/>
                  </a:cubicBezTo>
                  <a:cubicBezTo>
                    <a:pt x="451" y="2784"/>
                    <a:pt x="467" y="2768"/>
                    <a:pt x="467" y="2752"/>
                  </a:cubicBezTo>
                  <a:lnTo>
                    <a:pt x="531" y="2623"/>
                  </a:lnTo>
                  <a:cubicBezTo>
                    <a:pt x="547" y="2607"/>
                    <a:pt x="547" y="2559"/>
                    <a:pt x="563" y="2542"/>
                  </a:cubicBezTo>
                  <a:cubicBezTo>
                    <a:pt x="596" y="2526"/>
                    <a:pt x="596" y="2510"/>
                    <a:pt x="612" y="2462"/>
                  </a:cubicBezTo>
                  <a:cubicBezTo>
                    <a:pt x="612" y="2446"/>
                    <a:pt x="628" y="2446"/>
                    <a:pt x="628" y="2430"/>
                  </a:cubicBezTo>
                  <a:cubicBezTo>
                    <a:pt x="644" y="2382"/>
                    <a:pt x="676" y="2349"/>
                    <a:pt x="692" y="2333"/>
                  </a:cubicBezTo>
                  <a:cubicBezTo>
                    <a:pt x="708" y="2285"/>
                    <a:pt x="756" y="2221"/>
                    <a:pt x="773" y="2189"/>
                  </a:cubicBezTo>
                  <a:cubicBezTo>
                    <a:pt x="789" y="2140"/>
                    <a:pt x="837" y="2108"/>
                    <a:pt x="853" y="2060"/>
                  </a:cubicBezTo>
                  <a:cubicBezTo>
                    <a:pt x="869" y="2044"/>
                    <a:pt x="885" y="2012"/>
                    <a:pt x="917" y="1963"/>
                  </a:cubicBezTo>
                  <a:cubicBezTo>
                    <a:pt x="1030" y="1802"/>
                    <a:pt x="1159" y="1658"/>
                    <a:pt x="1319" y="1529"/>
                  </a:cubicBezTo>
                  <a:cubicBezTo>
                    <a:pt x="1336" y="1497"/>
                    <a:pt x="1352" y="1497"/>
                    <a:pt x="1352" y="1481"/>
                  </a:cubicBezTo>
                  <a:lnTo>
                    <a:pt x="1400" y="1449"/>
                  </a:lnTo>
                  <a:cubicBezTo>
                    <a:pt x="1593" y="1256"/>
                    <a:pt x="1802" y="1095"/>
                    <a:pt x="2011" y="966"/>
                  </a:cubicBezTo>
                  <a:cubicBezTo>
                    <a:pt x="2059" y="934"/>
                    <a:pt x="2092" y="902"/>
                    <a:pt x="2140" y="886"/>
                  </a:cubicBezTo>
                  <a:cubicBezTo>
                    <a:pt x="2220" y="821"/>
                    <a:pt x="2317" y="773"/>
                    <a:pt x="2397" y="741"/>
                  </a:cubicBezTo>
                  <a:cubicBezTo>
                    <a:pt x="2413" y="725"/>
                    <a:pt x="2446" y="725"/>
                    <a:pt x="2462" y="692"/>
                  </a:cubicBezTo>
                  <a:cubicBezTo>
                    <a:pt x="2478" y="676"/>
                    <a:pt x="2494" y="676"/>
                    <a:pt x="2526" y="660"/>
                  </a:cubicBezTo>
                  <a:lnTo>
                    <a:pt x="2767" y="532"/>
                  </a:lnTo>
                  <a:cubicBezTo>
                    <a:pt x="2816" y="516"/>
                    <a:pt x="2896" y="483"/>
                    <a:pt x="2960" y="451"/>
                  </a:cubicBezTo>
                  <a:cubicBezTo>
                    <a:pt x="3009" y="435"/>
                    <a:pt x="3025" y="435"/>
                    <a:pt x="3057" y="419"/>
                  </a:cubicBezTo>
                  <a:cubicBezTo>
                    <a:pt x="3089" y="419"/>
                    <a:pt x="3121" y="403"/>
                    <a:pt x="3137" y="403"/>
                  </a:cubicBezTo>
                  <a:cubicBezTo>
                    <a:pt x="3169" y="403"/>
                    <a:pt x="3186" y="371"/>
                    <a:pt x="3202" y="371"/>
                  </a:cubicBezTo>
                  <a:cubicBezTo>
                    <a:pt x="3250" y="355"/>
                    <a:pt x="3282" y="355"/>
                    <a:pt x="3330" y="339"/>
                  </a:cubicBezTo>
                  <a:cubicBezTo>
                    <a:pt x="3346" y="339"/>
                    <a:pt x="3362" y="339"/>
                    <a:pt x="3379" y="322"/>
                  </a:cubicBezTo>
                  <a:cubicBezTo>
                    <a:pt x="3411" y="322"/>
                    <a:pt x="3427" y="322"/>
                    <a:pt x="3443" y="290"/>
                  </a:cubicBezTo>
                  <a:lnTo>
                    <a:pt x="3459" y="290"/>
                  </a:lnTo>
                  <a:cubicBezTo>
                    <a:pt x="3491" y="290"/>
                    <a:pt x="3507" y="290"/>
                    <a:pt x="3523" y="274"/>
                  </a:cubicBezTo>
                  <a:cubicBezTo>
                    <a:pt x="3588" y="274"/>
                    <a:pt x="3620" y="258"/>
                    <a:pt x="3684" y="258"/>
                  </a:cubicBezTo>
                  <a:cubicBezTo>
                    <a:pt x="3765" y="258"/>
                    <a:pt x="3829" y="226"/>
                    <a:pt x="3909" y="226"/>
                  </a:cubicBezTo>
                  <a:close/>
                  <a:moveTo>
                    <a:pt x="4939" y="371"/>
                  </a:moveTo>
                  <a:cubicBezTo>
                    <a:pt x="4987" y="403"/>
                    <a:pt x="5052" y="419"/>
                    <a:pt x="5100" y="451"/>
                  </a:cubicBezTo>
                  <a:cubicBezTo>
                    <a:pt x="5132" y="467"/>
                    <a:pt x="5180" y="499"/>
                    <a:pt x="5196" y="516"/>
                  </a:cubicBezTo>
                  <a:cubicBezTo>
                    <a:pt x="5212" y="532"/>
                    <a:pt x="5261" y="548"/>
                    <a:pt x="5277" y="580"/>
                  </a:cubicBezTo>
                  <a:cubicBezTo>
                    <a:pt x="5293" y="676"/>
                    <a:pt x="5293" y="757"/>
                    <a:pt x="5293" y="853"/>
                  </a:cubicBezTo>
                  <a:cubicBezTo>
                    <a:pt x="5293" y="1706"/>
                    <a:pt x="4633" y="2719"/>
                    <a:pt x="3588" y="3395"/>
                  </a:cubicBezTo>
                  <a:cubicBezTo>
                    <a:pt x="3121" y="3685"/>
                    <a:pt x="2622" y="3910"/>
                    <a:pt x="2124" y="4022"/>
                  </a:cubicBezTo>
                  <a:cubicBezTo>
                    <a:pt x="1899" y="4072"/>
                    <a:pt x="1681" y="4096"/>
                    <a:pt x="1475" y="4096"/>
                  </a:cubicBezTo>
                  <a:cubicBezTo>
                    <a:pt x="1018" y="4096"/>
                    <a:pt x="616" y="3981"/>
                    <a:pt x="306" y="3781"/>
                  </a:cubicBezTo>
                  <a:cubicBezTo>
                    <a:pt x="322" y="3717"/>
                    <a:pt x="306" y="3620"/>
                    <a:pt x="306" y="3492"/>
                  </a:cubicBezTo>
                  <a:lnTo>
                    <a:pt x="306" y="3395"/>
                  </a:lnTo>
                  <a:cubicBezTo>
                    <a:pt x="467" y="3411"/>
                    <a:pt x="644" y="3427"/>
                    <a:pt x="837" y="3427"/>
                  </a:cubicBezTo>
                  <a:cubicBezTo>
                    <a:pt x="1319" y="3427"/>
                    <a:pt x="1834" y="3315"/>
                    <a:pt x="2333" y="3105"/>
                  </a:cubicBezTo>
                  <a:cubicBezTo>
                    <a:pt x="2606" y="2993"/>
                    <a:pt x="2880" y="2848"/>
                    <a:pt x="3137" y="2687"/>
                  </a:cubicBezTo>
                  <a:cubicBezTo>
                    <a:pt x="4070" y="2076"/>
                    <a:pt x="4730" y="1223"/>
                    <a:pt x="4939" y="371"/>
                  </a:cubicBezTo>
                  <a:close/>
                  <a:moveTo>
                    <a:pt x="5631" y="950"/>
                  </a:moveTo>
                  <a:cubicBezTo>
                    <a:pt x="5631" y="950"/>
                    <a:pt x="5631" y="982"/>
                    <a:pt x="5663" y="982"/>
                  </a:cubicBezTo>
                  <a:cubicBezTo>
                    <a:pt x="5792" y="1239"/>
                    <a:pt x="5856" y="1561"/>
                    <a:pt x="5792" y="1931"/>
                  </a:cubicBezTo>
                  <a:cubicBezTo>
                    <a:pt x="5679" y="2703"/>
                    <a:pt x="5052" y="3572"/>
                    <a:pt x="4102" y="4183"/>
                  </a:cubicBezTo>
                  <a:cubicBezTo>
                    <a:pt x="3539" y="4537"/>
                    <a:pt x="2944" y="4779"/>
                    <a:pt x="2365" y="4859"/>
                  </a:cubicBezTo>
                  <a:cubicBezTo>
                    <a:pt x="2234" y="4870"/>
                    <a:pt x="2109" y="4876"/>
                    <a:pt x="1989" y="4876"/>
                  </a:cubicBezTo>
                  <a:cubicBezTo>
                    <a:pt x="1769" y="4876"/>
                    <a:pt x="1565" y="4858"/>
                    <a:pt x="1368" y="4827"/>
                  </a:cubicBezTo>
                  <a:cubicBezTo>
                    <a:pt x="1030" y="4714"/>
                    <a:pt x="756" y="4553"/>
                    <a:pt x="563" y="4296"/>
                  </a:cubicBezTo>
                  <a:lnTo>
                    <a:pt x="547" y="4280"/>
                  </a:lnTo>
                  <a:lnTo>
                    <a:pt x="547" y="4280"/>
                  </a:lnTo>
                  <a:cubicBezTo>
                    <a:pt x="837" y="4392"/>
                    <a:pt x="1126" y="4441"/>
                    <a:pt x="1480" y="4441"/>
                  </a:cubicBezTo>
                  <a:cubicBezTo>
                    <a:pt x="1722" y="4441"/>
                    <a:pt x="1963" y="4409"/>
                    <a:pt x="2220" y="4360"/>
                  </a:cubicBezTo>
                  <a:cubicBezTo>
                    <a:pt x="2735" y="4232"/>
                    <a:pt x="3282" y="4022"/>
                    <a:pt x="3781" y="3685"/>
                  </a:cubicBezTo>
                  <a:cubicBezTo>
                    <a:pt x="4891" y="2961"/>
                    <a:pt x="5599" y="1899"/>
                    <a:pt x="5631" y="950"/>
                  </a:cubicBezTo>
                  <a:close/>
                  <a:moveTo>
                    <a:pt x="4183" y="1"/>
                  </a:moveTo>
                  <a:cubicBezTo>
                    <a:pt x="4022" y="1"/>
                    <a:pt x="3861" y="17"/>
                    <a:pt x="3700" y="33"/>
                  </a:cubicBezTo>
                  <a:cubicBezTo>
                    <a:pt x="3684" y="33"/>
                    <a:pt x="3636" y="33"/>
                    <a:pt x="3620" y="49"/>
                  </a:cubicBezTo>
                  <a:lnTo>
                    <a:pt x="3604" y="49"/>
                  </a:lnTo>
                  <a:cubicBezTo>
                    <a:pt x="3588" y="49"/>
                    <a:pt x="3572" y="81"/>
                    <a:pt x="3523" y="81"/>
                  </a:cubicBezTo>
                  <a:cubicBezTo>
                    <a:pt x="3507" y="81"/>
                    <a:pt x="3491" y="81"/>
                    <a:pt x="3459" y="97"/>
                  </a:cubicBezTo>
                  <a:cubicBezTo>
                    <a:pt x="3443" y="97"/>
                    <a:pt x="3411" y="113"/>
                    <a:pt x="3379" y="113"/>
                  </a:cubicBezTo>
                  <a:cubicBezTo>
                    <a:pt x="3362" y="113"/>
                    <a:pt x="3346" y="113"/>
                    <a:pt x="3330" y="129"/>
                  </a:cubicBezTo>
                  <a:cubicBezTo>
                    <a:pt x="3282" y="129"/>
                    <a:pt x="3250" y="162"/>
                    <a:pt x="3202" y="178"/>
                  </a:cubicBezTo>
                  <a:lnTo>
                    <a:pt x="3169" y="178"/>
                  </a:lnTo>
                  <a:cubicBezTo>
                    <a:pt x="3137" y="178"/>
                    <a:pt x="3137" y="194"/>
                    <a:pt x="3121" y="194"/>
                  </a:cubicBezTo>
                  <a:cubicBezTo>
                    <a:pt x="3089" y="194"/>
                    <a:pt x="3057" y="210"/>
                    <a:pt x="3025" y="210"/>
                  </a:cubicBezTo>
                  <a:cubicBezTo>
                    <a:pt x="2880" y="258"/>
                    <a:pt x="2719" y="322"/>
                    <a:pt x="2574" y="371"/>
                  </a:cubicBezTo>
                  <a:cubicBezTo>
                    <a:pt x="2542" y="403"/>
                    <a:pt x="2478" y="419"/>
                    <a:pt x="2446" y="435"/>
                  </a:cubicBezTo>
                  <a:cubicBezTo>
                    <a:pt x="2397" y="451"/>
                    <a:pt x="2333" y="483"/>
                    <a:pt x="2301" y="516"/>
                  </a:cubicBezTo>
                  <a:cubicBezTo>
                    <a:pt x="2252" y="532"/>
                    <a:pt x="2204" y="580"/>
                    <a:pt x="2156" y="596"/>
                  </a:cubicBezTo>
                  <a:cubicBezTo>
                    <a:pt x="2059" y="660"/>
                    <a:pt x="1979" y="692"/>
                    <a:pt x="1882" y="757"/>
                  </a:cubicBezTo>
                  <a:cubicBezTo>
                    <a:pt x="1641" y="918"/>
                    <a:pt x="1400" y="1095"/>
                    <a:pt x="1191" y="1304"/>
                  </a:cubicBezTo>
                  <a:cubicBezTo>
                    <a:pt x="1126" y="1336"/>
                    <a:pt x="1094" y="1400"/>
                    <a:pt x="1030" y="1449"/>
                  </a:cubicBezTo>
                  <a:cubicBezTo>
                    <a:pt x="483" y="1979"/>
                    <a:pt x="129" y="2623"/>
                    <a:pt x="49" y="3234"/>
                  </a:cubicBezTo>
                  <a:lnTo>
                    <a:pt x="49" y="3250"/>
                  </a:lnTo>
                  <a:cubicBezTo>
                    <a:pt x="0" y="3492"/>
                    <a:pt x="33" y="3733"/>
                    <a:pt x="65" y="3958"/>
                  </a:cubicBezTo>
                  <a:lnTo>
                    <a:pt x="65" y="3974"/>
                  </a:lnTo>
                  <a:lnTo>
                    <a:pt x="65" y="4022"/>
                  </a:lnTo>
                  <a:cubicBezTo>
                    <a:pt x="113" y="4151"/>
                    <a:pt x="161" y="4296"/>
                    <a:pt x="242" y="4425"/>
                  </a:cubicBezTo>
                  <a:cubicBezTo>
                    <a:pt x="274" y="4457"/>
                    <a:pt x="306" y="4505"/>
                    <a:pt x="354" y="4537"/>
                  </a:cubicBezTo>
                  <a:cubicBezTo>
                    <a:pt x="692" y="4955"/>
                    <a:pt x="1255" y="5181"/>
                    <a:pt x="1931" y="5181"/>
                  </a:cubicBezTo>
                  <a:cubicBezTo>
                    <a:pt x="2076" y="5181"/>
                    <a:pt x="2220" y="5181"/>
                    <a:pt x="2381" y="5165"/>
                  </a:cubicBezTo>
                  <a:cubicBezTo>
                    <a:pt x="3025" y="5084"/>
                    <a:pt x="3668" y="4843"/>
                    <a:pt x="4263" y="4441"/>
                  </a:cubicBezTo>
                  <a:cubicBezTo>
                    <a:pt x="5422" y="3701"/>
                    <a:pt x="6113" y="2575"/>
                    <a:pt x="6113" y="1642"/>
                  </a:cubicBezTo>
                  <a:cubicBezTo>
                    <a:pt x="6113" y="1368"/>
                    <a:pt x="6081" y="1127"/>
                    <a:pt x="5952" y="886"/>
                  </a:cubicBezTo>
                  <a:cubicBezTo>
                    <a:pt x="5936" y="837"/>
                    <a:pt x="5920" y="773"/>
                    <a:pt x="5872" y="741"/>
                  </a:cubicBezTo>
                  <a:cubicBezTo>
                    <a:pt x="5792" y="612"/>
                    <a:pt x="5695" y="499"/>
                    <a:pt x="5582" y="403"/>
                  </a:cubicBezTo>
                  <a:lnTo>
                    <a:pt x="5550" y="371"/>
                  </a:lnTo>
                  <a:lnTo>
                    <a:pt x="5534" y="355"/>
                  </a:lnTo>
                  <a:cubicBezTo>
                    <a:pt x="5502" y="322"/>
                    <a:pt x="5438" y="274"/>
                    <a:pt x="5389" y="258"/>
                  </a:cubicBezTo>
                  <a:cubicBezTo>
                    <a:pt x="5357" y="210"/>
                    <a:pt x="5293" y="194"/>
                    <a:pt x="5229" y="178"/>
                  </a:cubicBezTo>
                  <a:cubicBezTo>
                    <a:pt x="5180" y="162"/>
                    <a:pt x="5116" y="129"/>
                    <a:pt x="5052" y="97"/>
                  </a:cubicBezTo>
                  <a:cubicBezTo>
                    <a:pt x="4987" y="81"/>
                    <a:pt x="4955" y="49"/>
                    <a:pt x="4891" y="49"/>
                  </a:cubicBezTo>
                  <a:lnTo>
                    <a:pt x="4875" y="49"/>
                  </a:lnTo>
                  <a:cubicBezTo>
                    <a:pt x="4826" y="33"/>
                    <a:pt x="4794" y="33"/>
                    <a:pt x="4730" y="17"/>
                  </a:cubicBezTo>
                  <a:lnTo>
                    <a:pt x="4682" y="17"/>
                  </a:lnTo>
                  <a:cubicBezTo>
                    <a:pt x="4666" y="17"/>
                    <a:pt x="4649" y="17"/>
                    <a:pt x="4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Изображение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-27305" y="0"/>
            <a:ext cx="917194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35560" y="52070"/>
            <a:ext cx="2456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800" b="1">
                <a:solidFill>
                  <a:schemeClr val="accent6"/>
                </a:solidFill>
                <a:latin typeface="GOST type B" panose="020B0500000000000000" charset="0"/>
                <a:cs typeface="GOST type B" panose="020B0500000000000000" charset="0"/>
              </a:rPr>
              <a:t>Мемориал Аджимушкайские каменоломни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4"/>
          <p:cNvSpPr txBox="1">
            <a:spLocks noGrp="1"/>
          </p:cNvSpPr>
          <p:nvPr>
            <p:ph type="subTitle" idx="1"/>
          </p:nvPr>
        </p:nvSpPr>
        <p:spPr>
          <a:xfrm>
            <a:off x="4622165" y="1610360"/>
            <a:ext cx="3942080" cy="2461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 panose="020B0502020202020204" charset="0"/>
                <a:cs typeface="Century Gothic" panose="020B0502020202020204" charset="0"/>
              </a:rPr>
              <a:t>В 2018 году был построен самый длинный мост в России через Керченский пролив. Это, конечно, не городская достопримечательность, но с крымского моста въезжаешь прямо в Керчь.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 panose="020B0502020202020204" charset="0"/>
                <a:cs typeface="Century Gothic" panose="020B0502020202020204" charset="0"/>
              </a:rPr>
              <a:t>Мост стоит того, чтобы его увидеть и проехать на автомобиле хотя бы раз. Это действительно грандиозное сооружение.</a:t>
            </a:r>
          </a:p>
        </p:txBody>
      </p:sp>
      <p:grpSp>
        <p:nvGrpSpPr>
          <p:cNvPr id="1102" name="Google Shape;1102;p34"/>
          <p:cNvGrpSpPr/>
          <p:nvPr/>
        </p:nvGrpSpPr>
        <p:grpSpPr>
          <a:xfrm>
            <a:off x="7650675" y="702925"/>
            <a:ext cx="607500" cy="399900"/>
            <a:chOff x="7650675" y="702925"/>
            <a:chExt cx="607500" cy="399900"/>
          </a:xfrm>
        </p:grpSpPr>
        <p:sp>
          <p:nvSpPr>
            <p:cNvPr id="1103" name="Google Shape;1103;p34">
              <a:hlinkClick r:id="" action="ppaction://hlinkshowjump?jump=nextslide"/>
            </p:cNvPr>
            <p:cNvSpPr/>
            <p:nvPr/>
          </p:nvSpPr>
          <p:spPr>
            <a:xfrm>
              <a:off x="7650675" y="702925"/>
              <a:ext cx="607500" cy="3999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04" name="Google Shape;1104;p34"/>
            <p:cNvCxnSpPr/>
            <p:nvPr/>
          </p:nvCxnSpPr>
          <p:spPr>
            <a:xfrm>
              <a:off x="7757654" y="902941"/>
              <a:ext cx="3936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triangle" w="sm" len="sm"/>
            </a:ln>
          </p:spPr>
        </p:cxnSp>
      </p:grpSp>
      <p:sp>
        <p:nvSpPr>
          <p:cNvPr id="1106" name="Google Shape;1106;p34"/>
          <p:cNvSpPr txBox="1">
            <a:spLocks noGrp="1"/>
          </p:cNvSpPr>
          <p:nvPr>
            <p:ph type="title"/>
          </p:nvPr>
        </p:nvSpPr>
        <p:spPr>
          <a:xfrm>
            <a:off x="713250" y="615700"/>
            <a:ext cx="7717500" cy="5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GOST type B" panose="020B0500000000000000" charset="0"/>
                <a:cs typeface="GOST type B" panose="020B0500000000000000" charset="0"/>
              </a:rPr>
              <a:t>Крымский мост</a:t>
            </a:r>
          </a:p>
        </p:txBody>
      </p:sp>
      <p:grpSp>
        <p:nvGrpSpPr>
          <p:cNvPr id="1107" name="Google Shape;1107;p34"/>
          <p:cNvGrpSpPr/>
          <p:nvPr/>
        </p:nvGrpSpPr>
        <p:grpSpPr>
          <a:xfrm>
            <a:off x="8025340" y="3948153"/>
            <a:ext cx="744924" cy="920162"/>
            <a:chOff x="2866869" y="3684356"/>
            <a:chExt cx="705020" cy="870871"/>
          </a:xfrm>
        </p:grpSpPr>
        <p:sp>
          <p:nvSpPr>
            <p:cNvPr id="1108" name="Google Shape;1108;p34"/>
            <p:cNvSpPr/>
            <p:nvPr/>
          </p:nvSpPr>
          <p:spPr>
            <a:xfrm>
              <a:off x="2874431" y="3875899"/>
              <a:ext cx="690647" cy="670262"/>
            </a:xfrm>
            <a:custGeom>
              <a:avLst/>
              <a:gdLst/>
              <a:ahLst/>
              <a:cxnLst/>
              <a:rect l="l" t="t" r="r" b="b"/>
              <a:pathLst>
                <a:path w="14704" h="14270" extrusionOk="0">
                  <a:moveTo>
                    <a:pt x="7266" y="0"/>
                  </a:moveTo>
                  <a:cubicBezTo>
                    <a:pt x="4145" y="0"/>
                    <a:pt x="1274" y="2081"/>
                    <a:pt x="402" y="5245"/>
                  </a:cubicBezTo>
                  <a:cubicBezTo>
                    <a:pt x="0" y="6741"/>
                    <a:pt x="97" y="8221"/>
                    <a:pt x="579" y="9572"/>
                  </a:cubicBezTo>
                  <a:cubicBezTo>
                    <a:pt x="1352" y="11679"/>
                    <a:pt x="3105" y="13368"/>
                    <a:pt x="5405" y="14012"/>
                  </a:cubicBezTo>
                  <a:cubicBezTo>
                    <a:pt x="6035" y="14186"/>
                    <a:pt x="6669" y="14269"/>
                    <a:pt x="7293" y="14269"/>
                  </a:cubicBezTo>
                  <a:cubicBezTo>
                    <a:pt x="10414" y="14269"/>
                    <a:pt x="13285" y="12189"/>
                    <a:pt x="14157" y="9025"/>
                  </a:cubicBezTo>
                  <a:cubicBezTo>
                    <a:pt x="14704" y="7030"/>
                    <a:pt x="14366" y="5019"/>
                    <a:pt x="13336" y="3379"/>
                  </a:cubicBezTo>
                  <a:cubicBezTo>
                    <a:pt x="12403" y="1915"/>
                    <a:pt x="10955" y="756"/>
                    <a:pt x="9154" y="258"/>
                  </a:cubicBezTo>
                  <a:cubicBezTo>
                    <a:pt x="8524" y="84"/>
                    <a:pt x="7890" y="0"/>
                    <a:pt x="7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2912195" y="3917468"/>
              <a:ext cx="606805" cy="589380"/>
            </a:xfrm>
            <a:custGeom>
              <a:avLst/>
              <a:gdLst/>
              <a:ahLst/>
              <a:cxnLst/>
              <a:rect l="l" t="t" r="r" b="b"/>
              <a:pathLst>
                <a:path w="12919" h="12548" extrusionOk="0">
                  <a:moveTo>
                    <a:pt x="6484" y="0"/>
                  </a:moveTo>
                  <a:cubicBezTo>
                    <a:pt x="3668" y="0"/>
                    <a:pt x="1159" y="1898"/>
                    <a:pt x="419" y="4617"/>
                  </a:cubicBezTo>
                  <a:cubicBezTo>
                    <a:pt x="1" y="6193"/>
                    <a:pt x="178" y="7867"/>
                    <a:pt x="982" y="9298"/>
                  </a:cubicBezTo>
                  <a:cubicBezTo>
                    <a:pt x="1818" y="10794"/>
                    <a:pt x="3186" y="11888"/>
                    <a:pt x="4827" y="12323"/>
                  </a:cubicBezTo>
                  <a:cubicBezTo>
                    <a:pt x="5374" y="12467"/>
                    <a:pt x="5937" y="12548"/>
                    <a:pt x="6500" y="12548"/>
                  </a:cubicBezTo>
                  <a:cubicBezTo>
                    <a:pt x="9315" y="12548"/>
                    <a:pt x="11808" y="10633"/>
                    <a:pt x="12532" y="7947"/>
                  </a:cubicBezTo>
                  <a:cubicBezTo>
                    <a:pt x="12918" y="6547"/>
                    <a:pt x="12806" y="5132"/>
                    <a:pt x="12243" y="3797"/>
                  </a:cubicBezTo>
                  <a:lnTo>
                    <a:pt x="12243" y="3780"/>
                  </a:lnTo>
                  <a:cubicBezTo>
                    <a:pt x="11487" y="2027"/>
                    <a:pt x="9990" y="724"/>
                    <a:pt x="8141" y="225"/>
                  </a:cubicBezTo>
                  <a:cubicBezTo>
                    <a:pt x="7610" y="81"/>
                    <a:pt x="7047" y="0"/>
                    <a:pt x="6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2944698" y="3956735"/>
              <a:ext cx="527426" cy="509343"/>
            </a:xfrm>
            <a:custGeom>
              <a:avLst/>
              <a:gdLst/>
              <a:ahLst/>
              <a:cxnLst/>
              <a:rect l="l" t="t" r="r" b="b"/>
              <a:pathLst>
                <a:path w="11229" h="10844" extrusionOk="0">
                  <a:moveTo>
                    <a:pt x="5808" y="1"/>
                  </a:moveTo>
                  <a:cubicBezTo>
                    <a:pt x="3379" y="1"/>
                    <a:pt x="1223" y="1641"/>
                    <a:pt x="579" y="3990"/>
                  </a:cubicBezTo>
                  <a:cubicBezTo>
                    <a:pt x="0" y="6081"/>
                    <a:pt x="724" y="8317"/>
                    <a:pt x="2429" y="9653"/>
                  </a:cubicBezTo>
                  <a:cubicBezTo>
                    <a:pt x="3009" y="10119"/>
                    <a:pt x="3652" y="10441"/>
                    <a:pt x="4376" y="10650"/>
                  </a:cubicBezTo>
                  <a:cubicBezTo>
                    <a:pt x="4842" y="10779"/>
                    <a:pt x="5325" y="10843"/>
                    <a:pt x="5808" y="10843"/>
                  </a:cubicBezTo>
                  <a:cubicBezTo>
                    <a:pt x="8237" y="10843"/>
                    <a:pt x="10376" y="9218"/>
                    <a:pt x="11020" y="6886"/>
                  </a:cubicBezTo>
                  <a:cubicBezTo>
                    <a:pt x="11148" y="6419"/>
                    <a:pt x="11213" y="5937"/>
                    <a:pt x="11213" y="5470"/>
                  </a:cubicBezTo>
                  <a:cubicBezTo>
                    <a:pt x="11229" y="3025"/>
                    <a:pt x="9604" y="853"/>
                    <a:pt x="7239" y="210"/>
                  </a:cubicBezTo>
                  <a:cubicBezTo>
                    <a:pt x="6773" y="65"/>
                    <a:pt x="6290" y="1"/>
                    <a:pt x="5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2997587" y="4191538"/>
              <a:ext cx="68060" cy="17050"/>
            </a:xfrm>
            <a:custGeom>
              <a:avLst/>
              <a:gdLst/>
              <a:ahLst/>
              <a:cxnLst/>
              <a:rect l="l" t="t" r="r" b="b"/>
              <a:pathLst>
                <a:path w="1449" h="363" extrusionOk="0">
                  <a:moveTo>
                    <a:pt x="427" y="0"/>
                  </a:moveTo>
                  <a:cubicBezTo>
                    <a:pt x="314" y="0"/>
                    <a:pt x="210" y="7"/>
                    <a:pt x="129" y="21"/>
                  </a:cubicBezTo>
                  <a:cubicBezTo>
                    <a:pt x="16" y="37"/>
                    <a:pt x="0" y="230"/>
                    <a:pt x="113" y="278"/>
                  </a:cubicBezTo>
                  <a:cubicBezTo>
                    <a:pt x="263" y="324"/>
                    <a:pt x="561" y="362"/>
                    <a:pt x="902" y="362"/>
                  </a:cubicBezTo>
                  <a:cubicBezTo>
                    <a:pt x="1037" y="362"/>
                    <a:pt x="1178" y="356"/>
                    <a:pt x="1320" y="342"/>
                  </a:cubicBezTo>
                  <a:cubicBezTo>
                    <a:pt x="1400" y="310"/>
                    <a:pt x="1448" y="230"/>
                    <a:pt x="1400" y="182"/>
                  </a:cubicBezTo>
                  <a:cubicBezTo>
                    <a:pt x="1350" y="81"/>
                    <a:pt x="829" y="0"/>
                    <a:pt x="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3002096" y="4232167"/>
              <a:ext cx="65805" cy="21653"/>
            </a:xfrm>
            <a:custGeom>
              <a:avLst/>
              <a:gdLst/>
              <a:ahLst/>
              <a:cxnLst/>
              <a:rect l="l" t="t" r="r" b="b"/>
              <a:pathLst>
                <a:path w="1401" h="461" extrusionOk="0">
                  <a:moveTo>
                    <a:pt x="1094" y="0"/>
                  </a:moveTo>
                  <a:cubicBezTo>
                    <a:pt x="833" y="0"/>
                    <a:pt x="464" y="67"/>
                    <a:pt x="355" y="89"/>
                  </a:cubicBezTo>
                  <a:cubicBezTo>
                    <a:pt x="162" y="137"/>
                    <a:pt x="1" y="169"/>
                    <a:pt x="1" y="298"/>
                  </a:cubicBezTo>
                  <a:cubicBezTo>
                    <a:pt x="1" y="417"/>
                    <a:pt x="126" y="460"/>
                    <a:pt x="300" y="460"/>
                  </a:cubicBezTo>
                  <a:cubicBezTo>
                    <a:pt x="620" y="460"/>
                    <a:pt x="1106" y="317"/>
                    <a:pt x="1304" y="233"/>
                  </a:cubicBezTo>
                  <a:cubicBezTo>
                    <a:pt x="1384" y="201"/>
                    <a:pt x="1400" y="121"/>
                    <a:pt x="1352" y="57"/>
                  </a:cubicBezTo>
                  <a:cubicBezTo>
                    <a:pt x="1316" y="15"/>
                    <a:pt x="1217" y="0"/>
                    <a:pt x="1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3014214" y="4268756"/>
              <a:ext cx="64772" cy="33349"/>
            </a:xfrm>
            <a:custGeom>
              <a:avLst/>
              <a:gdLst/>
              <a:ahLst/>
              <a:cxnLst/>
              <a:rect l="l" t="t" r="r" b="b"/>
              <a:pathLst>
                <a:path w="1379" h="710" extrusionOk="0">
                  <a:moveTo>
                    <a:pt x="1228" y="0"/>
                  </a:moveTo>
                  <a:cubicBezTo>
                    <a:pt x="1221" y="0"/>
                    <a:pt x="1214" y="1"/>
                    <a:pt x="1207" y="1"/>
                  </a:cubicBezTo>
                  <a:cubicBezTo>
                    <a:pt x="885" y="66"/>
                    <a:pt x="370" y="243"/>
                    <a:pt x="97" y="468"/>
                  </a:cubicBezTo>
                  <a:cubicBezTo>
                    <a:pt x="0" y="548"/>
                    <a:pt x="65" y="709"/>
                    <a:pt x="177" y="709"/>
                  </a:cubicBezTo>
                  <a:cubicBezTo>
                    <a:pt x="322" y="709"/>
                    <a:pt x="644" y="581"/>
                    <a:pt x="789" y="500"/>
                  </a:cubicBezTo>
                  <a:cubicBezTo>
                    <a:pt x="1046" y="355"/>
                    <a:pt x="1175" y="259"/>
                    <a:pt x="1287" y="194"/>
                  </a:cubicBezTo>
                  <a:cubicBezTo>
                    <a:pt x="1378" y="119"/>
                    <a:pt x="1341" y="0"/>
                    <a:pt x="1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3037605" y="4299287"/>
              <a:ext cx="59182" cy="44387"/>
            </a:xfrm>
            <a:custGeom>
              <a:avLst/>
              <a:gdLst/>
              <a:ahLst/>
              <a:cxnLst/>
              <a:rect l="l" t="t" r="r" b="b"/>
              <a:pathLst>
                <a:path w="1260" h="945" extrusionOk="0">
                  <a:moveTo>
                    <a:pt x="1102" y="1"/>
                  </a:moveTo>
                  <a:cubicBezTo>
                    <a:pt x="1084" y="1"/>
                    <a:pt x="1066" y="4"/>
                    <a:pt x="1047" y="11"/>
                  </a:cubicBezTo>
                  <a:cubicBezTo>
                    <a:pt x="757" y="156"/>
                    <a:pt x="291" y="461"/>
                    <a:pt x="65" y="719"/>
                  </a:cubicBezTo>
                  <a:cubicBezTo>
                    <a:pt x="1" y="799"/>
                    <a:pt x="65" y="944"/>
                    <a:pt x="194" y="944"/>
                  </a:cubicBezTo>
                  <a:cubicBezTo>
                    <a:pt x="355" y="944"/>
                    <a:pt x="805" y="574"/>
                    <a:pt x="966" y="413"/>
                  </a:cubicBezTo>
                  <a:cubicBezTo>
                    <a:pt x="1079" y="333"/>
                    <a:pt x="1127" y="268"/>
                    <a:pt x="1191" y="188"/>
                  </a:cubicBezTo>
                  <a:cubicBezTo>
                    <a:pt x="1260" y="106"/>
                    <a:pt x="1200" y="1"/>
                    <a:pt x="1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3072269" y="4327093"/>
              <a:ext cx="49272" cy="52512"/>
            </a:xfrm>
            <a:custGeom>
              <a:avLst/>
              <a:gdLst/>
              <a:ahLst/>
              <a:cxnLst/>
              <a:rect l="l" t="t" r="r" b="b"/>
              <a:pathLst>
                <a:path w="1049" h="1118" extrusionOk="0">
                  <a:moveTo>
                    <a:pt x="917" y="1"/>
                  </a:moveTo>
                  <a:cubicBezTo>
                    <a:pt x="891" y="1"/>
                    <a:pt x="864" y="10"/>
                    <a:pt x="840" y="30"/>
                  </a:cubicBezTo>
                  <a:cubicBezTo>
                    <a:pt x="582" y="223"/>
                    <a:pt x="196" y="626"/>
                    <a:pt x="51" y="931"/>
                  </a:cubicBezTo>
                  <a:cubicBezTo>
                    <a:pt x="1" y="1019"/>
                    <a:pt x="88" y="1117"/>
                    <a:pt x="183" y="1117"/>
                  </a:cubicBezTo>
                  <a:cubicBezTo>
                    <a:pt x="209" y="1117"/>
                    <a:pt x="236" y="1110"/>
                    <a:pt x="260" y="1092"/>
                  </a:cubicBezTo>
                  <a:cubicBezTo>
                    <a:pt x="518" y="915"/>
                    <a:pt x="856" y="449"/>
                    <a:pt x="1000" y="159"/>
                  </a:cubicBezTo>
                  <a:cubicBezTo>
                    <a:pt x="1048" y="75"/>
                    <a:pt x="989" y="1"/>
                    <a:pt x="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3104866" y="4346867"/>
              <a:ext cx="46172" cy="59511"/>
            </a:xfrm>
            <a:custGeom>
              <a:avLst/>
              <a:gdLst/>
              <a:ahLst/>
              <a:cxnLst/>
              <a:rect l="l" t="t" r="r" b="b"/>
              <a:pathLst>
                <a:path w="983" h="1267" extrusionOk="0">
                  <a:moveTo>
                    <a:pt x="868" y="0"/>
                  </a:moveTo>
                  <a:cubicBezTo>
                    <a:pt x="776" y="0"/>
                    <a:pt x="683" y="143"/>
                    <a:pt x="580" y="285"/>
                  </a:cubicBezTo>
                  <a:cubicBezTo>
                    <a:pt x="419" y="542"/>
                    <a:pt x="1" y="1266"/>
                    <a:pt x="339" y="1266"/>
                  </a:cubicBezTo>
                  <a:cubicBezTo>
                    <a:pt x="612" y="1266"/>
                    <a:pt x="934" y="237"/>
                    <a:pt x="966" y="140"/>
                  </a:cubicBezTo>
                  <a:cubicBezTo>
                    <a:pt x="982" y="108"/>
                    <a:pt x="966" y="60"/>
                    <a:pt x="934" y="28"/>
                  </a:cubicBezTo>
                  <a:cubicBezTo>
                    <a:pt x="912" y="9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3160056" y="4359878"/>
              <a:ext cx="24190" cy="64161"/>
            </a:xfrm>
            <a:custGeom>
              <a:avLst/>
              <a:gdLst/>
              <a:ahLst/>
              <a:cxnLst/>
              <a:rect l="l" t="t" r="r" b="b"/>
              <a:pathLst>
                <a:path w="515" h="1366" extrusionOk="0">
                  <a:moveTo>
                    <a:pt x="398" y="1"/>
                  </a:moveTo>
                  <a:cubicBezTo>
                    <a:pt x="316" y="1"/>
                    <a:pt x="260" y="185"/>
                    <a:pt x="193" y="346"/>
                  </a:cubicBezTo>
                  <a:cubicBezTo>
                    <a:pt x="97" y="587"/>
                    <a:pt x="0" y="973"/>
                    <a:pt x="16" y="1231"/>
                  </a:cubicBezTo>
                  <a:cubicBezTo>
                    <a:pt x="16" y="1310"/>
                    <a:pt x="84" y="1365"/>
                    <a:pt x="151" y="1365"/>
                  </a:cubicBezTo>
                  <a:cubicBezTo>
                    <a:pt x="192" y="1365"/>
                    <a:pt x="233" y="1344"/>
                    <a:pt x="257" y="1295"/>
                  </a:cubicBezTo>
                  <a:cubicBezTo>
                    <a:pt x="418" y="989"/>
                    <a:pt x="499" y="507"/>
                    <a:pt x="515" y="137"/>
                  </a:cubicBezTo>
                  <a:cubicBezTo>
                    <a:pt x="515" y="88"/>
                    <a:pt x="499" y="56"/>
                    <a:pt x="450" y="24"/>
                  </a:cubicBezTo>
                  <a:cubicBezTo>
                    <a:pt x="432" y="8"/>
                    <a:pt x="415" y="1"/>
                    <a:pt x="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3204630" y="4364575"/>
              <a:ext cx="20432" cy="65194"/>
            </a:xfrm>
            <a:custGeom>
              <a:avLst/>
              <a:gdLst/>
              <a:ahLst/>
              <a:cxnLst/>
              <a:rect l="l" t="t" r="r" b="b"/>
              <a:pathLst>
                <a:path w="435" h="1388" extrusionOk="0">
                  <a:moveTo>
                    <a:pt x="248" y="0"/>
                  </a:moveTo>
                  <a:cubicBezTo>
                    <a:pt x="201" y="0"/>
                    <a:pt x="153" y="29"/>
                    <a:pt x="129" y="85"/>
                  </a:cubicBezTo>
                  <a:cubicBezTo>
                    <a:pt x="48" y="407"/>
                    <a:pt x="0" y="970"/>
                    <a:pt x="113" y="1291"/>
                  </a:cubicBezTo>
                  <a:cubicBezTo>
                    <a:pt x="129" y="1356"/>
                    <a:pt x="181" y="1388"/>
                    <a:pt x="235" y="1388"/>
                  </a:cubicBezTo>
                  <a:cubicBezTo>
                    <a:pt x="290" y="1388"/>
                    <a:pt x="346" y="1356"/>
                    <a:pt x="370" y="1291"/>
                  </a:cubicBezTo>
                  <a:cubicBezTo>
                    <a:pt x="435" y="1114"/>
                    <a:pt x="435" y="873"/>
                    <a:pt x="435" y="696"/>
                  </a:cubicBezTo>
                  <a:cubicBezTo>
                    <a:pt x="418" y="310"/>
                    <a:pt x="354" y="117"/>
                    <a:pt x="354" y="85"/>
                  </a:cubicBezTo>
                  <a:cubicBezTo>
                    <a:pt x="338" y="29"/>
                    <a:pt x="294" y="0"/>
                    <a:pt x="2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3246950" y="4360207"/>
              <a:ext cx="23438" cy="64020"/>
            </a:xfrm>
            <a:custGeom>
              <a:avLst/>
              <a:gdLst/>
              <a:ahLst/>
              <a:cxnLst/>
              <a:rect l="l" t="t" r="r" b="b"/>
              <a:pathLst>
                <a:path w="499" h="1363" extrusionOk="0">
                  <a:moveTo>
                    <a:pt x="113" y="1"/>
                  </a:moveTo>
                  <a:cubicBezTo>
                    <a:pt x="48" y="1"/>
                    <a:pt x="0" y="49"/>
                    <a:pt x="0" y="130"/>
                  </a:cubicBezTo>
                  <a:cubicBezTo>
                    <a:pt x="0" y="451"/>
                    <a:pt x="97" y="1014"/>
                    <a:pt x="257" y="1288"/>
                  </a:cubicBezTo>
                  <a:cubicBezTo>
                    <a:pt x="283" y="1339"/>
                    <a:pt x="327" y="1363"/>
                    <a:pt x="370" y="1363"/>
                  </a:cubicBezTo>
                  <a:cubicBezTo>
                    <a:pt x="435" y="1363"/>
                    <a:pt x="499" y="1310"/>
                    <a:pt x="499" y="1224"/>
                  </a:cubicBezTo>
                  <a:cubicBezTo>
                    <a:pt x="499" y="1111"/>
                    <a:pt x="467" y="1014"/>
                    <a:pt x="467" y="934"/>
                  </a:cubicBezTo>
                  <a:cubicBezTo>
                    <a:pt x="434" y="644"/>
                    <a:pt x="338" y="290"/>
                    <a:pt x="209" y="65"/>
                  </a:cubicBezTo>
                  <a:cubicBezTo>
                    <a:pt x="193" y="17"/>
                    <a:pt x="161" y="1"/>
                    <a:pt x="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3278655" y="4347948"/>
              <a:ext cx="40112" cy="59934"/>
            </a:xfrm>
            <a:custGeom>
              <a:avLst/>
              <a:gdLst/>
              <a:ahLst/>
              <a:cxnLst/>
              <a:rect l="l" t="t" r="r" b="b"/>
              <a:pathLst>
                <a:path w="854" h="1276" extrusionOk="0">
                  <a:moveTo>
                    <a:pt x="176" y="1"/>
                  </a:moveTo>
                  <a:cubicBezTo>
                    <a:pt x="141" y="1"/>
                    <a:pt x="105" y="13"/>
                    <a:pt x="81" y="37"/>
                  </a:cubicBezTo>
                  <a:cubicBezTo>
                    <a:pt x="1" y="165"/>
                    <a:pt x="467" y="1275"/>
                    <a:pt x="692" y="1275"/>
                  </a:cubicBezTo>
                  <a:cubicBezTo>
                    <a:pt x="773" y="1275"/>
                    <a:pt x="853" y="1195"/>
                    <a:pt x="821" y="1115"/>
                  </a:cubicBezTo>
                  <a:cubicBezTo>
                    <a:pt x="805" y="986"/>
                    <a:pt x="773" y="889"/>
                    <a:pt x="725" y="809"/>
                  </a:cubicBezTo>
                  <a:cubicBezTo>
                    <a:pt x="628" y="584"/>
                    <a:pt x="483" y="326"/>
                    <a:pt x="258" y="37"/>
                  </a:cubicBezTo>
                  <a:cubicBezTo>
                    <a:pt x="242" y="13"/>
                    <a:pt x="210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3309655" y="4328126"/>
              <a:ext cx="49131" cy="53311"/>
            </a:xfrm>
            <a:custGeom>
              <a:avLst/>
              <a:gdLst/>
              <a:ahLst/>
              <a:cxnLst/>
              <a:rect l="l" t="t" r="r" b="b"/>
              <a:pathLst>
                <a:path w="1046" h="1135" extrusionOk="0">
                  <a:moveTo>
                    <a:pt x="182" y="1"/>
                  </a:moveTo>
                  <a:cubicBezTo>
                    <a:pt x="141" y="1"/>
                    <a:pt x="96" y="25"/>
                    <a:pt x="65" y="57"/>
                  </a:cubicBezTo>
                  <a:cubicBezTo>
                    <a:pt x="0" y="201"/>
                    <a:pt x="708" y="1134"/>
                    <a:pt x="885" y="1134"/>
                  </a:cubicBezTo>
                  <a:cubicBezTo>
                    <a:pt x="998" y="1134"/>
                    <a:pt x="1046" y="1022"/>
                    <a:pt x="1014" y="941"/>
                  </a:cubicBezTo>
                  <a:cubicBezTo>
                    <a:pt x="917" y="700"/>
                    <a:pt x="563" y="282"/>
                    <a:pt x="242" y="24"/>
                  </a:cubicBezTo>
                  <a:cubicBezTo>
                    <a:pt x="225" y="8"/>
                    <a:pt x="204" y="1"/>
                    <a:pt x="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3336099" y="4301260"/>
              <a:ext cx="58196" cy="43917"/>
            </a:xfrm>
            <a:custGeom>
              <a:avLst/>
              <a:gdLst/>
              <a:ahLst/>
              <a:cxnLst/>
              <a:rect l="l" t="t" r="r" b="b"/>
              <a:pathLst>
                <a:path w="1239" h="935" extrusionOk="0">
                  <a:moveTo>
                    <a:pt x="136" y="0"/>
                  </a:moveTo>
                  <a:cubicBezTo>
                    <a:pt x="78" y="0"/>
                    <a:pt x="32" y="49"/>
                    <a:pt x="32" y="98"/>
                  </a:cubicBezTo>
                  <a:cubicBezTo>
                    <a:pt x="0" y="259"/>
                    <a:pt x="853" y="934"/>
                    <a:pt x="1046" y="934"/>
                  </a:cubicBezTo>
                  <a:cubicBezTo>
                    <a:pt x="1159" y="934"/>
                    <a:pt x="1239" y="789"/>
                    <a:pt x="1159" y="709"/>
                  </a:cubicBezTo>
                  <a:cubicBezTo>
                    <a:pt x="1014" y="516"/>
                    <a:pt x="563" y="178"/>
                    <a:pt x="193" y="17"/>
                  </a:cubicBezTo>
                  <a:cubicBezTo>
                    <a:pt x="174" y="5"/>
                    <a:pt x="154" y="0"/>
                    <a:pt x="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3356484" y="4269461"/>
              <a:ext cx="62752" cy="33396"/>
            </a:xfrm>
            <a:custGeom>
              <a:avLst/>
              <a:gdLst/>
              <a:ahLst/>
              <a:cxnLst/>
              <a:rect l="l" t="t" r="r" b="b"/>
              <a:pathLst>
                <a:path w="1336" h="711" extrusionOk="0">
                  <a:moveTo>
                    <a:pt x="105" y="0"/>
                  </a:moveTo>
                  <a:cubicBezTo>
                    <a:pt x="39" y="0"/>
                    <a:pt x="1" y="59"/>
                    <a:pt x="1" y="131"/>
                  </a:cubicBezTo>
                  <a:cubicBezTo>
                    <a:pt x="17" y="292"/>
                    <a:pt x="934" y="710"/>
                    <a:pt x="1159" y="710"/>
                  </a:cubicBezTo>
                  <a:cubicBezTo>
                    <a:pt x="1288" y="710"/>
                    <a:pt x="1336" y="549"/>
                    <a:pt x="1239" y="469"/>
                  </a:cubicBezTo>
                  <a:cubicBezTo>
                    <a:pt x="1046" y="308"/>
                    <a:pt x="531" y="83"/>
                    <a:pt x="129" y="3"/>
                  </a:cubicBezTo>
                  <a:cubicBezTo>
                    <a:pt x="121" y="1"/>
                    <a:pt x="113" y="0"/>
                    <a:pt x="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3365550" y="4234797"/>
              <a:ext cx="71817" cy="20620"/>
            </a:xfrm>
            <a:custGeom>
              <a:avLst/>
              <a:gdLst/>
              <a:ahLst/>
              <a:cxnLst/>
              <a:rect l="l" t="t" r="r" b="b"/>
              <a:pathLst>
                <a:path w="1529" h="439" extrusionOk="0">
                  <a:moveTo>
                    <a:pt x="145" y="1"/>
                  </a:moveTo>
                  <a:cubicBezTo>
                    <a:pt x="65" y="1"/>
                    <a:pt x="1" y="81"/>
                    <a:pt x="49" y="145"/>
                  </a:cubicBezTo>
                  <a:cubicBezTo>
                    <a:pt x="79" y="264"/>
                    <a:pt x="824" y="438"/>
                    <a:pt x="1203" y="438"/>
                  </a:cubicBezTo>
                  <a:cubicBezTo>
                    <a:pt x="1234" y="438"/>
                    <a:pt x="1262" y="437"/>
                    <a:pt x="1288" y="435"/>
                  </a:cubicBezTo>
                  <a:cubicBezTo>
                    <a:pt x="1320" y="435"/>
                    <a:pt x="1368" y="403"/>
                    <a:pt x="1384" y="354"/>
                  </a:cubicBezTo>
                  <a:cubicBezTo>
                    <a:pt x="1529" y="65"/>
                    <a:pt x="467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3368603" y="4192383"/>
              <a:ext cx="66744" cy="17285"/>
            </a:xfrm>
            <a:custGeom>
              <a:avLst/>
              <a:gdLst/>
              <a:ahLst/>
              <a:cxnLst/>
              <a:rect l="l" t="t" r="r" b="b"/>
              <a:pathLst>
                <a:path w="1421" h="368" extrusionOk="0">
                  <a:moveTo>
                    <a:pt x="980" y="1"/>
                  </a:moveTo>
                  <a:cubicBezTo>
                    <a:pt x="668" y="1"/>
                    <a:pt x="267" y="70"/>
                    <a:pt x="97" y="115"/>
                  </a:cubicBezTo>
                  <a:cubicBezTo>
                    <a:pt x="16" y="131"/>
                    <a:pt x="0" y="212"/>
                    <a:pt x="32" y="276"/>
                  </a:cubicBezTo>
                  <a:cubicBezTo>
                    <a:pt x="69" y="342"/>
                    <a:pt x="275" y="368"/>
                    <a:pt x="518" y="368"/>
                  </a:cubicBezTo>
                  <a:cubicBezTo>
                    <a:pt x="813" y="368"/>
                    <a:pt x="1160" y="329"/>
                    <a:pt x="1319" y="276"/>
                  </a:cubicBezTo>
                  <a:cubicBezTo>
                    <a:pt x="1367" y="260"/>
                    <a:pt x="1400" y="212"/>
                    <a:pt x="1400" y="180"/>
                  </a:cubicBezTo>
                  <a:cubicBezTo>
                    <a:pt x="1421" y="44"/>
                    <a:pt x="1228" y="1"/>
                    <a:pt x="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3362543" y="4145413"/>
              <a:ext cx="63503" cy="27102"/>
            </a:xfrm>
            <a:custGeom>
              <a:avLst/>
              <a:gdLst/>
              <a:ahLst/>
              <a:cxnLst/>
              <a:rect l="l" t="t" r="r" b="b"/>
              <a:pathLst>
                <a:path w="1352" h="577" extrusionOk="0">
                  <a:moveTo>
                    <a:pt x="1238" y="0"/>
                  </a:moveTo>
                  <a:cubicBezTo>
                    <a:pt x="1233" y="0"/>
                    <a:pt x="1233" y="2"/>
                    <a:pt x="1239" y="5"/>
                  </a:cubicBezTo>
                  <a:cubicBezTo>
                    <a:pt x="1110" y="5"/>
                    <a:pt x="1014" y="21"/>
                    <a:pt x="933" y="54"/>
                  </a:cubicBezTo>
                  <a:cubicBezTo>
                    <a:pt x="756" y="86"/>
                    <a:pt x="0" y="295"/>
                    <a:pt x="0" y="472"/>
                  </a:cubicBezTo>
                  <a:cubicBezTo>
                    <a:pt x="0" y="524"/>
                    <a:pt x="43" y="577"/>
                    <a:pt x="94" y="577"/>
                  </a:cubicBezTo>
                  <a:cubicBezTo>
                    <a:pt x="105" y="577"/>
                    <a:pt x="117" y="574"/>
                    <a:pt x="129" y="568"/>
                  </a:cubicBezTo>
                  <a:cubicBezTo>
                    <a:pt x="451" y="552"/>
                    <a:pt x="998" y="440"/>
                    <a:pt x="1287" y="247"/>
                  </a:cubicBezTo>
                  <a:cubicBezTo>
                    <a:pt x="1336" y="231"/>
                    <a:pt x="1352" y="198"/>
                    <a:pt x="1352" y="134"/>
                  </a:cubicBezTo>
                  <a:cubicBezTo>
                    <a:pt x="1352" y="31"/>
                    <a:pt x="1259" y="0"/>
                    <a:pt x="1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3346668" y="4101919"/>
              <a:ext cx="60497" cy="37717"/>
            </a:xfrm>
            <a:custGeom>
              <a:avLst/>
              <a:gdLst/>
              <a:ahLst/>
              <a:cxnLst/>
              <a:rect l="l" t="t" r="r" b="b"/>
              <a:pathLst>
                <a:path w="1288" h="803" extrusionOk="0">
                  <a:moveTo>
                    <a:pt x="1162" y="1"/>
                  </a:moveTo>
                  <a:cubicBezTo>
                    <a:pt x="1075" y="1"/>
                    <a:pt x="961" y="62"/>
                    <a:pt x="853" y="111"/>
                  </a:cubicBezTo>
                  <a:cubicBezTo>
                    <a:pt x="773" y="159"/>
                    <a:pt x="692" y="191"/>
                    <a:pt x="580" y="256"/>
                  </a:cubicBezTo>
                  <a:cubicBezTo>
                    <a:pt x="258" y="417"/>
                    <a:pt x="97" y="577"/>
                    <a:pt x="81" y="593"/>
                  </a:cubicBezTo>
                  <a:cubicBezTo>
                    <a:pt x="1" y="674"/>
                    <a:pt x="65" y="803"/>
                    <a:pt x="161" y="803"/>
                  </a:cubicBezTo>
                  <a:cubicBezTo>
                    <a:pt x="258" y="803"/>
                    <a:pt x="950" y="513"/>
                    <a:pt x="1255" y="207"/>
                  </a:cubicBezTo>
                  <a:cubicBezTo>
                    <a:pt x="1287" y="175"/>
                    <a:pt x="1287" y="127"/>
                    <a:pt x="1287" y="95"/>
                  </a:cubicBezTo>
                  <a:cubicBezTo>
                    <a:pt x="1262" y="26"/>
                    <a:pt x="1218" y="1"/>
                    <a:pt x="1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3327034" y="4060538"/>
              <a:ext cx="49882" cy="48708"/>
            </a:xfrm>
            <a:custGeom>
              <a:avLst/>
              <a:gdLst/>
              <a:ahLst/>
              <a:cxnLst/>
              <a:rect l="l" t="t" r="r" b="b"/>
              <a:pathLst>
                <a:path w="1062" h="1037" extrusionOk="0">
                  <a:moveTo>
                    <a:pt x="921" y="0"/>
                  </a:moveTo>
                  <a:cubicBezTo>
                    <a:pt x="827" y="0"/>
                    <a:pt x="720" y="90"/>
                    <a:pt x="612" y="188"/>
                  </a:cubicBezTo>
                  <a:cubicBezTo>
                    <a:pt x="483" y="316"/>
                    <a:pt x="322" y="477"/>
                    <a:pt x="193" y="606"/>
                  </a:cubicBezTo>
                  <a:cubicBezTo>
                    <a:pt x="145" y="718"/>
                    <a:pt x="81" y="799"/>
                    <a:pt x="16" y="847"/>
                  </a:cubicBezTo>
                  <a:cubicBezTo>
                    <a:pt x="0" y="895"/>
                    <a:pt x="0" y="928"/>
                    <a:pt x="0" y="976"/>
                  </a:cubicBezTo>
                  <a:cubicBezTo>
                    <a:pt x="19" y="1019"/>
                    <a:pt x="48" y="1036"/>
                    <a:pt x="84" y="1036"/>
                  </a:cubicBezTo>
                  <a:cubicBezTo>
                    <a:pt x="168" y="1036"/>
                    <a:pt x="289" y="938"/>
                    <a:pt x="402" y="847"/>
                  </a:cubicBezTo>
                  <a:cubicBezTo>
                    <a:pt x="628" y="686"/>
                    <a:pt x="901" y="445"/>
                    <a:pt x="1046" y="204"/>
                  </a:cubicBezTo>
                  <a:cubicBezTo>
                    <a:pt x="1062" y="171"/>
                    <a:pt x="1062" y="107"/>
                    <a:pt x="1046" y="75"/>
                  </a:cubicBezTo>
                  <a:cubicBezTo>
                    <a:pt x="1009" y="22"/>
                    <a:pt x="967" y="0"/>
                    <a:pt x="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3298288" y="4029068"/>
              <a:ext cx="42602" cy="56834"/>
            </a:xfrm>
            <a:custGeom>
              <a:avLst/>
              <a:gdLst/>
              <a:ahLst/>
              <a:cxnLst/>
              <a:rect l="l" t="t" r="r" b="b"/>
              <a:pathLst>
                <a:path w="907" h="1210" extrusionOk="0">
                  <a:moveTo>
                    <a:pt x="777" y="1"/>
                  </a:moveTo>
                  <a:cubicBezTo>
                    <a:pt x="649" y="1"/>
                    <a:pt x="409" y="209"/>
                    <a:pt x="33" y="1034"/>
                  </a:cubicBezTo>
                  <a:cubicBezTo>
                    <a:pt x="1" y="1083"/>
                    <a:pt x="33" y="1115"/>
                    <a:pt x="49" y="1163"/>
                  </a:cubicBezTo>
                  <a:cubicBezTo>
                    <a:pt x="71" y="1196"/>
                    <a:pt x="96" y="1210"/>
                    <a:pt x="123" y="1210"/>
                  </a:cubicBezTo>
                  <a:cubicBezTo>
                    <a:pt x="215" y="1210"/>
                    <a:pt x="329" y="1050"/>
                    <a:pt x="403" y="938"/>
                  </a:cubicBezTo>
                  <a:cubicBezTo>
                    <a:pt x="596" y="745"/>
                    <a:pt x="789" y="423"/>
                    <a:pt x="886" y="182"/>
                  </a:cubicBezTo>
                  <a:cubicBezTo>
                    <a:pt x="906" y="120"/>
                    <a:pt x="874" y="1"/>
                    <a:pt x="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3265879" y="4007415"/>
              <a:ext cx="31470" cy="61296"/>
            </a:xfrm>
            <a:custGeom>
              <a:avLst/>
              <a:gdLst/>
              <a:ahLst/>
              <a:cxnLst/>
              <a:rect l="l" t="t" r="r" b="b"/>
              <a:pathLst>
                <a:path w="670" h="1305" extrusionOk="0">
                  <a:moveTo>
                    <a:pt x="522" y="1"/>
                  </a:moveTo>
                  <a:cubicBezTo>
                    <a:pt x="483" y="1"/>
                    <a:pt x="445" y="15"/>
                    <a:pt x="417" y="48"/>
                  </a:cubicBezTo>
                  <a:cubicBezTo>
                    <a:pt x="176" y="369"/>
                    <a:pt x="80" y="852"/>
                    <a:pt x="15" y="1174"/>
                  </a:cubicBezTo>
                  <a:cubicBezTo>
                    <a:pt x="1" y="1246"/>
                    <a:pt x="64" y="1305"/>
                    <a:pt x="112" y="1305"/>
                  </a:cubicBezTo>
                  <a:cubicBezTo>
                    <a:pt x="117" y="1305"/>
                    <a:pt x="123" y="1304"/>
                    <a:pt x="128" y="1302"/>
                  </a:cubicBezTo>
                  <a:cubicBezTo>
                    <a:pt x="208" y="1286"/>
                    <a:pt x="273" y="1158"/>
                    <a:pt x="353" y="981"/>
                  </a:cubicBezTo>
                  <a:cubicBezTo>
                    <a:pt x="482" y="772"/>
                    <a:pt x="643" y="402"/>
                    <a:pt x="659" y="128"/>
                  </a:cubicBezTo>
                  <a:cubicBezTo>
                    <a:pt x="669" y="54"/>
                    <a:pt x="596" y="1"/>
                    <a:pt x="5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3228773" y="3995391"/>
              <a:ext cx="21982" cy="63410"/>
            </a:xfrm>
            <a:custGeom>
              <a:avLst/>
              <a:gdLst/>
              <a:ahLst/>
              <a:cxnLst/>
              <a:rect l="l" t="t" r="r" b="b"/>
              <a:pathLst>
                <a:path w="468" h="1350" extrusionOk="0">
                  <a:moveTo>
                    <a:pt x="285" y="0"/>
                  </a:moveTo>
                  <a:cubicBezTo>
                    <a:pt x="238" y="0"/>
                    <a:pt x="189" y="21"/>
                    <a:pt x="162" y="62"/>
                  </a:cubicBezTo>
                  <a:cubicBezTo>
                    <a:pt x="65" y="304"/>
                    <a:pt x="17" y="690"/>
                    <a:pt x="17" y="947"/>
                  </a:cubicBezTo>
                  <a:cubicBezTo>
                    <a:pt x="17" y="1140"/>
                    <a:pt x="1" y="1349"/>
                    <a:pt x="146" y="1349"/>
                  </a:cubicBezTo>
                  <a:cubicBezTo>
                    <a:pt x="178" y="1349"/>
                    <a:pt x="226" y="1317"/>
                    <a:pt x="242" y="1269"/>
                  </a:cubicBezTo>
                  <a:cubicBezTo>
                    <a:pt x="307" y="1092"/>
                    <a:pt x="355" y="867"/>
                    <a:pt x="387" y="690"/>
                  </a:cubicBezTo>
                  <a:cubicBezTo>
                    <a:pt x="435" y="529"/>
                    <a:pt x="467" y="304"/>
                    <a:pt x="419" y="111"/>
                  </a:cubicBezTo>
                  <a:cubicBezTo>
                    <a:pt x="410" y="37"/>
                    <a:pt x="348" y="0"/>
                    <a:pt x="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3184950" y="3994780"/>
              <a:ext cx="20479" cy="65523"/>
            </a:xfrm>
            <a:custGeom>
              <a:avLst/>
              <a:gdLst/>
              <a:ahLst/>
              <a:cxnLst/>
              <a:rect l="l" t="t" r="r" b="b"/>
              <a:pathLst>
                <a:path w="436" h="1395" extrusionOk="0">
                  <a:moveTo>
                    <a:pt x="189" y="0"/>
                  </a:moveTo>
                  <a:cubicBezTo>
                    <a:pt x="125" y="0"/>
                    <a:pt x="58" y="37"/>
                    <a:pt x="49" y="108"/>
                  </a:cubicBezTo>
                  <a:cubicBezTo>
                    <a:pt x="1" y="365"/>
                    <a:pt x="65" y="751"/>
                    <a:pt x="130" y="1008"/>
                  </a:cubicBezTo>
                  <a:cubicBezTo>
                    <a:pt x="162" y="1201"/>
                    <a:pt x="210" y="1394"/>
                    <a:pt x="307" y="1394"/>
                  </a:cubicBezTo>
                  <a:cubicBezTo>
                    <a:pt x="371" y="1394"/>
                    <a:pt x="403" y="1346"/>
                    <a:pt x="403" y="1282"/>
                  </a:cubicBezTo>
                  <a:cubicBezTo>
                    <a:pt x="435" y="1105"/>
                    <a:pt x="435" y="864"/>
                    <a:pt x="403" y="687"/>
                  </a:cubicBezTo>
                  <a:cubicBezTo>
                    <a:pt x="403" y="510"/>
                    <a:pt x="371" y="268"/>
                    <a:pt x="307" y="75"/>
                  </a:cubicBezTo>
                  <a:cubicBezTo>
                    <a:pt x="292" y="25"/>
                    <a:pt x="242" y="0"/>
                    <a:pt x="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3139154" y="4005771"/>
              <a:ext cx="30014" cy="62423"/>
            </a:xfrm>
            <a:custGeom>
              <a:avLst/>
              <a:gdLst/>
              <a:ahLst/>
              <a:cxnLst/>
              <a:rect l="l" t="t" r="r" b="b"/>
              <a:pathLst>
                <a:path w="639" h="1329" extrusionOk="0">
                  <a:moveTo>
                    <a:pt x="143" y="0"/>
                  </a:moveTo>
                  <a:cubicBezTo>
                    <a:pt x="70" y="0"/>
                    <a:pt x="0" y="54"/>
                    <a:pt x="11" y="147"/>
                  </a:cubicBezTo>
                  <a:cubicBezTo>
                    <a:pt x="43" y="485"/>
                    <a:pt x="252" y="1000"/>
                    <a:pt x="445" y="1273"/>
                  </a:cubicBezTo>
                  <a:cubicBezTo>
                    <a:pt x="464" y="1310"/>
                    <a:pt x="496" y="1328"/>
                    <a:pt x="530" y="1328"/>
                  </a:cubicBezTo>
                  <a:cubicBezTo>
                    <a:pt x="583" y="1328"/>
                    <a:pt x="638" y="1282"/>
                    <a:pt x="638" y="1193"/>
                  </a:cubicBezTo>
                  <a:cubicBezTo>
                    <a:pt x="606" y="855"/>
                    <a:pt x="445" y="324"/>
                    <a:pt x="252" y="51"/>
                  </a:cubicBezTo>
                  <a:cubicBezTo>
                    <a:pt x="224" y="16"/>
                    <a:pt x="183" y="0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3093170" y="4028646"/>
              <a:ext cx="44997" cy="55566"/>
            </a:xfrm>
            <a:custGeom>
              <a:avLst/>
              <a:gdLst/>
              <a:ahLst/>
              <a:cxnLst/>
              <a:rect l="l" t="t" r="r" b="b"/>
              <a:pathLst>
                <a:path w="958" h="1183" extrusionOk="0">
                  <a:moveTo>
                    <a:pt x="167" y="0"/>
                  </a:moveTo>
                  <a:cubicBezTo>
                    <a:pt x="83" y="0"/>
                    <a:pt x="1" y="75"/>
                    <a:pt x="25" y="159"/>
                  </a:cubicBezTo>
                  <a:cubicBezTo>
                    <a:pt x="136" y="410"/>
                    <a:pt x="599" y="1182"/>
                    <a:pt x="814" y="1182"/>
                  </a:cubicBezTo>
                  <a:cubicBezTo>
                    <a:pt x="847" y="1182"/>
                    <a:pt x="874" y="1164"/>
                    <a:pt x="893" y="1124"/>
                  </a:cubicBezTo>
                  <a:cubicBezTo>
                    <a:pt x="958" y="1011"/>
                    <a:pt x="539" y="271"/>
                    <a:pt x="250" y="30"/>
                  </a:cubicBezTo>
                  <a:cubicBezTo>
                    <a:pt x="225" y="9"/>
                    <a:pt x="196" y="0"/>
                    <a:pt x="167" y="0"/>
                  </a:cubicBezTo>
                  <a:close/>
                </a:path>
              </a:pathLst>
            </a:custGeom>
            <a:solidFill>
              <a:srgbClr val="6B7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3055548" y="4059505"/>
              <a:ext cx="53922" cy="48379"/>
            </a:xfrm>
            <a:custGeom>
              <a:avLst/>
              <a:gdLst/>
              <a:ahLst/>
              <a:cxnLst/>
              <a:rect l="l" t="t" r="r" b="b"/>
              <a:pathLst>
                <a:path w="1148" h="1030" extrusionOk="0">
                  <a:moveTo>
                    <a:pt x="166" y="1"/>
                  </a:moveTo>
                  <a:cubicBezTo>
                    <a:pt x="68" y="1"/>
                    <a:pt x="0" y="114"/>
                    <a:pt x="53" y="193"/>
                  </a:cubicBezTo>
                  <a:cubicBezTo>
                    <a:pt x="150" y="354"/>
                    <a:pt x="906" y="1030"/>
                    <a:pt x="1019" y="1030"/>
                  </a:cubicBezTo>
                  <a:cubicBezTo>
                    <a:pt x="1083" y="1030"/>
                    <a:pt x="1147" y="933"/>
                    <a:pt x="1083" y="853"/>
                  </a:cubicBezTo>
                  <a:cubicBezTo>
                    <a:pt x="906" y="580"/>
                    <a:pt x="520" y="177"/>
                    <a:pt x="230" y="16"/>
                  </a:cubicBezTo>
                  <a:cubicBezTo>
                    <a:pt x="208" y="5"/>
                    <a:pt x="186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3026285" y="4100040"/>
              <a:ext cx="61296" cy="37764"/>
            </a:xfrm>
            <a:custGeom>
              <a:avLst/>
              <a:gdLst/>
              <a:ahLst/>
              <a:cxnLst/>
              <a:rect l="l" t="t" r="r" b="b"/>
              <a:pathLst>
                <a:path w="1305" h="804" extrusionOk="0">
                  <a:moveTo>
                    <a:pt x="154" y="0"/>
                  </a:moveTo>
                  <a:cubicBezTo>
                    <a:pt x="109" y="0"/>
                    <a:pt x="73" y="12"/>
                    <a:pt x="49" y="38"/>
                  </a:cubicBezTo>
                  <a:cubicBezTo>
                    <a:pt x="1" y="87"/>
                    <a:pt x="1" y="167"/>
                    <a:pt x="49" y="215"/>
                  </a:cubicBezTo>
                  <a:cubicBezTo>
                    <a:pt x="306" y="440"/>
                    <a:pt x="805" y="698"/>
                    <a:pt x="1111" y="794"/>
                  </a:cubicBezTo>
                  <a:cubicBezTo>
                    <a:pt x="1128" y="801"/>
                    <a:pt x="1145" y="804"/>
                    <a:pt x="1161" y="804"/>
                  </a:cubicBezTo>
                  <a:cubicBezTo>
                    <a:pt x="1258" y="804"/>
                    <a:pt x="1304" y="687"/>
                    <a:pt x="1207" y="617"/>
                  </a:cubicBezTo>
                  <a:cubicBezTo>
                    <a:pt x="1054" y="465"/>
                    <a:pt x="434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3001344" y="4144145"/>
              <a:ext cx="72616" cy="26491"/>
            </a:xfrm>
            <a:custGeom>
              <a:avLst/>
              <a:gdLst/>
              <a:ahLst/>
              <a:cxnLst/>
              <a:rect l="l" t="t" r="r" b="b"/>
              <a:pathLst>
                <a:path w="1546" h="564" extrusionOk="0">
                  <a:moveTo>
                    <a:pt x="274" y="0"/>
                  </a:moveTo>
                  <a:cubicBezTo>
                    <a:pt x="242" y="0"/>
                    <a:pt x="194" y="16"/>
                    <a:pt x="162" y="64"/>
                  </a:cubicBezTo>
                  <a:cubicBezTo>
                    <a:pt x="1" y="338"/>
                    <a:pt x="1046" y="547"/>
                    <a:pt x="1368" y="563"/>
                  </a:cubicBezTo>
                  <a:cubicBezTo>
                    <a:pt x="1481" y="563"/>
                    <a:pt x="1545" y="418"/>
                    <a:pt x="1416" y="354"/>
                  </a:cubicBezTo>
                  <a:cubicBezTo>
                    <a:pt x="1143" y="193"/>
                    <a:pt x="612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3271093" y="3801640"/>
              <a:ext cx="93001" cy="88820"/>
            </a:xfrm>
            <a:custGeom>
              <a:avLst/>
              <a:gdLst/>
              <a:ahLst/>
              <a:cxnLst/>
              <a:rect l="l" t="t" r="r" b="b"/>
              <a:pathLst>
                <a:path w="1980" h="1891" extrusionOk="0">
                  <a:moveTo>
                    <a:pt x="954" y="1"/>
                  </a:moveTo>
                  <a:cubicBezTo>
                    <a:pt x="541" y="1"/>
                    <a:pt x="156" y="282"/>
                    <a:pt x="49" y="697"/>
                  </a:cubicBezTo>
                  <a:cubicBezTo>
                    <a:pt x="1" y="874"/>
                    <a:pt x="1" y="1050"/>
                    <a:pt x="49" y="1211"/>
                  </a:cubicBezTo>
                  <a:cubicBezTo>
                    <a:pt x="162" y="1517"/>
                    <a:pt x="403" y="1758"/>
                    <a:pt x="725" y="1855"/>
                  </a:cubicBezTo>
                  <a:cubicBezTo>
                    <a:pt x="809" y="1879"/>
                    <a:pt x="894" y="1891"/>
                    <a:pt x="978" y="1891"/>
                  </a:cubicBezTo>
                  <a:cubicBezTo>
                    <a:pt x="1392" y="1891"/>
                    <a:pt x="1779" y="1610"/>
                    <a:pt x="1899" y="1195"/>
                  </a:cubicBezTo>
                  <a:cubicBezTo>
                    <a:pt x="1979" y="874"/>
                    <a:pt x="1899" y="536"/>
                    <a:pt x="1674" y="310"/>
                  </a:cubicBezTo>
                  <a:cubicBezTo>
                    <a:pt x="1545" y="166"/>
                    <a:pt x="1384" y="85"/>
                    <a:pt x="1207" y="37"/>
                  </a:cubicBezTo>
                  <a:cubicBezTo>
                    <a:pt x="1123" y="13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3014214" y="4011877"/>
              <a:ext cx="404271" cy="401312"/>
            </a:xfrm>
            <a:custGeom>
              <a:avLst/>
              <a:gdLst/>
              <a:ahLst/>
              <a:cxnLst/>
              <a:rect l="l" t="t" r="r" b="b"/>
              <a:pathLst>
                <a:path w="8607" h="8544" extrusionOk="0">
                  <a:moveTo>
                    <a:pt x="5458" y="0"/>
                  </a:moveTo>
                  <a:cubicBezTo>
                    <a:pt x="5426" y="0"/>
                    <a:pt x="5393" y="19"/>
                    <a:pt x="5373" y="65"/>
                  </a:cubicBezTo>
                  <a:lnTo>
                    <a:pt x="3636" y="3090"/>
                  </a:lnTo>
                  <a:lnTo>
                    <a:pt x="145" y="3041"/>
                  </a:lnTo>
                  <a:cubicBezTo>
                    <a:pt x="49" y="3041"/>
                    <a:pt x="0" y="3154"/>
                    <a:pt x="97" y="3218"/>
                  </a:cubicBezTo>
                  <a:lnTo>
                    <a:pt x="3137" y="4940"/>
                  </a:lnTo>
                  <a:lnTo>
                    <a:pt x="3073" y="8446"/>
                  </a:lnTo>
                  <a:cubicBezTo>
                    <a:pt x="3073" y="8504"/>
                    <a:pt x="3118" y="8544"/>
                    <a:pt x="3168" y="8544"/>
                  </a:cubicBezTo>
                  <a:cubicBezTo>
                    <a:pt x="3203" y="8544"/>
                    <a:pt x="3240" y="8525"/>
                    <a:pt x="3266" y="8479"/>
                  </a:cubicBezTo>
                  <a:lnTo>
                    <a:pt x="4987" y="5454"/>
                  </a:lnTo>
                  <a:lnTo>
                    <a:pt x="8494" y="5503"/>
                  </a:lnTo>
                  <a:cubicBezTo>
                    <a:pt x="8591" y="5503"/>
                    <a:pt x="8607" y="5374"/>
                    <a:pt x="8526" y="5326"/>
                  </a:cubicBezTo>
                  <a:lnTo>
                    <a:pt x="5486" y="3604"/>
                  </a:lnTo>
                  <a:lnTo>
                    <a:pt x="5550" y="97"/>
                  </a:lnTo>
                  <a:cubicBezTo>
                    <a:pt x="5550" y="40"/>
                    <a:pt x="5505" y="0"/>
                    <a:pt x="5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3139624" y="4142783"/>
              <a:ext cx="153451" cy="137058"/>
            </a:xfrm>
            <a:custGeom>
              <a:avLst/>
              <a:gdLst/>
              <a:ahLst/>
              <a:cxnLst/>
              <a:rect l="l" t="t" r="r" b="b"/>
              <a:pathLst>
                <a:path w="3267" h="2918" extrusionOk="0">
                  <a:moveTo>
                    <a:pt x="1656" y="1"/>
                  </a:moveTo>
                  <a:cubicBezTo>
                    <a:pt x="1018" y="1"/>
                    <a:pt x="416" y="423"/>
                    <a:pt x="226" y="1075"/>
                  </a:cubicBezTo>
                  <a:cubicBezTo>
                    <a:pt x="1" y="1863"/>
                    <a:pt x="467" y="2667"/>
                    <a:pt x="1255" y="2860"/>
                  </a:cubicBezTo>
                  <a:cubicBezTo>
                    <a:pt x="1390" y="2899"/>
                    <a:pt x="1525" y="2917"/>
                    <a:pt x="1657" y="2917"/>
                  </a:cubicBezTo>
                  <a:cubicBezTo>
                    <a:pt x="2300" y="2917"/>
                    <a:pt x="2881" y="2485"/>
                    <a:pt x="3041" y="1831"/>
                  </a:cubicBezTo>
                  <a:cubicBezTo>
                    <a:pt x="3266" y="1059"/>
                    <a:pt x="2800" y="254"/>
                    <a:pt x="2012" y="45"/>
                  </a:cubicBezTo>
                  <a:cubicBezTo>
                    <a:pt x="1894" y="15"/>
                    <a:pt x="1774" y="1"/>
                    <a:pt x="1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3183447" y="4181862"/>
              <a:ext cx="66556" cy="59699"/>
            </a:xfrm>
            <a:custGeom>
              <a:avLst/>
              <a:gdLst/>
              <a:ahLst/>
              <a:cxnLst/>
              <a:rect l="l" t="t" r="r" b="b"/>
              <a:pathLst>
                <a:path w="1417" h="1271" extrusionOk="0">
                  <a:moveTo>
                    <a:pt x="738" y="0"/>
                  </a:moveTo>
                  <a:cubicBezTo>
                    <a:pt x="450" y="0"/>
                    <a:pt x="180" y="193"/>
                    <a:pt x="97" y="468"/>
                  </a:cubicBezTo>
                  <a:cubicBezTo>
                    <a:pt x="1" y="806"/>
                    <a:pt x="194" y="1144"/>
                    <a:pt x="548" y="1240"/>
                  </a:cubicBezTo>
                  <a:cubicBezTo>
                    <a:pt x="610" y="1261"/>
                    <a:pt x="673" y="1271"/>
                    <a:pt x="734" y="1271"/>
                  </a:cubicBezTo>
                  <a:cubicBezTo>
                    <a:pt x="1002" y="1271"/>
                    <a:pt x="1241" y="1081"/>
                    <a:pt x="1320" y="806"/>
                  </a:cubicBezTo>
                  <a:cubicBezTo>
                    <a:pt x="1416" y="468"/>
                    <a:pt x="1223" y="114"/>
                    <a:pt x="886" y="18"/>
                  </a:cubicBezTo>
                  <a:cubicBezTo>
                    <a:pt x="836" y="6"/>
                    <a:pt x="787" y="0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2866869" y="3684356"/>
              <a:ext cx="705020" cy="870871"/>
            </a:xfrm>
            <a:custGeom>
              <a:avLst/>
              <a:gdLst/>
              <a:ahLst/>
              <a:cxnLst/>
              <a:rect l="l" t="t" r="r" b="b"/>
              <a:pathLst>
                <a:path w="15010" h="18541" extrusionOk="0">
                  <a:moveTo>
                    <a:pt x="9974" y="314"/>
                  </a:moveTo>
                  <a:cubicBezTo>
                    <a:pt x="10119" y="314"/>
                    <a:pt x="10248" y="330"/>
                    <a:pt x="10392" y="378"/>
                  </a:cubicBezTo>
                  <a:cubicBezTo>
                    <a:pt x="11245" y="620"/>
                    <a:pt x="11744" y="1488"/>
                    <a:pt x="11519" y="2341"/>
                  </a:cubicBezTo>
                  <a:cubicBezTo>
                    <a:pt x="11406" y="2775"/>
                    <a:pt x="11149" y="3113"/>
                    <a:pt x="10779" y="3306"/>
                  </a:cubicBezTo>
                  <a:cubicBezTo>
                    <a:pt x="10746" y="3338"/>
                    <a:pt x="10698" y="3354"/>
                    <a:pt x="10682" y="3371"/>
                  </a:cubicBezTo>
                  <a:cubicBezTo>
                    <a:pt x="10666" y="3129"/>
                    <a:pt x="10553" y="2888"/>
                    <a:pt x="10392" y="2711"/>
                  </a:cubicBezTo>
                  <a:cubicBezTo>
                    <a:pt x="10264" y="2550"/>
                    <a:pt x="10071" y="2454"/>
                    <a:pt x="9878" y="2389"/>
                  </a:cubicBezTo>
                  <a:cubicBezTo>
                    <a:pt x="9779" y="2362"/>
                    <a:pt x="9680" y="2349"/>
                    <a:pt x="9582" y="2349"/>
                  </a:cubicBezTo>
                  <a:cubicBezTo>
                    <a:pt x="9217" y="2349"/>
                    <a:pt x="8874" y="2528"/>
                    <a:pt x="8671" y="2807"/>
                  </a:cubicBezTo>
                  <a:lnTo>
                    <a:pt x="8607" y="2695"/>
                  </a:lnTo>
                  <a:cubicBezTo>
                    <a:pt x="8462" y="2454"/>
                    <a:pt x="8382" y="2164"/>
                    <a:pt x="8382" y="1907"/>
                  </a:cubicBezTo>
                  <a:cubicBezTo>
                    <a:pt x="8382" y="1762"/>
                    <a:pt x="8414" y="1617"/>
                    <a:pt x="8446" y="1488"/>
                  </a:cubicBezTo>
                  <a:cubicBezTo>
                    <a:pt x="8575" y="1054"/>
                    <a:pt x="8832" y="716"/>
                    <a:pt x="9186" y="523"/>
                  </a:cubicBezTo>
                  <a:cubicBezTo>
                    <a:pt x="9427" y="378"/>
                    <a:pt x="9717" y="314"/>
                    <a:pt x="9974" y="314"/>
                  </a:cubicBezTo>
                  <a:close/>
                  <a:moveTo>
                    <a:pt x="9588" y="2631"/>
                  </a:moveTo>
                  <a:cubicBezTo>
                    <a:pt x="9669" y="2631"/>
                    <a:pt x="9733" y="2631"/>
                    <a:pt x="9813" y="2647"/>
                  </a:cubicBezTo>
                  <a:cubicBezTo>
                    <a:pt x="9958" y="2695"/>
                    <a:pt x="10103" y="2775"/>
                    <a:pt x="10199" y="2888"/>
                  </a:cubicBezTo>
                  <a:cubicBezTo>
                    <a:pt x="10344" y="3049"/>
                    <a:pt x="10392" y="3258"/>
                    <a:pt x="10392" y="3451"/>
                  </a:cubicBezTo>
                  <a:cubicBezTo>
                    <a:pt x="10392" y="3515"/>
                    <a:pt x="10392" y="3580"/>
                    <a:pt x="10376" y="3628"/>
                  </a:cubicBezTo>
                  <a:cubicBezTo>
                    <a:pt x="10360" y="3692"/>
                    <a:pt x="10344" y="3741"/>
                    <a:pt x="10312" y="3789"/>
                  </a:cubicBezTo>
                  <a:cubicBezTo>
                    <a:pt x="10183" y="4048"/>
                    <a:pt x="9918" y="4223"/>
                    <a:pt x="9618" y="4223"/>
                  </a:cubicBezTo>
                  <a:cubicBezTo>
                    <a:pt x="9545" y="4223"/>
                    <a:pt x="9470" y="4213"/>
                    <a:pt x="9395" y="4191"/>
                  </a:cubicBezTo>
                  <a:cubicBezTo>
                    <a:pt x="9106" y="4143"/>
                    <a:pt x="8912" y="3934"/>
                    <a:pt x="8832" y="3660"/>
                  </a:cubicBezTo>
                  <a:cubicBezTo>
                    <a:pt x="8816" y="3547"/>
                    <a:pt x="8784" y="3467"/>
                    <a:pt x="8784" y="3371"/>
                  </a:cubicBezTo>
                  <a:cubicBezTo>
                    <a:pt x="8784" y="3306"/>
                    <a:pt x="8816" y="3274"/>
                    <a:pt x="8816" y="3210"/>
                  </a:cubicBezTo>
                  <a:cubicBezTo>
                    <a:pt x="8832" y="3145"/>
                    <a:pt x="8848" y="3097"/>
                    <a:pt x="8896" y="3033"/>
                  </a:cubicBezTo>
                  <a:cubicBezTo>
                    <a:pt x="9025" y="2775"/>
                    <a:pt x="9299" y="2631"/>
                    <a:pt x="9588" y="2631"/>
                  </a:cubicBezTo>
                  <a:close/>
                  <a:moveTo>
                    <a:pt x="7465" y="4255"/>
                  </a:moveTo>
                  <a:cubicBezTo>
                    <a:pt x="8060" y="4255"/>
                    <a:pt x="8687" y="4336"/>
                    <a:pt x="9299" y="4497"/>
                  </a:cubicBezTo>
                  <a:cubicBezTo>
                    <a:pt x="11004" y="4963"/>
                    <a:pt x="12452" y="6041"/>
                    <a:pt x="13369" y="7553"/>
                  </a:cubicBezTo>
                  <a:cubicBezTo>
                    <a:pt x="14060" y="8663"/>
                    <a:pt x="14414" y="9950"/>
                    <a:pt x="14414" y="11237"/>
                  </a:cubicBezTo>
                  <a:cubicBezTo>
                    <a:pt x="14414" y="11864"/>
                    <a:pt x="14334" y="12460"/>
                    <a:pt x="14173" y="13071"/>
                  </a:cubicBezTo>
                  <a:cubicBezTo>
                    <a:pt x="13690" y="14856"/>
                    <a:pt x="12532" y="16369"/>
                    <a:pt x="10907" y="17286"/>
                  </a:cubicBezTo>
                  <a:cubicBezTo>
                    <a:pt x="9854" y="17896"/>
                    <a:pt x="8677" y="18211"/>
                    <a:pt x="7489" y="18211"/>
                  </a:cubicBezTo>
                  <a:cubicBezTo>
                    <a:pt x="6862" y="18211"/>
                    <a:pt x="6232" y="18123"/>
                    <a:pt x="5615" y="17945"/>
                  </a:cubicBezTo>
                  <a:cubicBezTo>
                    <a:pt x="3443" y="17350"/>
                    <a:pt x="1673" y="15741"/>
                    <a:pt x="901" y="13602"/>
                  </a:cubicBezTo>
                  <a:cubicBezTo>
                    <a:pt x="403" y="12234"/>
                    <a:pt x="338" y="10787"/>
                    <a:pt x="740" y="9387"/>
                  </a:cubicBezTo>
                  <a:cubicBezTo>
                    <a:pt x="1593" y="6282"/>
                    <a:pt x="4408" y="4255"/>
                    <a:pt x="7465" y="4255"/>
                  </a:cubicBezTo>
                  <a:close/>
                  <a:moveTo>
                    <a:pt x="9977" y="1"/>
                  </a:moveTo>
                  <a:cubicBezTo>
                    <a:pt x="9650" y="1"/>
                    <a:pt x="9323" y="90"/>
                    <a:pt x="9025" y="250"/>
                  </a:cubicBezTo>
                  <a:cubicBezTo>
                    <a:pt x="8591" y="523"/>
                    <a:pt x="8269" y="925"/>
                    <a:pt x="8124" y="1424"/>
                  </a:cubicBezTo>
                  <a:cubicBezTo>
                    <a:pt x="7979" y="1907"/>
                    <a:pt x="8044" y="2421"/>
                    <a:pt x="8301" y="2872"/>
                  </a:cubicBezTo>
                  <a:cubicBezTo>
                    <a:pt x="8366" y="2968"/>
                    <a:pt x="8430" y="3049"/>
                    <a:pt x="8494" y="3129"/>
                  </a:cubicBezTo>
                  <a:lnTo>
                    <a:pt x="8494" y="3177"/>
                  </a:lnTo>
                  <a:cubicBezTo>
                    <a:pt x="8430" y="3371"/>
                    <a:pt x="8430" y="3580"/>
                    <a:pt x="8494" y="3773"/>
                  </a:cubicBezTo>
                  <a:cubicBezTo>
                    <a:pt x="8526" y="3869"/>
                    <a:pt x="8559" y="3982"/>
                    <a:pt x="8623" y="4078"/>
                  </a:cubicBezTo>
                  <a:cubicBezTo>
                    <a:pt x="8215" y="4008"/>
                    <a:pt x="7807" y="3974"/>
                    <a:pt x="7404" y="3974"/>
                  </a:cubicBezTo>
                  <a:cubicBezTo>
                    <a:pt x="4211" y="3974"/>
                    <a:pt x="1274" y="6109"/>
                    <a:pt x="403" y="9323"/>
                  </a:cubicBezTo>
                  <a:cubicBezTo>
                    <a:pt x="0" y="10787"/>
                    <a:pt x="65" y="12315"/>
                    <a:pt x="580" y="13730"/>
                  </a:cubicBezTo>
                  <a:cubicBezTo>
                    <a:pt x="1384" y="15934"/>
                    <a:pt x="3234" y="17656"/>
                    <a:pt x="5502" y="18267"/>
                  </a:cubicBezTo>
                  <a:cubicBezTo>
                    <a:pt x="6146" y="18460"/>
                    <a:pt x="6789" y="18540"/>
                    <a:pt x="7449" y="18540"/>
                  </a:cubicBezTo>
                  <a:cubicBezTo>
                    <a:pt x="8687" y="18540"/>
                    <a:pt x="9926" y="18219"/>
                    <a:pt x="11036" y="17575"/>
                  </a:cubicBezTo>
                  <a:cubicBezTo>
                    <a:pt x="11889" y="17093"/>
                    <a:pt x="12612" y="16465"/>
                    <a:pt x="13192" y="15725"/>
                  </a:cubicBezTo>
                  <a:cubicBezTo>
                    <a:pt x="13771" y="14969"/>
                    <a:pt x="14189" y="14116"/>
                    <a:pt x="14462" y="13183"/>
                  </a:cubicBezTo>
                  <a:cubicBezTo>
                    <a:pt x="15009" y="11189"/>
                    <a:pt x="14704" y="9097"/>
                    <a:pt x="13642" y="7392"/>
                  </a:cubicBezTo>
                  <a:cubicBezTo>
                    <a:pt x="12789" y="6025"/>
                    <a:pt x="11551" y="4995"/>
                    <a:pt x="10055" y="4432"/>
                  </a:cubicBezTo>
                  <a:cubicBezTo>
                    <a:pt x="10071" y="4432"/>
                    <a:pt x="10103" y="4416"/>
                    <a:pt x="10119" y="4400"/>
                  </a:cubicBezTo>
                  <a:cubicBezTo>
                    <a:pt x="10376" y="4255"/>
                    <a:pt x="10553" y="4014"/>
                    <a:pt x="10634" y="3741"/>
                  </a:cubicBezTo>
                  <a:lnTo>
                    <a:pt x="10634" y="3708"/>
                  </a:lnTo>
                  <a:cubicBezTo>
                    <a:pt x="10746" y="3676"/>
                    <a:pt x="10843" y="3628"/>
                    <a:pt x="10923" y="3580"/>
                  </a:cubicBezTo>
                  <a:cubicBezTo>
                    <a:pt x="11358" y="3338"/>
                    <a:pt x="11679" y="2904"/>
                    <a:pt x="11824" y="2421"/>
                  </a:cubicBezTo>
                  <a:cubicBezTo>
                    <a:pt x="12114" y="1424"/>
                    <a:pt x="11502" y="362"/>
                    <a:pt x="10473" y="73"/>
                  </a:cubicBezTo>
                  <a:cubicBezTo>
                    <a:pt x="10310" y="24"/>
                    <a:pt x="10143" y="1"/>
                    <a:pt x="9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2903130" y="3909154"/>
              <a:ext cx="624184" cy="604504"/>
            </a:xfrm>
            <a:custGeom>
              <a:avLst/>
              <a:gdLst/>
              <a:ahLst/>
              <a:cxnLst/>
              <a:rect l="l" t="t" r="r" b="b"/>
              <a:pathLst>
                <a:path w="13289" h="12870" extrusionOk="0">
                  <a:moveTo>
                    <a:pt x="6709" y="306"/>
                  </a:moveTo>
                  <a:cubicBezTo>
                    <a:pt x="7256" y="306"/>
                    <a:pt x="7787" y="386"/>
                    <a:pt x="8334" y="531"/>
                  </a:cubicBezTo>
                  <a:cubicBezTo>
                    <a:pt x="10135" y="1030"/>
                    <a:pt x="11599" y="2284"/>
                    <a:pt x="12339" y="4022"/>
                  </a:cubicBezTo>
                  <a:lnTo>
                    <a:pt x="12339" y="4038"/>
                  </a:lnTo>
                  <a:cubicBezTo>
                    <a:pt x="12870" y="5325"/>
                    <a:pt x="12950" y="6708"/>
                    <a:pt x="12580" y="8060"/>
                  </a:cubicBezTo>
                  <a:cubicBezTo>
                    <a:pt x="11857" y="10714"/>
                    <a:pt x="9427" y="12564"/>
                    <a:pt x="6693" y="12564"/>
                  </a:cubicBezTo>
                  <a:cubicBezTo>
                    <a:pt x="6146" y="12564"/>
                    <a:pt x="5599" y="12483"/>
                    <a:pt x="5084" y="12339"/>
                  </a:cubicBezTo>
                  <a:cubicBezTo>
                    <a:pt x="3475" y="11888"/>
                    <a:pt x="2140" y="10859"/>
                    <a:pt x="1336" y="9395"/>
                  </a:cubicBezTo>
                  <a:cubicBezTo>
                    <a:pt x="564" y="7995"/>
                    <a:pt x="371" y="6370"/>
                    <a:pt x="805" y="4810"/>
                  </a:cubicBezTo>
                  <a:cubicBezTo>
                    <a:pt x="1529" y="2156"/>
                    <a:pt x="3958" y="306"/>
                    <a:pt x="6709" y="306"/>
                  </a:cubicBezTo>
                  <a:close/>
                  <a:moveTo>
                    <a:pt x="6677" y="0"/>
                  </a:moveTo>
                  <a:cubicBezTo>
                    <a:pt x="3829" y="0"/>
                    <a:pt x="1255" y="1882"/>
                    <a:pt x="451" y="4746"/>
                  </a:cubicBezTo>
                  <a:cubicBezTo>
                    <a:pt x="1" y="6435"/>
                    <a:pt x="258" y="8140"/>
                    <a:pt x="1046" y="9540"/>
                  </a:cubicBezTo>
                  <a:cubicBezTo>
                    <a:pt x="1851" y="11020"/>
                    <a:pt x="3234" y="12162"/>
                    <a:pt x="4987" y="12644"/>
                  </a:cubicBezTo>
                  <a:cubicBezTo>
                    <a:pt x="5550" y="12805"/>
                    <a:pt x="6130" y="12870"/>
                    <a:pt x="6693" y="12870"/>
                  </a:cubicBezTo>
                  <a:cubicBezTo>
                    <a:pt x="9524" y="12870"/>
                    <a:pt x="12114" y="10971"/>
                    <a:pt x="12886" y="8124"/>
                  </a:cubicBezTo>
                  <a:cubicBezTo>
                    <a:pt x="13288" y="6676"/>
                    <a:pt x="13143" y="5196"/>
                    <a:pt x="12597" y="3893"/>
                  </a:cubicBezTo>
                  <a:cubicBezTo>
                    <a:pt x="11857" y="2172"/>
                    <a:pt x="10344" y="756"/>
                    <a:pt x="8382" y="241"/>
                  </a:cubicBezTo>
                  <a:cubicBezTo>
                    <a:pt x="7819" y="81"/>
                    <a:pt x="7240" y="0"/>
                    <a:pt x="66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2937888" y="3949172"/>
              <a:ext cx="541799" cy="523669"/>
            </a:xfrm>
            <a:custGeom>
              <a:avLst/>
              <a:gdLst/>
              <a:ahLst/>
              <a:cxnLst/>
              <a:rect l="l" t="t" r="r" b="b"/>
              <a:pathLst>
                <a:path w="11535" h="11149" extrusionOk="0">
                  <a:moveTo>
                    <a:pt x="5937" y="322"/>
                  </a:moveTo>
                  <a:cubicBezTo>
                    <a:pt x="6387" y="322"/>
                    <a:pt x="6854" y="387"/>
                    <a:pt x="7320" y="516"/>
                  </a:cubicBezTo>
                  <a:cubicBezTo>
                    <a:pt x="9669" y="1159"/>
                    <a:pt x="11213" y="3282"/>
                    <a:pt x="11197" y="5615"/>
                  </a:cubicBezTo>
                  <a:cubicBezTo>
                    <a:pt x="11197" y="6082"/>
                    <a:pt x="11133" y="6516"/>
                    <a:pt x="11020" y="6982"/>
                  </a:cubicBezTo>
                  <a:cubicBezTo>
                    <a:pt x="10377" y="9315"/>
                    <a:pt x="8269" y="10859"/>
                    <a:pt x="5953" y="10859"/>
                  </a:cubicBezTo>
                  <a:cubicBezTo>
                    <a:pt x="5486" y="10859"/>
                    <a:pt x="5020" y="10811"/>
                    <a:pt x="4569" y="10682"/>
                  </a:cubicBezTo>
                  <a:cubicBezTo>
                    <a:pt x="3861" y="10489"/>
                    <a:pt x="3218" y="10168"/>
                    <a:pt x="2671" y="9717"/>
                  </a:cubicBezTo>
                  <a:cubicBezTo>
                    <a:pt x="1062" y="8446"/>
                    <a:pt x="306" y="6307"/>
                    <a:pt x="869" y="4215"/>
                  </a:cubicBezTo>
                  <a:cubicBezTo>
                    <a:pt x="1513" y="1883"/>
                    <a:pt x="3620" y="322"/>
                    <a:pt x="5937" y="322"/>
                  </a:cubicBezTo>
                  <a:close/>
                  <a:moveTo>
                    <a:pt x="5953" y="1"/>
                  </a:moveTo>
                  <a:cubicBezTo>
                    <a:pt x="3459" y="1"/>
                    <a:pt x="1239" y="1690"/>
                    <a:pt x="580" y="4103"/>
                  </a:cubicBezTo>
                  <a:cubicBezTo>
                    <a:pt x="1" y="6258"/>
                    <a:pt x="741" y="8559"/>
                    <a:pt x="2494" y="9942"/>
                  </a:cubicBezTo>
                  <a:cubicBezTo>
                    <a:pt x="3073" y="10409"/>
                    <a:pt x="3765" y="10747"/>
                    <a:pt x="4489" y="10940"/>
                  </a:cubicBezTo>
                  <a:cubicBezTo>
                    <a:pt x="4971" y="11085"/>
                    <a:pt x="5470" y="11149"/>
                    <a:pt x="5953" y="11149"/>
                  </a:cubicBezTo>
                  <a:cubicBezTo>
                    <a:pt x="8462" y="11149"/>
                    <a:pt x="10650" y="9460"/>
                    <a:pt x="11326" y="7047"/>
                  </a:cubicBezTo>
                  <a:cubicBezTo>
                    <a:pt x="11438" y="6564"/>
                    <a:pt x="11519" y="6082"/>
                    <a:pt x="11519" y="5615"/>
                  </a:cubicBezTo>
                  <a:cubicBezTo>
                    <a:pt x="11535" y="3105"/>
                    <a:pt x="9846" y="869"/>
                    <a:pt x="7417" y="210"/>
                  </a:cubicBezTo>
                  <a:cubicBezTo>
                    <a:pt x="6934" y="81"/>
                    <a:pt x="6435" y="1"/>
                    <a:pt x="59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3175885" y="4175098"/>
              <a:ext cx="79379" cy="72569"/>
            </a:xfrm>
            <a:custGeom>
              <a:avLst/>
              <a:gdLst/>
              <a:ahLst/>
              <a:cxnLst/>
              <a:rect l="l" t="t" r="r" b="b"/>
              <a:pathLst>
                <a:path w="1690" h="1545" extrusionOk="0">
                  <a:moveTo>
                    <a:pt x="865" y="306"/>
                  </a:moveTo>
                  <a:cubicBezTo>
                    <a:pt x="905" y="306"/>
                    <a:pt x="945" y="312"/>
                    <a:pt x="982" y="322"/>
                  </a:cubicBezTo>
                  <a:cubicBezTo>
                    <a:pt x="1111" y="371"/>
                    <a:pt x="1207" y="451"/>
                    <a:pt x="1272" y="548"/>
                  </a:cubicBezTo>
                  <a:cubicBezTo>
                    <a:pt x="1320" y="644"/>
                    <a:pt x="1352" y="789"/>
                    <a:pt x="1304" y="902"/>
                  </a:cubicBezTo>
                  <a:cubicBezTo>
                    <a:pt x="1304" y="1030"/>
                    <a:pt x="1223" y="1127"/>
                    <a:pt x="1111" y="1191"/>
                  </a:cubicBezTo>
                  <a:cubicBezTo>
                    <a:pt x="1043" y="1230"/>
                    <a:pt x="969" y="1251"/>
                    <a:pt x="892" y="1251"/>
                  </a:cubicBezTo>
                  <a:cubicBezTo>
                    <a:pt x="842" y="1251"/>
                    <a:pt x="792" y="1242"/>
                    <a:pt x="741" y="1223"/>
                  </a:cubicBezTo>
                  <a:cubicBezTo>
                    <a:pt x="483" y="1175"/>
                    <a:pt x="339" y="902"/>
                    <a:pt x="403" y="644"/>
                  </a:cubicBezTo>
                  <a:cubicBezTo>
                    <a:pt x="435" y="532"/>
                    <a:pt x="516" y="419"/>
                    <a:pt x="628" y="371"/>
                  </a:cubicBezTo>
                  <a:cubicBezTo>
                    <a:pt x="703" y="328"/>
                    <a:pt x="786" y="306"/>
                    <a:pt x="865" y="306"/>
                  </a:cubicBezTo>
                  <a:close/>
                  <a:moveTo>
                    <a:pt x="837" y="1"/>
                  </a:moveTo>
                  <a:cubicBezTo>
                    <a:pt x="725" y="1"/>
                    <a:pt x="580" y="33"/>
                    <a:pt x="483" y="97"/>
                  </a:cubicBezTo>
                  <a:cubicBezTo>
                    <a:pt x="307" y="194"/>
                    <a:pt x="162" y="371"/>
                    <a:pt x="113" y="564"/>
                  </a:cubicBezTo>
                  <a:cubicBezTo>
                    <a:pt x="1" y="982"/>
                    <a:pt x="258" y="1432"/>
                    <a:pt x="677" y="1529"/>
                  </a:cubicBezTo>
                  <a:cubicBezTo>
                    <a:pt x="741" y="1545"/>
                    <a:pt x="821" y="1545"/>
                    <a:pt x="886" y="1545"/>
                  </a:cubicBezTo>
                  <a:lnTo>
                    <a:pt x="902" y="1545"/>
                  </a:lnTo>
                  <a:cubicBezTo>
                    <a:pt x="1030" y="1545"/>
                    <a:pt x="1159" y="1513"/>
                    <a:pt x="1272" y="1448"/>
                  </a:cubicBezTo>
                  <a:cubicBezTo>
                    <a:pt x="1449" y="1352"/>
                    <a:pt x="1593" y="1175"/>
                    <a:pt x="1626" y="966"/>
                  </a:cubicBezTo>
                  <a:cubicBezTo>
                    <a:pt x="1690" y="773"/>
                    <a:pt x="1642" y="548"/>
                    <a:pt x="1545" y="371"/>
                  </a:cubicBezTo>
                  <a:cubicBezTo>
                    <a:pt x="1449" y="210"/>
                    <a:pt x="1288" y="81"/>
                    <a:pt x="1079" y="17"/>
                  </a:cubicBezTo>
                  <a:cubicBezTo>
                    <a:pt x="998" y="1"/>
                    <a:pt x="918" y="1"/>
                    <a:pt x="8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3007403" y="4005114"/>
              <a:ext cx="417892" cy="414839"/>
            </a:xfrm>
            <a:custGeom>
              <a:avLst/>
              <a:gdLst/>
              <a:ahLst/>
              <a:cxnLst/>
              <a:rect l="l" t="t" r="r" b="b"/>
              <a:pathLst>
                <a:path w="8897" h="8832" extrusionOk="0">
                  <a:moveTo>
                    <a:pt x="5534" y="467"/>
                  </a:moveTo>
                  <a:lnTo>
                    <a:pt x="5502" y="3137"/>
                  </a:lnTo>
                  <a:cubicBezTo>
                    <a:pt x="5309" y="2992"/>
                    <a:pt x="5116" y="2880"/>
                    <a:pt x="4891" y="2815"/>
                  </a:cubicBezTo>
                  <a:cubicBezTo>
                    <a:pt x="4746" y="2783"/>
                    <a:pt x="4617" y="2751"/>
                    <a:pt x="4473" y="2751"/>
                  </a:cubicBezTo>
                  <a:cubicBezTo>
                    <a:pt x="4392" y="2751"/>
                    <a:pt x="4312" y="2751"/>
                    <a:pt x="4231" y="2783"/>
                  </a:cubicBezTo>
                  <a:lnTo>
                    <a:pt x="5534" y="467"/>
                  </a:lnTo>
                  <a:close/>
                  <a:moveTo>
                    <a:pt x="531" y="3314"/>
                  </a:moveTo>
                  <a:lnTo>
                    <a:pt x="3170" y="3362"/>
                  </a:lnTo>
                  <a:lnTo>
                    <a:pt x="3186" y="3394"/>
                  </a:lnTo>
                  <a:cubicBezTo>
                    <a:pt x="3041" y="3555"/>
                    <a:pt x="2960" y="3764"/>
                    <a:pt x="2896" y="3958"/>
                  </a:cubicBezTo>
                  <a:cubicBezTo>
                    <a:pt x="2848" y="4183"/>
                    <a:pt x="2816" y="4424"/>
                    <a:pt x="2864" y="4649"/>
                  </a:cubicBezTo>
                  <a:lnTo>
                    <a:pt x="531" y="3314"/>
                  </a:lnTo>
                  <a:close/>
                  <a:moveTo>
                    <a:pt x="6049" y="4167"/>
                  </a:moveTo>
                  <a:lnTo>
                    <a:pt x="8398" y="5486"/>
                  </a:lnTo>
                  <a:lnTo>
                    <a:pt x="5760" y="5454"/>
                  </a:lnTo>
                  <a:lnTo>
                    <a:pt x="5727" y="5405"/>
                  </a:lnTo>
                  <a:cubicBezTo>
                    <a:pt x="5856" y="5244"/>
                    <a:pt x="5953" y="5051"/>
                    <a:pt x="6017" y="4842"/>
                  </a:cubicBezTo>
                  <a:cubicBezTo>
                    <a:pt x="6081" y="4633"/>
                    <a:pt x="6097" y="4408"/>
                    <a:pt x="6049" y="4167"/>
                  </a:cubicBezTo>
                  <a:close/>
                  <a:moveTo>
                    <a:pt x="4421" y="3084"/>
                  </a:moveTo>
                  <a:cubicBezTo>
                    <a:pt x="4540" y="3084"/>
                    <a:pt x="4664" y="3101"/>
                    <a:pt x="4794" y="3137"/>
                  </a:cubicBezTo>
                  <a:cubicBezTo>
                    <a:pt x="5068" y="3218"/>
                    <a:pt x="5293" y="3362"/>
                    <a:pt x="5470" y="3588"/>
                  </a:cubicBezTo>
                  <a:cubicBezTo>
                    <a:pt x="5518" y="3620"/>
                    <a:pt x="5550" y="3684"/>
                    <a:pt x="5583" y="3748"/>
                  </a:cubicBezTo>
                  <a:cubicBezTo>
                    <a:pt x="5615" y="3797"/>
                    <a:pt x="5631" y="3861"/>
                    <a:pt x="5663" y="3925"/>
                  </a:cubicBezTo>
                  <a:cubicBezTo>
                    <a:pt x="5776" y="4183"/>
                    <a:pt x="5792" y="4472"/>
                    <a:pt x="5711" y="4746"/>
                  </a:cubicBezTo>
                  <a:cubicBezTo>
                    <a:pt x="5679" y="4891"/>
                    <a:pt x="5615" y="5003"/>
                    <a:pt x="5550" y="5132"/>
                  </a:cubicBezTo>
                  <a:cubicBezTo>
                    <a:pt x="5470" y="5244"/>
                    <a:pt x="5374" y="5357"/>
                    <a:pt x="5277" y="5421"/>
                  </a:cubicBezTo>
                  <a:cubicBezTo>
                    <a:pt x="5229" y="5470"/>
                    <a:pt x="5180" y="5502"/>
                    <a:pt x="5116" y="5534"/>
                  </a:cubicBezTo>
                  <a:cubicBezTo>
                    <a:pt x="5052" y="5566"/>
                    <a:pt x="4987" y="5598"/>
                    <a:pt x="4939" y="5614"/>
                  </a:cubicBezTo>
                  <a:cubicBezTo>
                    <a:pt x="4907" y="5614"/>
                    <a:pt x="4907" y="5614"/>
                    <a:pt x="4891" y="5631"/>
                  </a:cubicBezTo>
                  <a:cubicBezTo>
                    <a:pt x="4758" y="5675"/>
                    <a:pt x="4616" y="5699"/>
                    <a:pt x="4469" y="5699"/>
                  </a:cubicBezTo>
                  <a:cubicBezTo>
                    <a:pt x="4349" y="5699"/>
                    <a:pt x="4226" y="5683"/>
                    <a:pt x="4103" y="5647"/>
                  </a:cubicBezTo>
                  <a:cubicBezTo>
                    <a:pt x="3829" y="5566"/>
                    <a:pt x="3588" y="5405"/>
                    <a:pt x="3427" y="5212"/>
                  </a:cubicBezTo>
                  <a:cubicBezTo>
                    <a:pt x="3347" y="5116"/>
                    <a:pt x="3282" y="4987"/>
                    <a:pt x="3218" y="4874"/>
                  </a:cubicBezTo>
                  <a:cubicBezTo>
                    <a:pt x="3121" y="4633"/>
                    <a:pt x="3105" y="4344"/>
                    <a:pt x="3186" y="4070"/>
                  </a:cubicBezTo>
                  <a:cubicBezTo>
                    <a:pt x="3218" y="3925"/>
                    <a:pt x="3282" y="3797"/>
                    <a:pt x="3347" y="3684"/>
                  </a:cubicBezTo>
                  <a:cubicBezTo>
                    <a:pt x="3427" y="3555"/>
                    <a:pt x="3524" y="3459"/>
                    <a:pt x="3620" y="3378"/>
                  </a:cubicBezTo>
                  <a:cubicBezTo>
                    <a:pt x="3733" y="3298"/>
                    <a:pt x="3845" y="3234"/>
                    <a:pt x="3974" y="3185"/>
                  </a:cubicBezTo>
                  <a:cubicBezTo>
                    <a:pt x="3990" y="3185"/>
                    <a:pt x="3990" y="3185"/>
                    <a:pt x="4006" y="3153"/>
                  </a:cubicBezTo>
                  <a:cubicBezTo>
                    <a:pt x="4139" y="3109"/>
                    <a:pt x="4276" y="3084"/>
                    <a:pt x="4421" y="3084"/>
                  </a:cubicBezTo>
                  <a:close/>
                  <a:moveTo>
                    <a:pt x="3427" y="5647"/>
                  </a:moveTo>
                  <a:cubicBezTo>
                    <a:pt x="3604" y="5791"/>
                    <a:pt x="3813" y="5920"/>
                    <a:pt x="4022" y="5968"/>
                  </a:cubicBezTo>
                  <a:cubicBezTo>
                    <a:pt x="4167" y="6017"/>
                    <a:pt x="4312" y="6033"/>
                    <a:pt x="4457" y="6033"/>
                  </a:cubicBezTo>
                  <a:cubicBezTo>
                    <a:pt x="4537" y="6033"/>
                    <a:pt x="4617" y="6033"/>
                    <a:pt x="4698" y="6017"/>
                  </a:cubicBezTo>
                  <a:lnTo>
                    <a:pt x="4698" y="6017"/>
                  </a:lnTo>
                  <a:lnTo>
                    <a:pt x="3379" y="8333"/>
                  </a:lnTo>
                  <a:lnTo>
                    <a:pt x="3379" y="8333"/>
                  </a:lnTo>
                  <a:lnTo>
                    <a:pt x="3427" y="5647"/>
                  </a:lnTo>
                  <a:close/>
                  <a:moveTo>
                    <a:pt x="5615" y="0"/>
                  </a:moveTo>
                  <a:cubicBezTo>
                    <a:pt x="5534" y="0"/>
                    <a:pt x="5454" y="48"/>
                    <a:pt x="5390" y="129"/>
                  </a:cubicBezTo>
                  <a:lnTo>
                    <a:pt x="3781" y="2912"/>
                  </a:lnTo>
                  <a:lnTo>
                    <a:pt x="1593" y="547"/>
                  </a:lnTo>
                  <a:cubicBezTo>
                    <a:pt x="1574" y="519"/>
                    <a:pt x="1545" y="502"/>
                    <a:pt x="1511" y="502"/>
                  </a:cubicBezTo>
                  <a:cubicBezTo>
                    <a:pt x="1486" y="502"/>
                    <a:pt x="1459" y="511"/>
                    <a:pt x="1432" y="531"/>
                  </a:cubicBezTo>
                  <a:cubicBezTo>
                    <a:pt x="1368" y="563"/>
                    <a:pt x="1352" y="644"/>
                    <a:pt x="1400" y="708"/>
                  </a:cubicBezTo>
                  <a:lnTo>
                    <a:pt x="2944" y="3073"/>
                  </a:lnTo>
                  <a:lnTo>
                    <a:pt x="290" y="3041"/>
                  </a:lnTo>
                  <a:cubicBezTo>
                    <a:pt x="161" y="3041"/>
                    <a:pt x="81" y="3121"/>
                    <a:pt x="49" y="3218"/>
                  </a:cubicBezTo>
                  <a:cubicBezTo>
                    <a:pt x="1" y="3346"/>
                    <a:pt x="65" y="3443"/>
                    <a:pt x="161" y="3491"/>
                  </a:cubicBezTo>
                  <a:lnTo>
                    <a:pt x="3009" y="5100"/>
                  </a:lnTo>
                  <a:cubicBezTo>
                    <a:pt x="3041" y="5180"/>
                    <a:pt x="3089" y="5261"/>
                    <a:pt x="3121" y="5325"/>
                  </a:cubicBezTo>
                  <a:lnTo>
                    <a:pt x="3057" y="8590"/>
                  </a:lnTo>
                  <a:cubicBezTo>
                    <a:pt x="3057" y="8703"/>
                    <a:pt x="3137" y="8816"/>
                    <a:pt x="3250" y="8832"/>
                  </a:cubicBezTo>
                  <a:lnTo>
                    <a:pt x="3298" y="8832"/>
                  </a:lnTo>
                  <a:cubicBezTo>
                    <a:pt x="3379" y="8832"/>
                    <a:pt x="3459" y="8784"/>
                    <a:pt x="3524" y="8703"/>
                  </a:cubicBezTo>
                  <a:lnTo>
                    <a:pt x="5132" y="5904"/>
                  </a:lnTo>
                  <a:lnTo>
                    <a:pt x="7320" y="8285"/>
                  </a:lnTo>
                  <a:cubicBezTo>
                    <a:pt x="7351" y="8305"/>
                    <a:pt x="7388" y="8326"/>
                    <a:pt x="7423" y="8326"/>
                  </a:cubicBezTo>
                  <a:cubicBezTo>
                    <a:pt x="7443" y="8326"/>
                    <a:pt x="7463" y="8319"/>
                    <a:pt x="7481" y="8301"/>
                  </a:cubicBezTo>
                  <a:cubicBezTo>
                    <a:pt x="7545" y="8269"/>
                    <a:pt x="7561" y="8188"/>
                    <a:pt x="7529" y="8124"/>
                  </a:cubicBezTo>
                  <a:lnTo>
                    <a:pt x="5985" y="5759"/>
                  </a:lnTo>
                  <a:lnTo>
                    <a:pt x="8639" y="5791"/>
                  </a:lnTo>
                  <a:cubicBezTo>
                    <a:pt x="8752" y="5791"/>
                    <a:pt x="8848" y="5711"/>
                    <a:pt x="8880" y="5614"/>
                  </a:cubicBezTo>
                  <a:cubicBezTo>
                    <a:pt x="8897" y="5486"/>
                    <a:pt x="8848" y="5389"/>
                    <a:pt x="8752" y="5325"/>
                  </a:cubicBezTo>
                  <a:lnTo>
                    <a:pt x="5937" y="3716"/>
                  </a:lnTo>
                  <a:cubicBezTo>
                    <a:pt x="5920" y="3684"/>
                    <a:pt x="5904" y="3636"/>
                    <a:pt x="5856" y="3604"/>
                  </a:cubicBezTo>
                  <a:cubicBezTo>
                    <a:pt x="5840" y="3555"/>
                    <a:pt x="5824" y="3523"/>
                    <a:pt x="5792" y="3507"/>
                  </a:cubicBezTo>
                  <a:lnTo>
                    <a:pt x="5856" y="241"/>
                  </a:lnTo>
                  <a:cubicBezTo>
                    <a:pt x="5856" y="129"/>
                    <a:pt x="5776" y="16"/>
                    <a:pt x="56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4" name="Изображение 113"/>
          <p:cNvPicPr/>
          <p:nvPr/>
        </p:nvPicPr>
        <p:blipFill>
          <a:blip r:embed="rId3"/>
          <a:stretch>
            <a:fillRect/>
          </a:stretch>
        </p:blipFill>
        <p:spPr>
          <a:xfrm>
            <a:off x="529590" y="1520825"/>
            <a:ext cx="3847465" cy="3030855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5" name="Google Shape;3185;p64"/>
          <p:cNvSpPr txBox="1">
            <a:spLocks noGrp="1"/>
          </p:cNvSpPr>
          <p:nvPr>
            <p:ph type="subTitle" idx="1"/>
          </p:nvPr>
        </p:nvSpPr>
        <p:spPr>
          <a:xfrm>
            <a:off x="683895" y="843280"/>
            <a:ext cx="4222115" cy="2417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>
                <a:solidFill>
                  <a:schemeClr val="lt1"/>
                </a:solidFill>
                <a:latin typeface="Century Gothic" panose="020B0502020202020204" charset="0"/>
                <a:cs typeface="Century Gothic" panose="020B0502020202020204" charset="0"/>
              </a:rPr>
              <a:t>Керчь – это порт двух морей, Азовского и Черного. Символом города является грифон. Это сказочное летающее животное с телом льва, головой и крыльями орла. Он хранит ключ от двух морей.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>
                <a:solidFill>
                  <a:schemeClr val="lt1"/>
                </a:solidFill>
                <a:latin typeface="Century Gothic" panose="020B0502020202020204" charset="0"/>
                <a:cs typeface="Century Gothic" panose="020B0502020202020204" charset="0"/>
              </a:rPr>
              <a:t>Пусть Керчь небольшой город, но его значение для России огромно.</a:t>
            </a:r>
          </a:p>
        </p:txBody>
      </p:sp>
      <p:pic>
        <p:nvPicPr>
          <p:cNvPr id="115" name="Изображение 114"/>
          <p:cNvPicPr/>
          <p:nvPr/>
        </p:nvPicPr>
        <p:blipFill>
          <a:blip r:embed="rId3"/>
          <a:srcRect l="12769" r="19861"/>
          <a:stretch>
            <a:fillRect/>
          </a:stretch>
        </p:blipFill>
        <p:spPr>
          <a:xfrm>
            <a:off x="5076190" y="762635"/>
            <a:ext cx="3255010" cy="36175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32"/>
          <p:cNvSpPr txBox="1">
            <a:spLocks noGrp="1"/>
          </p:cNvSpPr>
          <p:nvPr>
            <p:ph type="title" idx="14"/>
          </p:nvPr>
        </p:nvSpPr>
        <p:spPr>
          <a:xfrm>
            <a:off x="7685794" y="3585556"/>
            <a:ext cx="6402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04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70" name="Google Shape;970;p32"/>
          <p:cNvSpPr txBox="1">
            <a:spLocks noGrp="1"/>
          </p:cNvSpPr>
          <p:nvPr>
            <p:ph type="title" idx="8"/>
          </p:nvPr>
        </p:nvSpPr>
        <p:spPr>
          <a:xfrm>
            <a:off x="7685794" y="2175856"/>
            <a:ext cx="6402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03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78" name="Google Shape;978;p32"/>
          <p:cNvSpPr txBox="1">
            <a:spLocks noGrp="1"/>
          </p:cNvSpPr>
          <p:nvPr>
            <p:ph type="title"/>
          </p:nvPr>
        </p:nvSpPr>
        <p:spPr>
          <a:xfrm>
            <a:off x="819169" y="2175856"/>
            <a:ext cx="640200" cy="35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01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79" name="Google Shape;979;p32"/>
          <p:cNvSpPr txBox="1">
            <a:spLocks noGrp="1"/>
          </p:cNvSpPr>
          <p:nvPr>
            <p:ph type="title" idx="3"/>
          </p:nvPr>
        </p:nvSpPr>
        <p:spPr>
          <a:xfrm>
            <a:off x="713250" y="615700"/>
            <a:ext cx="7717500" cy="5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4400">
                <a:latin typeface="GOST type B" panose="020B0500000000000000" charset="0"/>
                <a:cs typeface="GOST type B" panose="020B0500000000000000" charset="0"/>
              </a:rPr>
              <a:t>Керчь</a:t>
            </a:r>
          </a:p>
        </p:txBody>
      </p:sp>
      <p:sp>
        <p:nvSpPr>
          <p:cNvPr id="980" name="Google Shape;980;p32"/>
          <p:cNvSpPr txBox="1">
            <a:spLocks noGrp="1"/>
          </p:cNvSpPr>
          <p:nvPr>
            <p:ph type="subTitle" idx="1"/>
          </p:nvPr>
        </p:nvSpPr>
        <p:spPr>
          <a:xfrm>
            <a:off x="3350895" y="2655570"/>
            <a:ext cx="2814955" cy="318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entury Gothic" panose="020B0502020202020204" charset="0"/>
                <a:cs typeface="Century Gothic" panose="020B0502020202020204" charset="0"/>
              </a:rPr>
              <a:t>Город в восточной части Крыма на берегу Керченского пролива.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400">
              <a:latin typeface="Century Gothic" panose="020B0502020202020204" charset="0"/>
              <a:cs typeface="Century Gothic" panose="020B0502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Century Gothic" panose="020B0502020202020204" charset="0"/>
                <a:cs typeface="Century Gothic" panose="020B0502020202020204" charset="0"/>
              </a:rPr>
              <a:t>Керчь является одним из древнейших городов мира.</a:t>
            </a:r>
          </a:p>
        </p:txBody>
      </p:sp>
      <p:grpSp>
        <p:nvGrpSpPr>
          <p:cNvPr id="1018" name="Google Shape;1018;p32"/>
          <p:cNvGrpSpPr/>
          <p:nvPr/>
        </p:nvGrpSpPr>
        <p:grpSpPr>
          <a:xfrm>
            <a:off x="7650675" y="702925"/>
            <a:ext cx="607500" cy="399900"/>
            <a:chOff x="7650675" y="702925"/>
            <a:chExt cx="607500" cy="399900"/>
          </a:xfrm>
        </p:grpSpPr>
        <p:sp>
          <p:nvSpPr>
            <p:cNvPr id="1019" name="Google Shape;1019;p32">
              <a:hlinkClick r:id="" action="ppaction://hlinkshowjump?jump=nextslide"/>
            </p:cNvPr>
            <p:cNvSpPr/>
            <p:nvPr/>
          </p:nvSpPr>
          <p:spPr>
            <a:xfrm>
              <a:off x="7650675" y="702925"/>
              <a:ext cx="607500" cy="3999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20" name="Google Shape;1020;p32"/>
            <p:cNvCxnSpPr/>
            <p:nvPr/>
          </p:nvCxnSpPr>
          <p:spPr>
            <a:xfrm>
              <a:off x="7757654" y="902941"/>
              <a:ext cx="3936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triangle" w="sm" len="sm"/>
            </a:ln>
          </p:spPr>
        </p:cxnSp>
      </p:grpSp>
      <p:sp>
        <p:nvSpPr>
          <p:cNvPr id="1021" name="Google Shape;1021;p32"/>
          <p:cNvSpPr txBox="1">
            <a:spLocks noGrp="1"/>
          </p:cNvSpPr>
          <p:nvPr>
            <p:ph type="title" idx="5"/>
          </p:nvPr>
        </p:nvSpPr>
        <p:spPr>
          <a:xfrm>
            <a:off x="819169" y="3585556"/>
            <a:ext cx="6402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02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100" name="Изображение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228080" y="1790065"/>
            <a:ext cx="2075815" cy="21501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Изображение 100"/>
          <p:cNvPicPr/>
          <p:nvPr/>
        </p:nvPicPr>
        <p:blipFill>
          <a:blip r:embed="rId4"/>
          <a:srcRect l="8938" t="5963" r="7500" b="8840"/>
          <a:stretch>
            <a:fillRect/>
          </a:stretch>
        </p:blipFill>
        <p:spPr>
          <a:xfrm>
            <a:off x="819150" y="1995805"/>
            <a:ext cx="2469515" cy="1637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33"/>
          <p:cNvSpPr txBox="1">
            <a:spLocks noGrp="1"/>
          </p:cNvSpPr>
          <p:nvPr>
            <p:ph type="title"/>
          </p:nvPr>
        </p:nvSpPr>
        <p:spPr>
          <a:xfrm>
            <a:off x="1471295" y="1491615"/>
            <a:ext cx="6183630" cy="2204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 panose="020B0502020202020204" charset="0"/>
                <a:cs typeface="Century Gothic" panose="020B0502020202020204" charset="0"/>
              </a:rPr>
              <a:t>На территории Керчи много античных построек. Их названия как из старинной книжки: Склеп Деметры, руины Пантикапея, городище Тиритака, крепость Еникале, гора Митридат, Лапидарий. </a:t>
            </a:r>
            <a:br>
              <a:rPr lang="en-GB" sz="1600">
                <a:latin typeface="Century Gothic" panose="020B0502020202020204" charset="0"/>
                <a:cs typeface="Century Gothic" panose="020B0502020202020204" charset="0"/>
              </a:rPr>
            </a:br>
            <a:r>
              <a:rPr lang="en-GB" sz="1600">
                <a:latin typeface="Century Gothic" panose="020B0502020202020204" charset="0"/>
                <a:cs typeface="Century Gothic" panose="020B0502020202020204" charset="0"/>
              </a:rPr>
              <a:t/>
            </a:r>
            <a:br>
              <a:rPr lang="en-GB" sz="1600">
                <a:latin typeface="Century Gothic" panose="020B0502020202020204" charset="0"/>
                <a:cs typeface="Century Gothic" panose="020B0502020202020204" charset="0"/>
              </a:rPr>
            </a:br>
            <a:r>
              <a:rPr lang="en-GB" sz="1600">
                <a:latin typeface="Century Gothic" panose="020B0502020202020204" charset="0"/>
                <a:cs typeface="Century Gothic" panose="020B0502020202020204" charset="0"/>
              </a:rPr>
              <a:t>Это наследие Боспорского царства, которое раньше располагалось на полуострове Крым. Все это исторические достопримечательности.</a:t>
            </a:r>
          </a:p>
        </p:txBody>
      </p:sp>
      <p:grpSp>
        <p:nvGrpSpPr>
          <p:cNvPr id="1031" name="Google Shape;1031;p33"/>
          <p:cNvGrpSpPr/>
          <p:nvPr/>
        </p:nvGrpSpPr>
        <p:grpSpPr>
          <a:xfrm>
            <a:off x="6508154" y="288219"/>
            <a:ext cx="2043947" cy="1562316"/>
            <a:chOff x="6480849" y="325049"/>
            <a:chExt cx="2043947" cy="1562316"/>
          </a:xfrm>
        </p:grpSpPr>
        <p:sp>
          <p:nvSpPr>
            <p:cNvPr id="1032" name="Google Shape;1032;p33"/>
            <p:cNvSpPr/>
            <p:nvPr/>
          </p:nvSpPr>
          <p:spPr>
            <a:xfrm>
              <a:off x="6491417" y="387472"/>
              <a:ext cx="1966117" cy="1492331"/>
            </a:xfrm>
            <a:custGeom>
              <a:avLst/>
              <a:gdLst/>
              <a:ahLst/>
              <a:cxnLst/>
              <a:rect l="l" t="t" r="r" b="b"/>
              <a:pathLst>
                <a:path w="41859" h="31772" extrusionOk="0">
                  <a:moveTo>
                    <a:pt x="4232" y="0"/>
                  </a:moveTo>
                  <a:cubicBezTo>
                    <a:pt x="3830" y="0"/>
                    <a:pt x="3508" y="290"/>
                    <a:pt x="3460" y="692"/>
                  </a:cubicBezTo>
                  <a:lnTo>
                    <a:pt x="17" y="25836"/>
                  </a:lnTo>
                  <a:cubicBezTo>
                    <a:pt x="1" y="26045"/>
                    <a:pt x="49" y="26270"/>
                    <a:pt x="178" y="26431"/>
                  </a:cubicBezTo>
                  <a:cubicBezTo>
                    <a:pt x="291" y="26592"/>
                    <a:pt x="500" y="26704"/>
                    <a:pt x="693" y="26720"/>
                  </a:cubicBezTo>
                  <a:lnTo>
                    <a:pt x="37515" y="31772"/>
                  </a:lnTo>
                  <a:lnTo>
                    <a:pt x="37612" y="31772"/>
                  </a:lnTo>
                  <a:cubicBezTo>
                    <a:pt x="37998" y="31772"/>
                    <a:pt x="38336" y="31466"/>
                    <a:pt x="38400" y="31096"/>
                  </a:cubicBezTo>
                  <a:lnTo>
                    <a:pt x="41843" y="5936"/>
                  </a:lnTo>
                  <a:cubicBezTo>
                    <a:pt x="41859" y="5727"/>
                    <a:pt x="41795" y="5518"/>
                    <a:pt x="41682" y="5357"/>
                  </a:cubicBezTo>
                  <a:cubicBezTo>
                    <a:pt x="41553" y="5196"/>
                    <a:pt x="41360" y="5068"/>
                    <a:pt x="41151" y="5052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6565489" y="458209"/>
              <a:ext cx="1816518" cy="1352219"/>
            </a:xfrm>
            <a:custGeom>
              <a:avLst/>
              <a:gdLst/>
              <a:ahLst/>
              <a:cxnLst/>
              <a:rect l="l" t="t" r="r" b="b"/>
              <a:pathLst>
                <a:path w="38674" h="28789" extrusionOk="0">
                  <a:moveTo>
                    <a:pt x="3746" y="0"/>
                  </a:moveTo>
                  <a:cubicBezTo>
                    <a:pt x="3475" y="0"/>
                    <a:pt x="3246" y="211"/>
                    <a:pt x="3202" y="489"/>
                  </a:cubicBezTo>
                  <a:lnTo>
                    <a:pt x="49" y="23461"/>
                  </a:lnTo>
                  <a:cubicBezTo>
                    <a:pt x="0" y="23767"/>
                    <a:pt x="226" y="24056"/>
                    <a:pt x="531" y="24088"/>
                  </a:cubicBezTo>
                  <a:lnTo>
                    <a:pt x="8350" y="25166"/>
                  </a:lnTo>
                  <a:lnTo>
                    <a:pt x="14253" y="25971"/>
                  </a:lnTo>
                  <a:lnTo>
                    <a:pt x="34828" y="28786"/>
                  </a:lnTo>
                  <a:cubicBezTo>
                    <a:pt x="34849" y="28788"/>
                    <a:pt x="34869" y="28789"/>
                    <a:pt x="34890" y="28789"/>
                  </a:cubicBezTo>
                  <a:cubicBezTo>
                    <a:pt x="35186" y="28789"/>
                    <a:pt x="35442" y="28574"/>
                    <a:pt x="35472" y="28303"/>
                  </a:cubicBezTo>
                  <a:lnTo>
                    <a:pt x="36807" y="18619"/>
                  </a:lnTo>
                  <a:lnTo>
                    <a:pt x="38641" y="5283"/>
                  </a:lnTo>
                  <a:cubicBezTo>
                    <a:pt x="38673" y="4993"/>
                    <a:pt x="38448" y="4704"/>
                    <a:pt x="38158" y="4704"/>
                  </a:cubicBezTo>
                  <a:lnTo>
                    <a:pt x="15846" y="1647"/>
                  </a:lnTo>
                  <a:lnTo>
                    <a:pt x="3829" y="7"/>
                  </a:lnTo>
                  <a:cubicBezTo>
                    <a:pt x="3801" y="2"/>
                    <a:pt x="3774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6560181" y="448392"/>
              <a:ext cx="1827838" cy="1367954"/>
            </a:xfrm>
            <a:custGeom>
              <a:avLst/>
              <a:gdLst/>
              <a:ahLst/>
              <a:cxnLst/>
              <a:rect l="l" t="t" r="r" b="b"/>
              <a:pathLst>
                <a:path w="38915" h="29124" extrusionOk="0">
                  <a:moveTo>
                    <a:pt x="5535" y="360"/>
                  </a:moveTo>
                  <a:lnTo>
                    <a:pt x="7465" y="618"/>
                  </a:lnTo>
                  <a:lnTo>
                    <a:pt x="7433" y="811"/>
                  </a:lnTo>
                  <a:lnTo>
                    <a:pt x="7240" y="2339"/>
                  </a:lnTo>
                  <a:lnTo>
                    <a:pt x="5953" y="2162"/>
                  </a:lnTo>
                  <a:lnTo>
                    <a:pt x="5310" y="2082"/>
                  </a:lnTo>
                  <a:lnTo>
                    <a:pt x="5326" y="1889"/>
                  </a:lnTo>
                  <a:lnTo>
                    <a:pt x="5503" y="537"/>
                  </a:lnTo>
                  <a:lnTo>
                    <a:pt x="5535" y="360"/>
                  </a:lnTo>
                  <a:close/>
                  <a:moveTo>
                    <a:pt x="7787" y="650"/>
                  </a:moveTo>
                  <a:lnTo>
                    <a:pt x="9717" y="923"/>
                  </a:lnTo>
                  <a:lnTo>
                    <a:pt x="9685" y="1116"/>
                  </a:lnTo>
                  <a:lnTo>
                    <a:pt x="9573" y="2049"/>
                  </a:lnTo>
                  <a:lnTo>
                    <a:pt x="9492" y="2645"/>
                  </a:lnTo>
                  <a:lnTo>
                    <a:pt x="9026" y="2580"/>
                  </a:lnTo>
                  <a:lnTo>
                    <a:pt x="7562" y="2387"/>
                  </a:lnTo>
                  <a:lnTo>
                    <a:pt x="7755" y="859"/>
                  </a:lnTo>
                  <a:lnTo>
                    <a:pt x="7787" y="650"/>
                  </a:lnTo>
                  <a:close/>
                  <a:moveTo>
                    <a:pt x="10039" y="972"/>
                  </a:moveTo>
                  <a:lnTo>
                    <a:pt x="11969" y="1245"/>
                  </a:lnTo>
                  <a:lnTo>
                    <a:pt x="11937" y="1422"/>
                  </a:lnTo>
                  <a:lnTo>
                    <a:pt x="11905" y="1679"/>
                  </a:lnTo>
                  <a:lnTo>
                    <a:pt x="11857" y="2049"/>
                  </a:lnTo>
                  <a:lnTo>
                    <a:pt x="11760" y="2773"/>
                  </a:lnTo>
                  <a:lnTo>
                    <a:pt x="11744" y="2870"/>
                  </a:lnTo>
                  <a:lnTo>
                    <a:pt x="11712" y="2966"/>
                  </a:lnTo>
                  <a:lnTo>
                    <a:pt x="11294" y="2902"/>
                  </a:lnTo>
                  <a:lnTo>
                    <a:pt x="9782" y="2709"/>
                  </a:lnTo>
                  <a:lnTo>
                    <a:pt x="9862" y="2098"/>
                  </a:lnTo>
                  <a:lnTo>
                    <a:pt x="9991" y="1165"/>
                  </a:lnTo>
                  <a:lnTo>
                    <a:pt x="10039" y="972"/>
                  </a:lnTo>
                  <a:close/>
                  <a:moveTo>
                    <a:pt x="12291" y="1277"/>
                  </a:moveTo>
                  <a:lnTo>
                    <a:pt x="14222" y="1535"/>
                  </a:lnTo>
                  <a:lnTo>
                    <a:pt x="14189" y="1712"/>
                  </a:lnTo>
                  <a:lnTo>
                    <a:pt x="14012" y="3063"/>
                  </a:lnTo>
                  <a:lnTo>
                    <a:pt x="13996" y="3272"/>
                  </a:lnTo>
                  <a:lnTo>
                    <a:pt x="12066" y="2999"/>
                  </a:lnTo>
                  <a:lnTo>
                    <a:pt x="12179" y="2146"/>
                  </a:lnTo>
                  <a:lnTo>
                    <a:pt x="12227" y="1856"/>
                  </a:lnTo>
                  <a:lnTo>
                    <a:pt x="12291" y="1277"/>
                  </a:lnTo>
                  <a:close/>
                  <a:moveTo>
                    <a:pt x="14511" y="1583"/>
                  </a:moveTo>
                  <a:lnTo>
                    <a:pt x="16442" y="1840"/>
                  </a:lnTo>
                  <a:lnTo>
                    <a:pt x="16426" y="2017"/>
                  </a:lnTo>
                  <a:lnTo>
                    <a:pt x="16313" y="2966"/>
                  </a:lnTo>
                  <a:lnTo>
                    <a:pt x="16232" y="3545"/>
                  </a:lnTo>
                  <a:lnTo>
                    <a:pt x="15605" y="3465"/>
                  </a:lnTo>
                  <a:lnTo>
                    <a:pt x="14302" y="3288"/>
                  </a:lnTo>
                  <a:lnTo>
                    <a:pt x="14415" y="2419"/>
                  </a:lnTo>
                  <a:lnTo>
                    <a:pt x="14511" y="1760"/>
                  </a:lnTo>
                  <a:lnTo>
                    <a:pt x="14511" y="1583"/>
                  </a:lnTo>
                  <a:close/>
                  <a:moveTo>
                    <a:pt x="16763" y="1905"/>
                  </a:moveTo>
                  <a:lnTo>
                    <a:pt x="18694" y="2162"/>
                  </a:lnTo>
                  <a:lnTo>
                    <a:pt x="18678" y="2339"/>
                  </a:lnTo>
                  <a:lnTo>
                    <a:pt x="18581" y="3031"/>
                  </a:lnTo>
                  <a:lnTo>
                    <a:pt x="18452" y="3883"/>
                  </a:lnTo>
                  <a:lnTo>
                    <a:pt x="17552" y="3771"/>
                  </a:lnTo>
                  <a:lnTo>
                    <a:pt x="16506" y="3626"/>
                  </a:lnTo>
                  <a:lnTo>
                    <a:pt x="16635" y="2757"/>
                  </a:lnTo>
                  <a:lnTo>
                    <a:pt x="16731" y="2098"/>
                  </a:lnTo>
                  <a:lnTo>
                    <a:pt x="16763" y="1905"/>
                  </a:lnTo>
                  <a:close/>
                  <a:moveTo>
                    <a:pt x="2993" y="2082"/>
                  </a:moveTo>
                  <a:lnTo>
                    <a:pt x="3283" y="2114"/>
                  </a:lnTo>
                  <a:lnTo>
                    <a:pt x="4811" y="2323"/>
                  </a:lnTo>
                  <a:lnTo>
                    <a:pt x="4923" y="2339"/>
                  </a:lnTo>
                  <a:lnTo>
                    <a:pt x="4682" y="4076"/>
                  </a:lnTo>
                  <a:lnTo>
                    <a:pt x="4570" y="4060"/>
                  </a:lnTo>
                  <a:lnTo>
                    <a:pt x="3041" y="3835"/>
                  </a:lnTo>
                  <a:lnTo>
                    <a:pt x="2752" y="3819"/>
                  </a:lnTo>
                  <a:lnTo>
                    <a:pt x="2993" y="2082"/>
                  </a:lnTo>
                  <a:close/>
                  <a:moveTo>
                    <a:pt x="19015" y="2210"/>
                  </a:moveTo>
                  <a:lnTo>
                    <a:pt x="20946" y="2468"/>
                  </a:lnTo>
                  <a:lnTo>
                    <a:pt x="20930" y="2661"/>
                  </a:lnTo>
                  <a:lnTo>
                    <a:pt x="20833" y="3336"/>
                  </a:lnTo>
                  <a:lnTo>
                    <a:pt x="20705" y="4189"/>
                  </a:lnTo>
                  <a:lnTo>
                    <a:pt x="18855" y="3948"/>
                  </a:lnTo>
                  <a:lnTo>
                    <a:pt x="18758" y="3932"/>
                  </a:lnTo>
                  <a:lnTo>
                    <a:pt x="18871" y="3063"/>
                  </a:lnTo>
                  <a:lnTo>
                    <a:pt x="18983" y="2403"/>
                  </a:lnTo>
                  <a:lnTo>
                    <a:pt x="19015" y="2210"/>
                  </a:lnTo>
                  <a:close/>
                  <a:moveTo>
                    <a:pt x="5245" y="2403"/>
                  </a:moveTo>
                  <a:lnTo>
                    <a:pt x="6178" y="2532"/>
                  </a:lnTo>
                  <a:lnTo>
                    <a:pt x="7176" y="2661"/>
                  </a:lnTo>
                  <a:lnTo>
                    <a:pt x="7095" y="3272"/>
                  </a:lnTo>
                  <a:lnTo>
                    <a:pt x="6934" y="4382"/>
                  </a:lnTo>
                  <a:lnTo>
                    <a:pt x="6629" y="4334"/>
                  </a:lnTo>
                  <a:lnTo>
                    <a:pt x="5004" y="4109"/>
                  </a:lnTo>
                  <a:lnTo>
                    <a:pt x="5245" y="2403"/>
                  </a:lnTo>
                  <a:close/>
                  <a:moveTo>
                    <a:pt x="21268" y="2500"/>
                  </a:moveTo>
                  <a:lnTo>
                    <a:pt x="23198" y="2773"/>
                  </a:lnTo>
                  <a:lnTo>
                    <a:pt x="23182" y="2966"/>
                  </a:lnTo>
                  <a:lnTo>
                    <a:pt x="23085" y="3626"/>
                  </a:lnTo>
                  <a:lnTo>
                    <a:pt x="22957" y="4495"/>
                  </a:lnTo>
                  <a:lnTo>
                    <a:pt x="21026" y="4237"/>
                  </a:lnTo>
                  <a:lnTo>
                    <a:pt x="21235" y="2709"/>
                  </a:lnTo>
                  <a:lnTo>
                    <a:pt x="21268" y="2500"/>
                  </a:lnTo>
                  <a:close/>
                  <a:moveTo>
                    <a:pt x="7497" y="2709"/>
                  </a:moveTo>
                  <a:lnTo>
                    <a:pt x="7594" y="2725"/>
                  </a:lnTo>
                  <a:lnTo>
                    <a:pt x="9428" y="2982"/>
                  </a:lnTo>
                  <a:lnTo>
                    <a:pt x="9412" y="3176"/>
                  </a:lnTo>
                  <a:lnTo>
                    <a:pt x="9186" y="4704"/>
                  </a:lnTo>
                  <a:lnTo>
                    <a:pt x="9090" y="4672"/>
                  </a:lnTo>
                  <a:lnTo>
                    <a:pt x="7256" y="4430"/>
                  </a:lnTo>
                  <a:lnTo>
                    <a:pt x="7385" y="3578"/>
                  </a:lnTo>
                  <a:lnTo>
                    <a:pt x="7497" y="2709"/>
                  </a:lnTo>
                  <a:close/>
                  <a:moveTo>
                    <a:pt x="23520" y="2822"/>
                  </a:moveTo>
                  <a:lnTo>
                    <a:pt x="25450" y="3095"/>
                  </a:lnTo>
                  <a:lnTo>
                    <a:pt x="25434" y="3288"/>
                  </a:lnTo>
                  <a:lnTo>
                    <a:pt x="25370" y="3690"/>
                  </a:lnTo>
                  <a:lnTo>
                    <a:pt x="25209" y="4816"/>
                  </a:lnTo>
                  <a:lnTo>
                    <a:pt x="23391" y="4575"/>
                  </a:lnTo>
                  <a:lnTo>
                    <a:pt x="23278" y="4559"/>
                  </a:lnTo>
                  <a:lnTo>
                    <a:pt x="23488" y="3031"/>
                  </a:lnTo>
                  <a:lnTo>
                    <a:pt x="23520" y="2822"/>
                  </a:lnTo>
                  <a:close/>
                  <a:moveTo>
                    <a:pt x="9733" y="3031"/>
                  </a:moveTo>
                  <a:lnTo>
                    <a:pt x="9846" y="3047"/>
                  </a:lnTo>
                  <a:lnTo>
                    <a:pt x="11680" y="3272"/>
                  </a:lnTo>
                  <a:lnTo>
                    <a:pt x="11664" y="3465"/>
                  </a:lnTo>
                  <a:lnTo>
                    <a:pt x="11551" y="4157"/>
                  </a:lnTo>
                  <a:lnTo>
                    <a:pt x="11439" y="5025"/>
                  </a:lnTo>
                  <a:lnTo>
                    <a:pt x="11342" y="4993"/>
                  </a:lnTo>
                  <a:lnTo>
                    <a:pt x="9508" y="4752"/>
                  </a:lnTo>
                  <a:lnTo>
                    <a:pt x="9524" y="4559"/>
                  </a:lnTo>
                  <a:lnTo>
                    <a:pt x="9733" y="3031"/>
                  </a:lnTo>
                  <a:close/>
                  <a:moveTo>
                    <a:pt x="25772" y="3127"/>
                  </a:moveTo>
                  <a:lnTo>
                    <a:pt x="27702" y="3385"/>
                  </a:lnTo>
                  <a:lnTo>
                    <a:pt x="27686" y="3594"/>
                  </a:lnTo>
                  <a:lnTo>
                    <a:pt x="27493" y="5122"/>
                  </a:lnTo>
                  <a:lnTo>
                    <a:pt x="26432" y="4977"/>
                  </a:lnTo>
                  <a:lnTo>
                    <a:pt x="25531" y="4865"/>
                  </a:lnTo>
                  <a:lnTo>
                    <a:pt x="25692" y="3739"/>
                  </a:lnTo>
                  <a:lnTo>
                    <a:pt x="25756" y="3336"/>
                  </a:lnTo>
                  <a:lnTo>
                    <a:pt x="25772" y="3127"/>
                  </a:lnTo>
                  <a:close/>
                  <a:moveTo>
                    <a:pt x="11986" y="3304"/>
                  </a:moveTo>
                  <a:lnTo>
                    <a:pt x="12146" y="3320"/>
                  </a:lnTo>
                  <a:lnTo>
                    <a:pt x="12951" y="3449"/>
                  </a:lnTo>
                  <a:lnTo>
                    <a:pt x="13916" y="3594"/>
                  </a:lnTo>
                  <a:lnTo>
                    <a:pt x="13691" y="5315"/>
                  </a:lnTo>
                  <a:lnTo>
                    <a:pt x="13224" y="5267"/>
                  </a:lnTo>
                  <a:lnTo>
                    <a:pt x="12726" y="5202"/>
                  </a:lnTo>
                  <a:lnTo>
                    <a:pt x="12307" y="5138"/>
                  </a:lnTo>
                  <a:lnTo>
                    <a:pt x="11760" y="5058"/>
                  </a:lnTo>
                  <a:lnTo>
                    <a:pt x="11776" y="4865"/>
                  </a:lnTo>
                  <a:lnTo>
                    <a:pt x="11857" y="4237"/>
                  </a:lnTo>
                  <a:lnTo>
                    <a:pt x="11986" y="3304"/>
                  </a:lnTo>
                  <a:close/>
                  <a:moveTo>
                    <a:pt x="28024" y="3433"/>
                  </a:moveTo>
                  <a:lnTo>
                    <a:pt x="29955" y="3690"/>
                  </a:lnTo>
                  <a:lnTo>
                    <a:pt x="29938" y="3867"/>
                  </a:lnTo>
                  <a:lnTo>
                    <a:pt x="29745" y="5395"/>
                  </a:lnTo>
                  <a:lnTo>
                    <a:pt x="27815" y="5138"/>
                  </a:lnTo>
                  <a:lnTo>
                    <a:pt x="28008" y="3610"/>
                  </a:lnTo>
                  <a:lnTo>
                    <a:pt x="28024" y="3433"/>
                  </a:lnTo>
                  <a:close/>
                  <a:moveTo>
                    <a:pt x="38915" y="5347"/>
                  </a:moveTo>
                  <a:lnTo>
                    <a:pt x="38900" y="5446"/>
                  </a:lnTo>
                  <a:lnTo>
                    <a:pt x="38900" y="5446"/>
                  </a:lnTo>
                  <a:cubicBezTo>
                    <a:pt x="38915" y="5412"/>
                    <a:pt x="38915" y="5377"/>
                    <a:pt x="38915" y="5347"/>
                  </a:cubicBezTo>
                  <a:close/>
                  <a:moveTo>
                    <a:pt x="14254" y="3610"/>
                  </a:moveTo>
                  <a:lnTo>
                    <a:pt x="15283" y="3755"/>
                  </a:lnTo>
                  <a:lnTo>
                    <a:pt x="16184" y="3867"/>
                  </a:lnTo>
                  <a:lnTo>
                    <a:pt x="15943" y="5589"/>
                  </a:lnTo>
                  <a:lnTo>
                    <a:pt x="15943" y="5605"/>
                  </a:lnTo>
                  <a:lnTo>
                    <a:pt x="14318" y="5379"/>
                  </a:lnTo>
                  <a:lnTo>
                    <a:pt x="14012" y="5347"/>
                  </a:lnTo>
                  <a:lnTo>
                    <a:pt x="14254" y="3610"/>
                  </a:lnTo>
                  <a:close/>
                  <a:moveTo>
                    <a:pt x="30276" y="3739"/>
                  </a:moveTo>
                  <a:lnTo>
                    <a:pt x="32207" y="3996"/>
                  </a:lnTo>
                  <a:lnTo>
                    <a:pt x="32191" y="4173"/>
                  </a:lnTo>
                  <a:lnTo>
                    <a:pt x="32126" y="4591"/>
                  </a:lnTo>
                  <a:lnTo>
                    <a:pt x="31965" y="5701"/>
                  </a:lnTo>
                  <a:lnTo>
                    <a:pt x="31676" y="5669"/>
                  </a:lnTo>
                  <a:lnTo>
                    <a:pt x="30035" y="5444"/>
                  </a:lnTo>
                  <a:lnTo>
                    <a:pt x="30244" y="3915"/>
                  </a:lnTo>
                  <a:lnTo>
                    <a:pt x="30276" y="3739"/>
                  </a:lnTo>
                  <a:close/>
                  <a:moveTo>
                    <a:pt x="16522" y="3948"/>
                  </a:moveTo>
                  <a:lnTo>
                    <a:pt x="18452" y="4221"/>
                  </a:lnTo>
                  <a:lnTo>
                    <a:pt x="18324" y="5090"/>
                  </a:lnTo>
                  <a:lnTo>
                    <a:pt x="18275" y="5428"/>
                  </a:lnTo>
                  <a:lnTo>
                    <a:pt x="18211" y="5894"/>
                  </a:lnTo>
                  <a:lnTo>
                    <a:pt x="18211" y="5926"/>
                  </a:lnTo>
                  <a:lnTo>
                    <a:pt x="17375" y="5798"/>
                  </a:lnTo>
                  <a:lnTo>
                    <a:pt x="17021" y="5765"/>
                  </a:lnTo>
                  <a:lnTo>
                    <a:pt x="16409" y="5685"/>
                  </a:lnTo>
                  <a:lnTo>
                    <a:pt x="16281" y="5669"/>
                  </a:lnTo>
                  <a:lnTo>
                    <a:pt x="16281" y="5637"/>
                  </a:lnTo>
                  <a:lnTo>
                    <a:pt x="16522" y="3948"/>
                  </a:lnTo>
                  <a:close/>
                  <a:moveTo>
                    <a:pt x="32528" y="4060"/>
                  </a:moveTo>
                  <a:lnTo>
                    <a:pt x="34459" y="4318"/>
                  </a:lnTo>
                  <a:lnTo>
                    <a:pt x="34443" y="4495"/>
                  </a:lnTo>
                  <a:lnTo>
                    <a:pt x="34250" y="6023"/>
                  </a:lnTo>
                  <a:lnTo>
                    <a:pt x="34121" y="6007"/>
                  </a:lnTo>
                  <a:lnTo>
                    <a:pt x="32287" y="5765"/>
                  </a:lnTo>
                  <a:lnTo>
                    <a:pt x="32416" y="4897"/>
                  </a:lnTo>
                  <a:lnTo>
                    <a:pt x="32512" y="4237"/>
                  </a:lnTo>
                  <a:lnTo>
                    <a:pt x="32528" y="4060"/>
                  </a:lnTo>
                  <a:close/>
                  <a:moveTo>
                    <a:pt x="2720" y="4141"/>
                  </a:moveTo>
                  <a:lnTo>
                    <a:pt x="2993" y="4173"/>
                  </a:lnTo>
                  <a:lnTo>
                    <a:pt x="4650" y="4398"/>
                  </a:lnTo>
                  <a:lnTo>
                    <a:pt x="4521" y="5267"/>
                  </a:lnTo>
                  <a:lnTo>
                    <a:pt x="4393" y="6119"/>
                  </a:lnTo>
                  <a:lnTo>
                    <a:pt x="2752" y="5910"/>
                  </a:lnTo>
                  <a:lnTo>
                    <a:pt x="2591" y="5878"/>
                  </a:lnTo>
                  <a:lnTo>
                    <a:pt x="2462" y="5862"/>
                  </a:lnTo>
                  <a:lnTo>
                    <a:pt x="2720" y="4141"/>
                  </a:lnTo>
                  <a:close/>
                  <a:moveTo>
                    <a:pt x="18758" y="4269"/>
                  </a:moveTo>
                  <a:lnTo>
                    <a:pt x="20689" y="4543"/>
                  </a:lnTo>
                  <a:lnTo>
                    <a:pt x="20463" y="6039"/>
                  </a:lnTo>
                  <a:lnTo>
                    <a:pt x="20447" y="6248"/>
                  </a:lnTo>
                  <a:lnTo>
                    <a:pt x="18935" y="6039"/>
                  </a:lnTo>
                  <a:lnTo>
                    <a:pt x="18613" y="6007"/>
                  </a:lnTo>
                  <a:lnTo>
                    <a:pt x="18517" y="5991"/>
                  </a:lnTo>
                  <a:lnTo>
                    <a:pt x="18517" y="5959"/>
                  </a:lnTo>
                  <a:lnTo>
                    <a:pt x="18565" y="5717"/>
                  </a:lnTo>
                  <a:lnTo>
                    <a:pt x="18613" y="5283"/>
                  </a:lnTo>
                  <a:lnTo>
                    <a:pt x="18758" y="4269"/>
                  </a:lnTo>
                  <a:close/>
                  <a:moveTo>
                    <a:pt x="34764" y="4350"/>
                  </a:moveTo>
                  <a:lnTo>
                    <a:pt x="36695" y="4623"/>
                  </a:lnTo>
                  <a:lnTo>
                    <a:pt x="36679" y="4816"/>
                  </a:lnTo>
                  <a:lnTo>
                    <a:pt x="36582" y="5540"/>
                  </a:lnTo>
                  <a:lnTo>
                    <a:pt x="36470" y="6345"/>
                  </a:lnTo>
                  <a:lnTo>
                    <a:pt x="35504" y="6200"/>
                  </a:lnTo>
                  <a:lnTo>
                    <a:pt x="34539" y="6071"/>
                  </a:lnTo>
                  <a:lnTo>
                    <a:pt x="34571" y="5862"/>
                  </a:lnTo>
                  <a:lnTo>
                    <a:pt x="34748" y="4511"/>
                  </a:lnTo>
                  <a:lnTo>
                    <a:pt x="34764" y="4350"/>
                  </a:lnTo>
                  <a:close/>
                  <a:moveTo>
                    <a:pt x="4988" y="4430"/>
                  </a:moveTo>
                  <a:lnTo>
                    <a:pt x="5422" y="4495"/>
                  </a:lnTo>
                  <a:lnTo>
                    <a:pt x="6902" y="4688"/>
                  </a:lnTo>
                  <a:lnTo>
                    <a:pt x="6773" y="5556"/>
                  </a:lnTo>
                  <a:lnTo>
                    <a:pt x="6773" y="5589"/>
                  </a:lnTo>
                  <a:lnTo>
                    <a:pt x="6693" y="6168"/>
                  </a:lnTo>
                  <a:lnTo>
                    <a:pt x="6661" y="6441"/>
                  </a:lnTo>
                  <a:lnTo>
                    <a:pt x="5374" y="6264"/>
                  </a:lnTo>
                  <a:lnTo>
                    <a:pt x="5068" y="6232"/>
                  </a:lnTo>
                  <a:lnTo>
                    <a:pt x="5004" y="6200"/>
                  </a:lnTo>
                  <a:lnTo>
                    <a:pt x="4746" y="6168"/>
                  </a:lnTo>
                  <a:lnTo>
                    <a:pt x="4859" y="5299"/>
                  </a:lnTo>
                  <a:lnTo>
                    <a:pt x="4988" y="4430"/>
                  </a:lnTo>
                  <a:close/>
                  <a:moveTo>
                    <a:pt x="21010" y="4527"/>
                  </a:moveTo>
                  <a:lnTo>
                    <a:pt x="22941" y="4800"/>
                  </a:lnTo>
                  <a:lnTo>
                    <a:pt x="22780" y="5942"/>
                  </a:lnTo>
                  <a:lnTo>
                    <a:pt x="22699" y="6522"/>
                  </a:lnTo>
                  <a:lnTo>
                    <a:pt x="21798" y="6409"/>
                  </a:lnTo>
                  <a:lnTo>
                    <a:pt x="20769" y="6264"/>
                  </a:lnTo>
                  <a:lnTo>
                    <a:pt x="20898" y="5395"/>
                  </a:lnTo>
                  <a:lnTo>
                    <a:pt x="21010" y="4527"/>
                  </a:lnTo>
                  <a:close/>
                  <a:moveTo>
                    <a:pt x="38900" y="5446"/>
                  </a:moveTo>
                  <a:lnTo>
                    <a:pt x="38900" y="5446"/>
                  </a:lnTo>
                  <a:cubicBezTo>
                    <a:pt x="38891" y="5468"/>
                    <a:pt x="38876" y="5489"/>
                    <a:pt x="38851" y="5508"/>
                  </a:cubicBezTo>
                  <a:lnTo>
                    <a:pt x="38693" y="6663"/>
                  </a:lnTo>
                  <a:lnTo>
                    <a:pt x="38693" y="6663"/>
                  </a:lnTo>
                  <a:lnTo>
                    <a:pt x="38722" y="6666"/>
                  </a:lnTo>
                  <a:lnTo>
                    <a:pt x="38900" y="5446"/>
                  </a:lnTo>
                  <a:close/>
                  <a:moveTo>
                    <a:pt x="7224" y="4736"/>
                  </a:moveTo>
                  <a:lnTo>
                    <a:pt x="9026" y="4977"/>
                  </a:lnTo>
                  <a:lnTo>
                    <a:pt x="9154" y="4993"/>
                  </a:lnTo>
                  <a:lnTo>
                    <a:pt x="9106" y="5235"/>
                  </a:lnTo>
                  <a:lnTo>
                    <a:pt x="9042" y="5637"/>
                  </a:lnTo>
                  <a:lnTo>
                    <a:pt x="8913" y="6731"/>
                  </a:lnTo>
                  <a:lnTo>
                    <a:pt x="7867" y="6586"/>
                  </a:lnTo>
                  <a:lnTo>
                    <a:pt x="6950" y="6473"/>
                  </a:lnTo>
                  <a:lnTo>
                    <a:pt x="6983" y="6361"/>
                  </a:lnTo>
                  <a:lnTo>
                    <a:pt x="7031" y="6039"/>
                  </a:lnTo>
                  <a:lnTo>
                    <a:pt x="7224" y="4752"/>
                  </a:lnTo>
                  <a:lnTo>
                    <a:pt x="7224" y="4736"/>
                  </a:lnTo>
                  <a:close/>
                  <a:moveTo>
                    <a:pt x="23246" y="4865"/>
                  </a:moveTo>
                  <a:lnTo>
                    <a:pt x="24212" y="4993"/>
                  </a:lnTo>
                  <a:lnTo>
                    <a:pt x="25177" y="5138"/>
                  </a:lnTo>
                  <a:lnTo>
                    <a:pt x="25048" y="5991"/>
                  </a:lnTo>
                  <a:lnTo>
                    <a:pt x="24935" y="6843"/>
                  </a:lnTo>
                  <a:lnTo>
                    <a:pt x="23005" y="6586"/>
                  </a:lnTo>
                  <a:lnTo>
                    <a:pt x="23118" y="5669"/>
                  </a:lnTo>
                  <a:lnTo>
                    <a:pt x="23246" y="4865"/>
                  </a:lnTo>
                  <a:close/>
                  <a:moveTo>
                    <a:pt x="9444" y="5058"/>
                  </a:moveTo>
                  <a:lnTo>
                    <a:pt x="11278" y="5299"/>
                  </a:lnTo>
                  <a:lnTo>
                    <a:pt x="11406" y="5315"/>
                  </a:lnTo>
                  <a:lnTo>
                    <a:pt x="11149" y="7052"/>
                  </a:lnTo>
                  <a:lnTo>
                    <a:pt x="9331" y="6811"/>
                  </a:lnTo>
                  <a:lnTo>
                    <a:pt x="9203" y="6795"/>
                  </a:lnTo>
                  <a:lnTo>
                    <a:pt x="9363" y="5621"/>
                  </a:lnTo>
                  <a:lnTo>
                    <a:pt x="9444" y="5058"/>
                  </a:lnTo>
                  <a:close/>
                  <a:moveTo>
                    <a:pt x="25498" y="5154"/>
                  </a:moveTo>
                  <a:lnTo>
                    <a:pt x="26094" y="5235"/>
                  </a:lnTo>
                  <a:lnTo>
                    <a:pt x="27445" y="5412"/>
                  </a:lnTo>
                  <a:lnTo>
                    <a:pt x="27300" y="6280"/>
                  </a:lnTo>
                  <a:lnTo>
                    <a:pt x="27284" y="6473"/>
                  </a:lnTo>
                  <a:lnTo>
                    <a:pt x="27188" y="7149"/>
                  </a:lnTo>
                  <a:lnTo>
                    <a:pt x="26882" y="7101"/>
                  </a:lnTo>
                  <a:lnTo>
                    <a:pt x="25257" y="6892"/>
                  </a:lnTo>
                  <a:lnTo>
                    <a:pt x="25370" y="6023"/>
                  </a:lnTo>
                  <a:lnTo>
                    <a:pt x="25498" y="5154"/>
                  </a:lnTo>
                  <a:close/>
                  <a:moveTo>
                    <a:pt x="11728" y="5363"/>
                  </a:moveTo>
                  <a:lnTo>
                    <a:pt x="12291" y="5444"/>
                  </a:lnTo>
                  <a:lnTo>
                    <a:pt x="12661" y="5492"/>
                  </a:lnTo>
                  <a:lnTo>
                    <a:pt x="13112" y="5556"/>
                  </a:lnTo>
                  <a:lnTo>
                    <a:pt x="13498" y="5605"/>
                  </a:lnTo>
                  <a:lnTo>
                    <a:pt x="13675" y="5621"/>
                  </a:lnTo>
                  <a:lnTo>
                    <a:pt x="13594" y="6232"/>
                  </a:lnTo>
                  <a:lnTo>
                    <a:pt x="13449" y="7229"/>
                  </a:lnTo>
                  <a:lnTo>
                    <a:pt x="13433" y="7326"/>
                  </a:lnTo>
                  <a:lnTo>
                    <a:pt x="12967" y="7278"/>
                  </a:lnTo>
                  <a:lnTo>
                    <a:pt x="11937" y="7133"/>
                  </a:lnTo>
                  <a:lnTo>
                    <a:pt x="11487" y="7068"/>
                  </a:lnTo>
                  <a:lnTo>
                    <a:pt x="11696" y="5363"/>
                  </a:lnTo>
                  <a:close/>
                  <a:moveTo>
                    <a:pt x="27751" y="5476"/>
                  </a:moveTo>
                  <a:lnTo>
                    <a:pt x="29681" y="5749"/>
                  </a:lnTo>
                  <a:lnTo>
                    <a:pt x="29552" y="6602"/>
                  </a:lnTo>
                  <a:lnTo>
                    <a:pt x="29440" y="7471"/>
                  </a:lnTo>
                  <a:lnTo>
                    <a:pt x="28491" y="7358"/>
                  </a:lnTo>
                  <a:lnTo>
                    <a:pt x="28475" y="7358"/>
                  </a:lnTo>
                  <a:lnTo>
                    <a:pt x="27509" y="7213"/>
                  </a:lnTo>
                  <a:lnTo>
                    <a:pt x="27606" y="6409"/>
                  </a:lnTo>
                  <a:lnTo>
                    <a:pt x="27702" y="5685"/>
                  </a:lnTo>
                  <a:lnTo>
                    <a:pt x="27751" y="5476"/>
                  </a:lnTo>
                  <a:close/>
                  <a:moveTo>
                    <a:pt x="13964" y="5653"/>
                  </a:moveTo>
                  <a:lnTo>
                    <a:pt x="14061" y="5685"/>
                  </a:lnTo>
                  <a:lnTo>
                    <a:pt x="15911" y="5926"/>
                  </a:lnTo>
                  <a:lnTo>
                    <a:pt x="15879" y="6119"/>
                  </a:lnTo>
                  <a:lnTo>
                    <a:pt x="15766" y="7068"/>
                  </a:lnTo>
                  <a:lnTo>
                    <a:pt x="15718" y="7374"/>
                  </a:lnTo>
                  <a:lnTo>
                    <a:pt x="15686" y="7648"/>
                  </a:lnTo>
                  <a:lnTo>
                    <a:pt x="15557" y="7632"/>
                  </a:lnTo>
                  <a:lnTo>
                    <a:pt x="13771" y="7390"/>
                  </a:lnTo>
                  <a:lnTo>
                    <a:pt x="13723" y="7390"/>
                  </a:lnTo>
                  <a:lnTo>
                    <a:pt x="13803" y="6843"/>
                  </a:lnTo>
                  <a:lnTo>
                    <a:pt x="13852" y="6522"/>
                  </a:lnTo>
                  <a:lnTo>
                    <a:pt x="13964" y="5653"/>
                  </a:lnTo>
                  <a:close/>
                  <a:moveTo>
                    <a:pt x="30003" y="5782"/>
                  </a:moveTo>
                  <a:lnTo>
                    <a:pt x="30453" y="5846"/>
                  </a:lnTo>
                  <a:lnTo>
                    <a:pt x="31933" y="6039"/>
                  </a:lnTo>
                  <a:lnTo>
                    <a:pt x="31933" y="6071"/>
                  </a:lnTo>
                  <a:lnTo>
                    <a:pt x="31692" y="7760"/>
                  </a:lnTo>
                  <a:lnTo>
                    <a:pt x="29858" y="7519"/>
                  </a:lnTo>
                  <a:lnTo>
                    <a:pt x="29761" y="7487"/>
                  </a:lnTo>
                  <a:lnTo>
                    <a:pt x="29971" y="5959"/>
                  </a:lnTo>
                  <a:lnTo>
                    <a:pt x="30003" y="5782"/>
                  </a:lnTo>
                  <a:close/>
                  <a:moveTo>
                    <a:pt x="16329" y="5991"/>
                  </a:moveTo>
                  <a:lnTo>
                    <a:pt x="16844" y="6071"/>
                  </a:lnTo>
                  <a:lnTo>
                    <a:pt x="17198" y="6103"/>
                  </a:lnTo>
                  <a:lnTo>
                    <a:pt x="18163" y="6248"/>
                  </a:lnTo>
                  <a:lnTo>
                    <a:pt x="18131" y="6441"/>
                  </a:lnTo>
                  <a:lnTo>
                    <a:pt x="17938" y="7969"/>
                  </a:lnTo>
                  <a:lnTo>
                    <a:pt x="17809" y="7953"/>
                  </a:lnTo>
                  <a:lnTo>
                    <a:pt x="15975" y="7712"/>
                  </a:lnTo>
                  <a:lnTo>
                    <a:pt x="16007" y="7503"/>
                  </a:lnTo>
                  <a:lnTo>
                    <a:pt x="16023" y="7374"/>
                  </a:lnTo>
                  <a:lnTo>
                    <a:pt x="16072" y="7036"/>
                  </a:lnTo>
                  <a:lnTo>
                    <a:pt x="16200" y="5991"/>
                  </a:lnTo>
                  <a:close/>
                  <a:moveTo>
                    <a:pt x="32255" y="6087"/>
                  </a:moveTo>
                  <a:lnTo>
                    <a:pt x="34185" y="6345"/>
                  </a:lnTo>
                  <a:lnTo>
                    <a:pt x="34057" y="7245"/>
                  </a:lnTo>
                  <a:lnTo>
                    <a:pt x="33944" y="8082"/>
                  </a:lnTo>
                  <a:lnTo>
                    <a:pt x="33075" y="7953"/>
                  </a:lnTo>
                  <a:lnTo>
                    <a:pt x="32593" y="7889"/>
                  </a:lnTo>
                  <a:lnTo>
                    <a:pt x="31998" y="7808"/>
                  </a:lnTo>
                  <a:lnTo>
                    <a:pt x="32191" y="6280"/>
                  </a:lnTo>
                  <a:lnTo>
                    <a:pt x="32255" y="6087"/>
                  </a:lnTo>
                  <a:close/>
                  <a:moveTo>
                    <a:pt x="2430" y="6168"/>
                  </a:moveTo>
                  <a:lnTo>
                    <a:pt x="2703" y="6200"/>
                  </a:lnTo>
                  <a:lnTo>
                    <a:pt x="4360" y="6425"/>
                  </a:lnTo>
                  <a:lnTo>
                    <a:pt x="4200" y="7535"/>
                  </a:lnTo>
                  <a:lnTo>
                    <a:pt x="4119" y="8114"/>
                  </a:lnTo>
                  <a:lnTo>
                    <a:pt x="4119" y="8162"/>
                  </a:lnTo>
                  <a:lnTo>
                    <a:pt x="4087" y="8162"/>
                  </a:lnTo>
                  <a:lnTo>
                    <a:pt x="3653" y="8098"/>
                  </a:lnTo>
                  <a:lnTo>
                    <a:pt x="2478" y="7937"/>
                  </a:lnTo>
                  <a:lnTo>
                    <a:pt x="2189" y="7889"/>
                  </a:lnTo>
                  <a:lnTo>
                    <a:pt x="2430" y="6168"/>
                  </a:lnTo>
                  <a:close/>
                  <a:moveTo>
                    <a:pt x="18452" y="6280"/>
                  </a:moveTo>
                  <a:lnTo>
                    <a:pt x="18565" y="6296"/>
                  </a:lnTo>
                  <a:lnTo>
                    <a:pt x="18597" y="6296"/>
                  </a:lnTo>
                  <a:lnTo>
                    <a:pt x="18903" y="6345"/>
                  </a:lnTo>
                  <a:lnTo>
                    <a:pt x="20367" y="6538"/>
                  </a:lnTo>
                  <a:lnTo>
                    <a:pt x="20367" y="6570"/>
                  </a:lnTo>
                  <a:lnTo>
                    <a:pt x="20125" y="8275"/>
                  </a:lnTo>
                  <a:lnTo>
                    <a:pt x="19160" y="8130"/>
                  </a:lnTo>
                  <a:lnTo>
                    <a:pt x="18581" y="8050"/>
                  </a:lnTo>
                  <a:lnTo>
                    <a:pt x="18275" y="8018"/>
                  </a:lnTo>
                  <a:lnTo>
                    <a:pt x="18243" y="8018"/>
                  </a:lnTo>
                  <a:lnTo>
                    <a:pt x="18259" y="7808"/>
                  </a:lnTo>
                  <a:lnTo>
                    <a:pt x="18452" y="6280"/>
                  </a:lnTo>
                  <a:close/>
                  <a:moveTo>
                    <a:pt x="34507" y="6377"/>
                  </a:moveTo>
                  <a:lnTo>
                    <a:pt x="35746" y="6570"/>
                  </a:lnTo>
                  <a:lnTo>
                    <a:pt x="36437" y="6666"/>
                  </a:lnTo>
                  <a:lnTo>
                    <a:pt x="36421" y="6859"/>
                  </a:lnTo>
                  <a:lnTo>
                    <a:pt x="36212" y="8388"/>
                  </a:lnTo>
                  <a:lnTo>
                    <a:pt x="34700" y="8178"/>
                  </a:lnTo>
                  <a:lnTo>
                    <a:pt x="34266" y="8114"/>
                  </a:lnTo>
                  <a:lnTo>
                    <a:pt x="34362" y="7342"/>
                  </a:lnTo>
                  <a:lnTo>
                    <a:pt x="34507" y="6377"/>
                  </a:lnTo>
                  <a:close/>
                  <a:moveTo>
                    <a:pt x="4698" y="6457"/>
                  </a:moveTo>
                  <a:lnTo>
                    <a:pt x="5036" y="6505"/>
                  </a:lnTo>
                  <a:lnTo>
                    <a:pt x="5342" y="6538"/>
                  </a:lnTo>
                  <a:lnTo>
                    <a:pt x="6355" y="6682"/>
                  </a:lnTo>
                  <a:lnTo>
                    <a:pt x="6613" y="6731"/>
                  </a:lnTo>
                  <a:lnTo>
                    <a:pt x="6452" y="8034"/>
                  </a:lnTo>
                  <a:lnTo>
                    <a:pt x="6420" y="8355"/>
                  </a:lnTo>
                  <a:lnTo>
                    <a:pt x="6387" y="8452"/>
                  </a:lnTo>
                  <a:lnTo>
                    <a:pt x="6162" y="8420"/>
                  </a:lnTo>
                  <a:lnTo>
                    <a:pt x="5712" y="8355"/>
                  </a:lnTo>
                  <a:lnTo>
                    <a:pt x="5503" y="8339"/>
                  </a:lnTo>
                  <a:lnTo>
                    <a:pt x="4602" y="8211"/>
                  </a:lnTo>
                  <a:lnTo>
                    <a:pt x="4457" y="8195"/>
                  </a:lnTo>
                  <a:lnTo>
                    <a:pt x="4505" y="7889"/>
                  </a:lnTo>
                  <a:lnTo>
                    <a:pt x="4537" y="7583"/>
                  </a:lnTo>
                  <a:lnTo>
                    <a:pt x="4698" y="6457"/>
                  </a:lnTo>
                  <a:close/>
                  <a:moveTo>
                    <a:pt x="20705" y="6570"/>
                  </a:moveTo>
                  <a:lnTo>
                    <a:pt x="21734" y="6731"/>
                  </a:lnTo>
                  <a:lnTo>
                    <a:pt x="22635" y="6843"/>
                  </a:lnTo>
                  <a:lnTo>
                    <a:pt x="22394" y="8532"/>
                  </a:lnTo>
                  <a:lnTo>
                    <a:pt x="22394" y="8565"/>
                  </a:lnTo>
                  <a:lnTo>
                    <a:pt x="20769" y="8339"/>
                  </a:lnTo>
                  <a:lnTo>
                    <a:pt x="20463" y="8291"/>
                  </a:lnTo>
                  <a:lnTo>
                    <a:pt x="20705" y="6570"/>
                  </a:lnTo>
                  <a:close/>
                  <a:moveTo>
                    <a:pt x="38649" y="6983"/>
                  </a:moveTo>
                  <a:lnTo>
                    <a:pt x="38416" y="8690"/>
                  </a:lnTo>
                  <a:lnTo>
                    <a:pt x="38416" y="8690"/>
                  </a:lnTo>
                  <a:lnTo>
                    <a:pt x="38448" y="8693"/>
                  </a:lnTo>
                  <a:lnTo>
                    <a:pt x="38690" y="6988"/>
                  </a:lnTo>
                  <a:lnTo>
                    <a:pt x="38649" y="6983"/>
                  </a:lnTo>
                  <a:close/>
                  <a:moveTo>
                    <a:pt x="6934" y="6795"/>
                  </a:moveTo>
                  <a:lnTo>
                    <a:pt x="7867" y="6908"/>
                  </a:lnTo>
                  <a:lnTo>
                    <a:pt x="8865" y="7052"/>
                  </a:lnTo>
                  <a:lnTo>
                    <a:pt x="8816" y="7278"/>
                  </a:lnTo>
                  <a:lnTo>
                    <a:pt x="8736" y="7921"/>
                  </a:lnTo>
                  <a:lnTo>
                    <a:pt x="8736" y="7953"/>
                  </a:lnTo>
                  <a:lnTo>
                    <a:pt x="8623" y="8758"/>
                  </a:lnTo>
                  <a:lnTo>
                    <a:pt x="6693" y="8500"/>
                  </a:lnTo>
                  <a:lnTo>
                    <a:pt x="6709" y="8323"/>
                  </a:lnTo>
                  <a:lnTo>
                    <a:pt x="6757" y="8002"/>
                  </a:lnTo>
                  <a:lnTo>
                    <a:pt x="6934" y="6795"/>
                  </a:lnTo>
                  <a:close/>
                  <a:moveTo>
                    <a:pt x="22941" y="6892"/>
                  </a:moveTo>
                  <a:lnTo>
                    <a:pt x="24887" y="7165"/>
                  </a:lnTo>
                  <a:lnTo>
                    <a:pt x="24646" y="8854"/>
                  </a:lnTo>
                  <a:lnTo>
                    <a:pt x="24646" y="8886"/>
                  </a:lnTo>
                  <a:lnTo>
                    <a:pt x="22844" y="8645"/>
                  </a:lnTo>
                  <a:lnTo>
                    <a:pt x="22715" y="8613"/>
                  </a:lnTo>
                  <a:lnTo>
                    <a:pt x="22748" y="8420"/>
                  </a:lnTo>
                  <a:lnTo>
                    <a:pt x="22941" y="6892"/>
                  </a:lnTo>
                  <a:close/>
                  <a:moveTo>
                    <a:pt x="9251" y="7085"/>
                  </a:moveTo>
                  <a:lnTo>
                    <a:pt x="11117" y="7358"/>
                  </a:lnTo>
                  <a:lnTo>
                    <a:pt x="10988" y="8211"/>
                  </a:lnTo>
                  <a:lnTo>
                    <a:pt x="10876" y="9079"/>
                  </a:lnTo>
                  <a:lnTo>
                    <a:pt x="8945" y="8822"/>
                  </a:lnTo>
                  <a:lnTo>
                    <a:pt x="9058" y="7953"/>
                  </a:lnTo>
                  <a:lnTo>
                    <a:pt x="9138" y="7326"/>
                  </a:lnTo>
                  <a:lnTo>
                    <a:pt x="9186" y="7085"/>
                  </a:lnTo>
                  <a:close/>
                  <a:moveTo>
                    <a:pt x="25225" y="7229"/>
                  </a:moveTo>
                  <a:lnTo>
                    <a:pt x="26946" y="7455"/>
                  </a:lnTo>
                  <a:lnTo>
                    <a:pt x="27171" y="7471"/>
                  </a:lnTo>
                  <a:lnTo>
                    <a:pt x="27123" y="7712"/>
                  </a:lnTo>
                  <a:lnTo>
                    <a:pt x="26914" y="9160"/>
                  </a:lnTo>
                  <a:lnTo>
                    <a:pt x="26914" y="9208"/>
                  </a:lnTo>
                  <a:lnTo>
                    <a:pt x="25112" y="8967"/>
                  </a:lnTo>
                  <a:lnTo>
                    <a:pt x="24984" y="8935"/>
                  </a:lnTo>
                  <a:lnTo>
                    <a:pt x="24984" y="8918"/>
                  </a:lnTo>
                  <a:lnTo>
                    <a:pt x="25225" y="7229"/>
                  </a:lnTo>
                  <a:close/>
                  <a:moveTo>
                    <a:pt x="11439" y="7390"/>
                  </a:moveTo>
                  <a:lnTo>
                    <a:pt x="11905" y="7455"/>
                  </a:lnTo>
                  <a:lnTo>
                    <a:pt x="13369" y="7648"/>
                  </a:lnTo>
                  <a:lnTo>
                    <a:pt x="13240" y="8516"/>
                  </a:lnTo>
                  <a:lnTo>
                    <a:pt x="13128" y="9385"/>
                  </a:lnTo>
                  <a:lnTo>
                    <a:pt x="12162" y="9240"/>
                  </a:lnTo>
                  <a:lnTo>
                    <a:pt x="11197" y="9095"/>
                  </a:lnTo>
                  <a:lnTo>
                    <a:pt x="11326" y="8243"/>
                  </a:lnTo>
                  <a:lnTo>
                    <a:pt x="11439" y="7390"/>
                  </a:lnTo>
                  <a:close/>
                  <a:moveTo>
                    <a:pt x="27461" y="7503"/>
                  </a:moveTo>
                  <a:lnTo>
                    <a:pt x="28394" y="7632"/>
                  </a:lnTo>
                  <a:lnTo>
                    <a:pt x="29391" y="7776"/>
                  </a:lnTo>
                  <a:lnTo>
                    <a:pt x="29231" y="8918"/>
                  </a:lnTo>
                  <a:lnTo>
                    <a:pt x="29150" y="9498"/>
                  </a:lnTo>
                  <a:lnTo>
                    <a:pt x="28249" y="9385"/>
                  </a:lnTo>
                  <a:lnTo>
                    <a:pt x="27220" y="9240"/>
                  </a:lnTo>
                  <a:lnTo>
                    <a:pt x="27348" y="8372"/>
                  </a:lnTo>
                  <a:lnTo>
                    <a:pt x="27413" y="7905"/>
                  </a:lnTo>
                  <a:lnTo>
                    <a:pt x="27461" y="7503"/>
                  </a:lnTo>
                  <a:close/>
                  <a:moveTo>
                    <a:pt x="13642" y="7712"/>
                  </a:moveTo>
                  <a:lnTo>
                    <a:pt x="15573" y="7969"/>
                  </a:lnTo>
                  <a:lnTo>
                    <a:pt x="15509" y="8838"/>
                  </a:lnTo>
                  <a:lnTo>
                    <a:pt x="15380" y="9707"/>
                  </a:lnTo>
                  <a:lnTo>
                    <a:pt x="14029" y="9530"/>
                  </a:lnTo>
                  <a:lnTo>
                    <a:pt x="13433" y="9449"/>
                  </a:lnTo>
                  <a:lnTo>
                    <a:pt x="13626" y="7921"/>
                  </a:lnTo>
                  <a:lnTo>
                    <a:pt x="13642" y="7712"/>
                  </a:lnTo>
                  <a:close/>
                  <a:moveTo>
                    <a:pt x="29713" y="7841"/>
                  </a:moveTo>
                  <a:lnTo>
                    <a:pt x="31386" y="8050"/>
                  </a:lnTo>
                  <a:lnTo>
                    <a:pt x="31644" y="8098"/>
                  </a:lnTo>
                  <a:lnTo>
                    <a:pt x="31531" y="8967"/>
                  </a:lnTo>
                  <a:lnTo>
                    <a:pt x="31402" y="9819"/>
                  </a:lnTo>
                  <a:lnTo>
                    <a:pt x="29472" y="9562"/>
                  </a:lnTo>
                  <a:lnTo>
                    <a:pt x="29601" y="8645"/>
                  </a:lnTo>
                  <a:lnTo>
                    <a:pt x="29713" y="7841"/>
                  </a:lnTo>
                  <a:close/>
                  <a:moveTo>
                    <a:pt x="15943" y="8034"/>
                  </a:moveTo>
                  <a:lnTo>
                    <a:pt x="17873" y="8275"/>
                  </a:lnTo>
                  <a:lnTo>
                    <a:pt x="17777" y="9015"/>
                  </a:lnTo>
                  <a:lnTo>
                    <a:pt x="17712" y="9401"/>
                  </a:lnTo>
                  <a:lnTo>
                    <a:pt x="17632" y="9996"/>
                  </a:lnTo>
                  <a:lnTo>
                    <a:pt x="16426" y="9835"/>
                  </a:lnTo>
                  <a:lnTo>
                    <a:pt x="15927" y="9771"/>
                  </a:lnTo>
                  <a:lnTo>
                    <a:pt x="15702" y="9739"/>
                  </a:lnTo>
                  <a:lnTo>
                    <a:pt x="15943" y="8034"/>
                  </a:lnTo>
                  <a:close/>
                  <a:moveTo>
                    <a:pt x="31965" y="8114"/>
                  </a:moveTo>
                  <a:lnTo>
                    <a:pt x="32898" y="8259"/>
                  </a:lnTo>
                  <a:lnTo>
                    <a:pt x="33124" y="8275"/>
                  </a:lnTo>
                  <a:lnTo>
                    <a:pt x="33896" y="8372"/>
                  </a:lnTo>
                  <a:lnTo>
                    <a:pt x="33848" y="8806"/>
                  </a:lnTo>
                  <a:lnTo>
                    <a:pt x="33783" y="9240"/>
                  </a:lnTo>
                  <a:lnTo>
                    <a:pt x="33654" y="10109"/>
                  </a:lnTo>
                  <a:lnTo>
                    <a:pt x="31724" y="9852"/>
                  </a:lnTo>
                  <a:lnTo>
                    <a:pt x="31965" y="8114"/>
                  </a:lnTo>
                  <a:close/>
                  <a:moveTo>
                    <a:pt x="2157" y="8211"/>
                  </a:moveTo>
                  <a:lnTo>
                    <a:pt x="2430" y="8259"/>
                  </a:lnTo>
                  <a:lnTo>
                    <a:pt x="2446" y="8259"/>
                  </a:lnTo>
                  <a:lnTo>
                    <a:pt x="3685" y="8420"/>
                  </a:lnTo>
                  <a:lnTo>
                    <a:pt x="4087" y="8484"/>
                  </a:lnTo>
                  <a:lnTo>
                    <a:pt x="4087" y="8516"/>
                  </a:lnTo>
                  <a:lnTo>
                    <a:pt x="3862" y="10205"/>
                  </a:lnTo>
                  <a:lnTo>
                    <a:pt x="3460" y="10141"/>
                  </a:lnTo>
                  <a:lnTo>
                    <a:pt x="3122" y="10109"/>
                  </a:lnTo>
                  <a:lnTo>
                    <a:pt x="2913" y="10077"/>
                  </a:lnTo>
                  <a:lnTo>
                    <a:pt x="2189" y="9980"/>
                  </a:lnTo>
                  <a:lnTo>
                    <a:pt x="1915" y="9948"/>
                  </a:lnTo>
                  <a:lnTo>
                    <a:pt x="2157" y="8211"/>
                  </a:lnTo>
                  <a:close/>
                  <a:moveTo>
                    <a:pt x="18211" y="8339"/>
                  </a:moveTo>
                  <a:lnTo>
                    <a:pt x="18517" y="8372"/>
                  </a:lnTo>
                  <a:lnTo>
                    <a:pt x="19450" y="8500"/>
                  </a:lnTo>
                  <a:lnTo>
                    <a:pt x="20125" y="8597"/>
                  </a:lnTo>
                  <a:lnTo>
                    <a:pt x="20045" y="9224"/>
                  </a:lnTo>
                  <a:lnTo>
                    <a:pt x="19884" y="10334"/>
                  </a:lnTo>
                  <a:lnTo>
                    <a:pt x="18420" y="10125"/>
                  </a:lnTo>
                  <a:lnTo>
                    <a:pt x="17954" y="10061"/>
                  </a:lnTo>
                  <a:lnTo>
                    <a:pt x="18082" y="9176"/>
                  </a:lnTo>
                  <a:lnTo>
                    <a:pt x="18179" y="8452"/>
                  </a:lnTo>
                  <a:lnTo>
                    <a:pt x="18195" y="8339"/>
                  </a:lnTo>
                  <a:close/>
                  <a:moveTo>
                    <a:pt x="34218" y="8436"/>
                  </a:moveTo>
                  <a:lnTo>
                    <a:pt x="34571" y="8484"/>
                  </a:lnTo>
                  <a:lnTo>
                    <a:pt x="36148" y="8693"/>
                  </a:lnTo>
                  <a:lnTo>
                    <a:pt x="36035" y="9562"/>
                  </a:lnTo>
                  <a:lnTo>
                    <a:pt x="35907" y="10431"/>
                  </a:lnTo>
                  <a:lnTo>
                    <a:pt x="33976" y="10173"/>
                  </a:lnTo>
                  <a:lnTo>
                    <a:pt x="34105" y="9305"/>
                  </a:lnTo>
                  <a:lnTo>
                    <a:pt x="34185" y="8774"/>
                  </a:lnTo>
                  <a:lnTo>
                    <a:pt x="34218" y="8436"/>
                  </a:lnTo>
                  <a:close/>
                  <a:moveTo>
                    <a:pt x="4441" y="8516"/>
                  </a:moveTo>
                  <a:lnTo>
                    <a:pt x="5486" y="8661"/>
                  </a:lnTo>
                  <a:lnTo>
                    <a:pt x="5567" y="8677"/>
                  </a:lnTo>
                  <a:lnTo>
                    <a:pt x="5856" y="8725"/>
                  </a:lnTo>
                  <a:lnTo>
                    <a:pt x="6355" y="8774"/>
                  </a:lnTo>
                  <a:lnTo>
                    <a:pt x="6291" y="9240"/>
                  </a:lnTo>
                  <a:lnTo>
                    <a:pt x="6259" y="9546"/>
                  </a:lnTo>
                  <a:lnTo>
                    <a:pt x="6130" y="10463"/>
                  </a:lnTo>
                  <a:lnTo>
                    <a:pt x="6130" y="10511"/>
                  </a:lnTo>
                  <a:lnTo>
                    <a:pt x="4312" y="10270"/>
                  </a:lnTo>
                  <a:lnTo>
                    <a:pt x="4200" y="10254"/>
                  </a:lnTo>
                  <a:lnTo>
                    <a:pt x="4441" y="8516"/>
                  </a:lnTo>
                  <a:close/>
                  <a:moveTo>
                    <a:pt x="20447" y="8645"/>
                  </a:moveTo>
                  <a:lnTo>
                    <a:pt x="22072" y="8854"/>
                  </a:lnTo>
                  <a:lnTo>
                    <a:pt x="22378" y="8902"/>
                  </a:lnTo>
                  <a:lnTo>
                    <a:pt x="22345" y="9095"/>
                  </a:lnTo>
                  <a:lnTo>
                    <a:pt x="22136" y="10624"/>
                  </a:lnTo>
                  <a:lnTo>
                    <a:pt x="21171" y="10511"/>
                  </a:lnTo>
                  <a:lnTo>
                    <a:pt x="20206" y="10366"/>
                  </a:lnTo>
                  <a:lnTo>
                    <a:pt x="20335" y="9498"/>
                  </a:lnTo>
                  <a:lnTo>
                    <a:pt x="20447" y="8645"/>
                  </a:lnTo>
                  <a:close/>
                  <a:moveTo>
                    <a:pt x="38372" y="9012"/>
                  </a:moveTo>
                  <a:lnTo>
                    <a:pt x="38137" y="10732"/>
                  </a:lnTo>
                  <a:lnTo>
                    <a:pt x="38137" y="10732"/>
                  </a:lnTo>
                  <a:lnTo>
                    <a:pt x="38159" y="10736"/>
                  </a:lnTo>
                  <a:lnTo>
                    <a:pt x="38400" y="9015"/>
                  </a:lnTo>
                  <a:lnTo>
                    <a:pt x="38372" y="9012"/>
                  </a:lnTo>
                  <a:close/>
                  <a:moveTo>
                    <a:pt x="6661" y="8822"/>
                  </a:moveTo>
                  <a:lnTo>
                    <a:pt x="8591" y="9079"/>
                  </a:lnTo>
                  <a:lnTo>
                    <a:pt x="8430" y="10286"/>
                  </a:lnTo>
                  <a:lnTo>
                    <a:pt x="8382" y="10592"/>
                  </a:lnTo>
                  <a:lnTo>
                    <a:pt x="8366" y="10768"/>
                  </a:lnTo>
                  <a:lnTo>
                    <a:pt x="8366" y="10785"/>
                  </a:lnTo>
                  <a:lnTo>
                    <a:pt x="6548" y="10543"/>
                  </a:lnTo>
                  <a:lnTo>
                    <a:pt x="6436" y="10527"/>
                  </a:lnTo>
                  <a:lnTo>
                    <a:pt x="6452" y="10334"/>
                  </a:lnTo>
                  <a:lnTo>
                    <a:pt x="6548" y="9530"/>
                  </a:lnTo>
                  <a:lnTo>
                    <a:pt x="6596" y="9192"/>
                  </a:lnTo>
                  <a:lnTo>
                    <a:pt x="6661" y="8822"/>
                  </a:lnTo>
                  <a:close/>
                  <a:moveTo>
                    <a:pt x="22683" y="8935"/>
                  </a:moveTo>
                  <a:lnTo>
                    <a:pt x="23648" y="9079"/>
                  </a:lnTo>
                  <a:lnTo>
                    <a:pt x="24614" y="9224"/>
                  </a:lnTo>
                  <a:lnTo>
                    <a:pt x="24598" y="9401"/>
                  </a:lnTo>
                  <a:lnTo>
                    <a:pt x="24372" y="10929"/>
                  </a:lnTo>
                  <a:lnTo>
                    <a:pt x="23407" y="10785"/>
                  </a:lnTo>
                  <a:lnTo>
                    <a:pt x="22442" y="10656"/>
                  </a:lnTo>
                  <a:lnTo>
                    <a:pt x="22442" y="10624"/>
                  </a:lnTo>
                  <a:lnTo>
                    <a:pt x="22683" y="8935"/>
                  </a:lnTo>
                  <a:close/>
                  <a:moveTo>
                    <a:pt x="8913" y="9144"/>
                  </a:moveTo>
                  <a:lnTo>
                    <a:pt x="10795" y="9401"/>
                  </a:lnTo>
                  <a:lnTo>
                    <a:pt x="10843" y="9401"/>
                  </a:lnTo>
                  <a:lnTo>
                    <a:pt x="10795" y="9707"/>
                  </a:lnTo>
                  <a:lnTo>
                    <a:pt x="10683" y="10527"/>
                  </a:lnTo>
                  <a:lnTo>
                    <a:pt x="10602" y="11106"/>
                  </a:lnTo>
                  <a:lnTo>
                    <a:pt x="8961" y="10897"/>
                  </a:lnTo>
                  <a:lnTo>
                    <a:pt x="8672" y="10849"/>
                  </a:lnTo>
                  <a:lnTo>
                    <a:pt x="8672" y="10817"/>
                  </a:lnTo>
                  <a:lnTo>
                    <a:pt x="8704" y="10543"/>
                  </a:lnTo>
                  <a:lnTo>
                    <a:pt x="8752" y="10205"/>
                  </a:lnTo>
                  <a:lnTo>
                    <a:pt x="8913" y="9144"/>
                  </a:lnTo>
                  <a:close/>
                  <a:moveTo>
                    <a:pt x="24935" y="9240"/>
                  </a:moveTo>
                  <a:lnTo>
                    <a:pt x="25048" y="9256"/>
                  </a:lnTo>
                  <a:lnTo>
                    <a:pt x="26882" y="9498"/>
                  </a:lnTo>
                  <a:lnTo>
                    <a:pt x="26641" y="11235"/>
                  </a:lnTo>
                  <a:lnTo>
                    <a:pt x="25997" y="11155"/>
                  </a:lnTo>
                  <a:lnTo>
                    <a:pt x="24710" y="10978"/>
                  </a:lnTo>
                  <a:lnTo>
                    <a:pt x="24726" y="10768"/>
                  </a:lnTo>
                  <a:lnTo>
                    <a:pt x="24935" y="9240"/>
                  </a:lnTo>
                  <a:close/>
                  <a:moveTo>
                    <a:pt x="11133" y="9465"/>
                  </a:moveTo>
                  <a:lnTo>
                    <a:pt x="11937" y="9562"/>
                  </a:lnTo>
                  <a:lnTo>
                    <a:pt x="12983" y="9707"/>
                  </a:lnTo>
                  <a:lnTo>
                    <a:pt x="13096" y="9723"/>
                  </a:lnTo>
                  <a:lnTo>
                    <a:pt x="13031" y="10222"/>
                  </a:lnTo>
                  <a:lnTo>
                    <a:pt x="12967" y="10656"/>
                  </a:lnTo>
                  <a:lnTo>
                    <a:pt x="12886" y="11235"/>
                  </a:lnTo>
                  <a:lnTo>
                    <a:pt x="12854" y="11476"/>
                  </a:lnTo>
                  <a:lnTo>
                    <a:pt x="11937" y="11348"/>
                  </a:lnTo>
                  <a:lnTo>
                    <a:pt x="11117" y="11235"/>
                  </a:lnTo>
                  <a:lnTo>
                    <a:pt x="10892" y="11203"/>
                  </a:lnTo>
                  <a:lnTo>
                    <a:pt x="10972" y="10608"/>
                  </a:lnTo>
                  <a:lnTo>
                    <a:pt x="11101" y="9723"/>
                  </a:lnTo>
                  <a:lnTo>
                    <a:pt x="11133" y="9465"/>
                  </a:lnTo>
                  <a:close/>
                  <a:moveTo>
                    <a:pt x="27188" y="9562"/>
                  </a:moveTo>
                  <a:lnTo>
                    <a:pt x="28217" y="9707"/>
                  </a:lnTo>
                  <a:lnTo>
                    <a:pt x="29118" y="9819"/>
                  </a:lnTo>
                  <a:lnTo>
                    <a:pt x="28909" y="11331"/>
                  </a:lnTo>
                  <a:lnTo>
                    <a:pt x="28893" y="11557"/>
                  </a:lnTo>
                  <a:lnTo>
                    <a:pt x="27992" y="11428"/>
                  </a:lnTo>
                  <a:lnTo>
                    <a:pt x="26962" y="11299"/>
                  </a:lnTo>
                  <a:lnTo>
                    <a:pt x="27188" y="9562"/>
                  </a:lnTo>
                  <a:close/>
                  <a:moveTo>
                    <a:pt x="13385" y="9739"/>
                  </a:moveTo>
                  <a:lnTo>
                    <a:pt x="14350" y="9884"/>
                  </a:lnTo>
                  <a:lnTo>
                    <a:pt x="15316" y="10028"/>
                  </a:lnTo>
                  <a:lnTo>
                    <a:pt x="15122" y="11557"/>
                  </a:lnTo>
                  <a:lnTo>
                    <a:pt x="15090" y="11750"/>
                  </a:lnTo>
                  <a:lnTo>
                    <a:pt x="13160" y="11492"/>
                  </a:lnTo>
                  <a:lnTo>
                    <a:pt x="13192" y="11396"/>
                  </a:lnTo>
                  <a:lnTo>
                    <a:pt x="13289" y="10575"/>
                  </a:lnTo>
                  <a:lnTo>
                    <a:pt x="13385" y="9739"/>
                  </a:lnTo>
                  <a:close/>
                  <a:moveTo>
                    <a:pt x="29440" y="9868"/>
                  </a:moveTo>
                  <a:lnTo>
                    <a:pt x="31370" y="10125"/>
                  </a:lnTo>
                  <a:lnTo>
                    <a:pt x="31129" y="11814"/>
                  </a:lnTo>
                  <a:lnTo>
                    <a:pt x="31129" y="11830"/>
                  </a:lnTo>
                  <a:lnTo>
                    <a:pt x="29343" y="11621"/>
                  </a:lnTo>
                  <a:lnTo>
                    <a:pt x="29215" y="11589"/>
                  </a:lnTo>
                  <a:lnTo>
                    <a:pt x="29231" y="11396"/>
                  </a:lnTo>
                  <a:lnTo>
                    <a:pt x="29440" y="9868"/>
                  </a:lnTo>
                  <a:close/>
                  <a:moveTo>
                    <a:pt x="15669" y="10061"/>
                  </a:moveTo>
                  <a:lnTo>
                    <a:pt x="16007" y="10109"/>
                  </a:lnTo>
                  <a:lnTo>
                    <a:pt x="17600" y="10334"/>
                  </a:lnTo>
                  <a:lnTo>
                    <a:pt x="17535" y="10768"/>
                  </a:lnTo>
                  <a:lnTo>
                    <a:pt x="17471" y="11155"/>
                  </a:lnTo>
                  <a:lnTo>
                    <a:pt x="17471" y="11187"/>
                  </a:lnTo>
                  <a:lnTo>
                    <a:pt x="17359" y="12055"/>
                  </a:lnTo>
                  <a:lnTo>
                    <a:pt x="17085" y="12023"/>
                  </a:lnTo>
                  <a:lnTo>
                    <a:pt x="15428" y="11798"/>
                  </a:lnTo>
                  <a:lnTo>
                    <a:pt x="15509" y="11219"/>
                  </a:lnTo>
                  <a:lnTo>
                    <a:pt x="15541" y="10929"/>
                  </a:lnTo>
                  <a:lnTo>
                    <a:pt x="15669" y="10061"/>
                  </a:lnTo>
                  <a:close/>
                  <a:moveTo>
                    <a:pt x="31660" y="10173"/>
                  </a:moveTo>
                  <a:lnTo>
                    <a:pt x="33606" y="10431"/>
                  </a:lnTo>
                  <a:lnTo>
                    <a:pt x="33349" y="12120"/>
                  </a:lnTo>
                  <a:lnTo>
                    <a:pt x="33349" y="12136"/>
                  </a:lnTo>
                  <a:lnTo>
                    <a:pt x="31563" y="11911"/>
                  </a:lnTo>
                  <a:lnTo>
                    <a:pt x="31451" y="11895"/>
                  </a:lnTo>
                  <a:lnTo>
                    <a:pt x="31467" y="11701"/>
                  </a:lnTo>
                  <a:lnTo>
                    <a:pt x="31660" y="10173"/>
                  </a:lnTo>
                  <a:close/>
                  <a:moveTo>
                    <a:pt x="1883" y="10254"/>
                  </a:moveTo>
                  <a:lnTo>
                    <a:pt x="2173" y="10286"/>
                  </a:lnTo>
                  <a:lnTo>
                    <a:pt x="3170" y="10431"/>
                  </a:lnTo>
                  <a:lnTo>
                    <a:pt x="3250" y="10431"/>
                  </a:lnTo>
                  <a:lnTo>
                    <a:pt x="3653" y="10495"/>
                  </a:lnTo>
                  <a:lnTo>
                    <a:pt x="3830" y="10511"/>
                  </a:lnTo>
                  <a:lnTo>
                    <a:pt x="3813" y="10688"/>
                  </a:lnTo>
                  <a:lnTo>
                    <a:pt x="3749" y="11106"/>
                  </a:lnTo>
                  <a:lnTo>
                    <a:pt x="3588" y="12232"/>
                  </a:lnTo>
                  <a:lnTo>
                    <a:pt x="1947" y="12023"/>
                  </a:lnTo>
                  <a:lnTo>
                    <a:pt x="1658" y="11975"/>
                  </a:lnTo>
                  <a:lnTo>
                    <a:pt x="1883" y="10254"/>
                  </a:lnTo>
                  <a:close/>
                  <a:moveTo>
                    <a:pt x="17922" y="10366"/>
                  </a:moveTo>
                  <a:lnTo>
                    <a:pt x="18018" y="10382"/>
                  </a:lnTo>
                  <a:lnTo>
                    <a:pt x="19852" y="10656"/>
                  </a:lnTo>
                  <a:lnTo>
                    <a:pt x="19723" y="11508"/>
                  </a:lnTo>
                  <a:lnTo>
                    <a:pt x="19595" y="12377"/>
                  </a:lnTo>
                  <a:lnTo>
                    <a:pt x="19482" y="12361"/>
                  </a:lnTo>
                  <a:lnTo>
                    <a:pt x="18452" y="12216"/>
                  </a:lnTo>
                  <a:lnTo>
                    <a:pt x="18147" y="12184"/>
                  </a:lnTo>
                  <a:lnTo>
                    <a:pt x="17664" y="12120"/>
                  </a:lnTo>
                  <a:lnTo>
                    <a:pt x="17825" y="11010"/>
                  </a:lnTo>
                  <a:lnTo>
                    <a:pt x="17873" y="10656"/>
                  </a:lnTo>
                  <a:lnTo>
                    <a:pt x="17922" y="10366"/>
                  </a:lnTo>
                  <a:close/>
                  <a:moveTo>
                    <a:pt x="33928" y="10495"/>
                  </a:moveTo>
                  <a:lnTo>
                    <a:pt x="35858" y="10752"/>
                  </a:lnTo>
                  <a:lnTo>
                    <a:pt x="35698" y="11878"/>
                  </a:lnTo>
                  <a:lnTo>
                    <a:pt x="35617" y="12458"/>
                  </a:lnTo>
                  <a:lnTo>
                    <a:pt x="34008" y="12265"/>
                  </a:lnTo>
                  <a:lnTo>
                    <a:pt x="33703" y="12216"/>
                  </a:lnTo>
                  <a:lnTo>
                    <a:pt x="33719" y="12023"/>
                  </a:lnTo>
                  <a:lnTo>
                    <a:pt x="33928" y="10495"/>
                  </a:lnTo>
                  <a:close/>
                  <a:moveTo>
                    <a:pt x="4119" y="10575"/>
                  </a:moveTo>
                  <a:lnTo>
                    <a:pt x="5953" y="10817"/>
                  </a:lnTo>
                  <a:lnTo>
                    <a:pt x="6066" y="10833"/>
                  </a:lnTo>
                  <a:lnTo>
                    <a:pt x="6050" y="11026"/>
                  </a:lnTo>
                  <a:lnTo>
                    <a:pt x="5856" y="12554"/>
                  </a:lnTo>
                  <a:lnTo>
                    <a:pt x="4425" y="12361"/>
                  </a:lnTo>
                  <a:lnTo>
                    <a:pt x="4103" y="12313"/>
                  </a:lnTo>
                  <a:lnTo>
                    <a:pt x="3894" y="12297"/>
                  </a:lnTo>
                  <a:lnTo>
                    <a:pt x="4006" y="11492"/>
                  </a:lnTo>
                  <a:lnTo>
                    <a:pt x="4006" y="11428"/>
                  </a:lnTo>
                  <a:lnTo>
                    <a:pt x="4055" y="11058"/>
                  </a:lnTo>
                  <a:lnTo>
                    <a:pt x="4119" y="10575"/>
                  </a:lnTo>
                  <a:close/>
                  <a:moveTo>
                    <a:pt x="20142" y="10672"/>
                  </a:moveTo>
                  <a:lnTo>
                    <a:pt x="22072" y="10929"/>
                  </a:lnTo>
                  <a:lnTo>
                    <a:pt x="21975" y="11798"/>
                  </a:lnTo>
                  <a:lnTo>
                    <a:pt x="21863" y="12667"/>
                  </a:lnTo>
                  <a:lnTo>
                    <a:pt x="21734" y="12635"/>
                  </a:lnTo>
                  <a:lnTo>
                    <a:pt x="19932" y="12393"/>
                  </a:lnTo>
                  <a:lnTo>
                    <a:pt x="20125" y="10865"/>
                  </a:lnTo>
                  <a:lnTo>
                    <a:pt x="20142" y="10672"/>
                  </a:lnTo>
                  <a:close/>
                  <a:moveTo>
                    <a:pt x="38093" y="11052"/>
                  </a:moveTo>
                  <a:lnTo>
                    <a:pt x="37858" y="12776"/>
                  </a:lnTo>
                  <a:lnTo>
                    <a:pt x="37858" y="12776"/>
                  </a:lnTo>
                  <a:lnTo>
                    <a:pt x="37885" y="12779"/>
                  </a:lnTo>
                  <a:lnTo>
                    <a:pt x="38127" y="11058"/>
                  </a:lnTo>
                  <a:lnTo>
                    <a:pt x="38093" y="11052"/>
                  </a:lnTo>
                  <a:close/>
                  <a:moveTo>
                    <a:pt x="6371" y="10865"/>
                  </a:moveTo>
                  <a:lnTo>
                    <a:pt x="7336" y="11010"/>
                  </a:lnTo>
                  <a:lnTo>
                    <a:pt x="8302" y="11155"/>
                  </a:lnTo>
                  <a:lnTo>
                    <a:pt x="8173" y="12023"/>
                  </a:lnTo>
                  <a:lnTo>
                    <a:pt x="8060" y="12876"/>
                  </a:lnTo>
                  <a:lnTo>
                    <a:pt x="7095" y="12747"/>
                  </a:lnTo>
                  <a:lnTo>
                    <a:pt x="6130" y="12602"/>
                  </a:lnTo>
                  <a:lnTo>
                    <a:pt x="6243" y="11734"/>
                  </a:lnTo>
                  <a:lnTo>
                    <a:pt x="6371" y="10865"/>
                  </a:lnTo>
                  <a:close/>
                  <a:moveTo>
                    <a:pt x="22394" y="10994"/>
                  </a:moveTo>
                  <a:lnTo>
                    <a:pt x="24356" y="11251"/>
                  </a:lnTo>
                  <a:lnTo>
                    <a:pt x="24099" y="12988"/>
                  </a:lnTo>
                  <a:lnTo>
                    <a:pt x="23102" y="12844"/>
                  </a:lnTo>
                  <a:lnTo>
                    <a:pt x="22168" y="12715"/>
                  </a:lnTo>
                  <a:lnTo>
                    <a:pt x="22378" y="11187"/>
                  </a:lnTo>
                  <a:lnTo>
                    <a:pt x="22394" y="10994"/>
                  </a:lnTo>
                  <a:close/>
                  <a:moveTo>
                    <a:pt x="8639" y="11187"/>
                  </a:moveTo>
                  <a:lnTo>
                    <a:pt x="8945" y="11235"/>
                  </a:lnTo>
                  <a:lnTo>
                    <a:pt x="10570" y="11460"/>
                  </a:lnTo>
                  <a:lnTo>
                    <a:pt x="10329" y="13181"/>
                  </a:lnTo>
                  <a:lnTo>
                    <a:pt x="9733" y="13101"/>
                  </a:lnTo>
                  <a:lnTo>
                    <a:pt x="8382" y="12924"/>
                  </a:lnTo>
                  <a:lnTo>
                    <a:pt x="8479" y="12297"/>
                  </a:lnTo>
                  <a:lnTo>
                    <a:pt x="8639" y="11187"/>
                  </a:lnTo>
                  <a:close/>
                  <a:moveTo>
                    <a:pt x="24646" y="11299"/>
                  </a:moveTo>
                  <a:lnTo>
                    <a:pt x="25563" y="11412"/>
                  </a:lnTo>
                  <a:lnTo>
                    <a:pt x="26576" y="11557"/>
                  </a:lnTo>
                  <a:lnTo>
                    <a:pt x="26496" y="12152"/>
                  </a:lnTo>
                  <a:lnTo>
                    <a:pt x="26480" y="12377"/>
                  </a:lnTo>
                  <a:lnTo>
                    <a:pt x="26432" y="12683"/>
                  </a:lnTo>
                  <a:lnTo>
                    <a:pt x="26367" y="13278"/>
                  </a:lnTo>
                  <a:lnTo>
                    <a:pt x="25305" y="13149"/>
                  </a:lnTo>
                  <a:lnTo>
                    <a:pt x="24823" y="13085"/>
                  </a:lnTo>
                  <a:lnTo>
                    <a:pt x="24501" y="13037"/>
                  </a:lnTo>
                  <a:lnTo>
                    <a:pt x="24405" y="13021"/>
                  </a:lnTo>
                  <a:lnTo>
                    <a:pt x="24646" y="11315"/>
                  </a:lnTo>
                  <a:lnTo>
                    <a:pt x="24646" y="11299"/>
                  </a:lnTo>
                  <a:close/>
                  <a:moveTo>
                    <a:pt x="10924" y="11492"/>
                  </a:moveTo>
                  <a:lnTo>
                    <a:pt x="11246" y="11541"/>
                  </a:lnTo>
                  <a:lnTo>
                    <a:pt x="11905" y="11637"/>
                  </a:lnTo>
                  <a:lnTo>
                    <a:pt x="12806" y="11750"/>
                  </a:lnTo>
                  <a:lnTo>
                    <a:pt x="12709" y="12554"/>
                  </a:lnTo>
                  <a:lnTo>
                    <a:pt x="12661" y="12876"/>
                  </a:lnTo>
                  <a:lnTo>
                    <a:pt x="12581" y="13471"/>
                  </a:lnTo>
                  <a:lnTo>
                    <a:pt x="12581" y="13503"/>
                  </a:lnTo>
                  <a:lnTo>
                    <a:pt x="11696" y="13391"/>
                  </a:lnTo>
                  <a:lnTo>
                    <a:pt x="10650" y="13246"/>
                  </a:lnTo>
                  <a:lnTo>
                    <a:pt x="10892" y="11508"/>
                  </a:lnTo>
                  <a:lnTo>
                    <a:pt x="10924" y="11492"/>
                  </a:lnTo>
                  <a:close/>
                  <a:moveTo>
                    <a:pt x="26898" y="11621"/>
                  </a:moveTo>
                  <a:lnTo>
                    <a:pt x="28539" y="11814"/>
                  </a:lnTo>
                  <a:lnTo>
                    <a:pt x="28828" y="11862"/>
                  </a:lnTo>
                  <a:lnTo>
                    <a:pt x="28828" y="11895"/>
                  </a:lnTo>
                  <a:lnTo>
                    <a:pt x="28587" y="13584"/>
                  </a:lnTo>
                  <a:lnTo>
                    <a:pt x="27284" y="13407"/>
                  </a:lnTo>
                  <a:lnTo>
                    <a:pt x="26978" y="13358"/>
                  </a:lnTo>
                  <a:lnTo>
                    <a:pt x="26657" y="13326"/>
                  </a:lnTo>
                  <a:lnTo>
                    <a:pt x="26737" y="12763"/>
                  </a:lnTo>
                  <a:lnTo>
                    <a:pt x="26785" y="12441"/>
                  </a:lnTo>
                  <a:lnTo>
                    <a:pt x="26818" y="12200"/>
                  </a:lnTo>
                  <a:lnTo>
                    <a:pt x="26898" y="11621"/>
                  </a:lnTo>
                  <a:close/>
                  <a:moveTo>
                    <a:pt x="13128" y="11798"/>
                  </a:moveTo>
                  <a:lnTo>
                    <a:pt x="15058" y="12055"/>
                  </a:lnTo>
                  <a:lnTo>
                    <a:pt x="14817" y="13745"/>
                  </a:lnTo>
                  <a:lnTo>
                    <a:pt x="14817" y="13761"/>
                  </a:lnTo>
                  <a:lnTo>
                    <a:pt x="14511" y="13728"/>
                  </a:lnTo>
                  <a:lnTo>
                    <a:pt x="14189" y="13680"/>
                  </a:lnTo>
                  <a:lnTo>
                    <a:pt x="13031" y="13551"/>
                  </a:lnTo>
                  <a:lnTo>
                    <a:pt x="12902" y="13519"/>
                  </a:lnTo>
                  <a:lnTo>
                    <a:pt x="12935" y="13326"/>
                  </a:lnTo>
                  <a:lnTo>
                    <a:pt x="12983" y="12860"/>
                  </a:lnTo>
                  <a:lnTo>
                    <a:pt x="13031" y="12554"/>
                  </a:lnTo>
                  <a:lnTo>
                    <a:pt x="13128" y="11798"/>
                  </a:lnTo>
                  <a:close/>
                  <a:moveTo>
                    <a:pt x="29134" y="11911"/>
                  </a:moveTo>
                  <a:lnTo>
                    <a:pt x="30968" y="12152"/>
                  </a:lnTo>
                  <a:lnTo>
                    <a:pt x="31081" y="12184"/>
                  </a:lnTo>
                  <a:lnTo>
                    <a:pt x="31065" y="12377"/>
                  </a:lnTo>
                  <a:lnTo>
                    <a:pt x="30871" y="13905"/>
                  </a:lnTo>
                  <a:lnTo>
                    <a:pt x="29874" y="13761"/>
                  </a:lnTo>
                  <a:lnTo>
                    <a:pt x="28909" y="13632"/>
                  </a:lnTo>
                  <a:lnTo>
                    <a:pt x="28909" y="13600"/>
                  </a:lnTo>
                  <a:lnTo>
                    <a:pt x="29134" y="11911"/>
                  </a:lnTo>
                  <a:close/>
                  <a:moveTo>
                    <a:pt x="15364" y="12071"/>
                  </a:moveTo>
                  <a:lnTo>
                    <a:pt x="16828" y="12281"/>
                  </a:lnTo>
                  <a:lnTo>
                    <a:pt x="17310" y="12361"/>
                  </a:lnTo>
                  <a:lnTo>
                    <a:pt x="17069" y="14050"/>
                  </a:lnTo>
                  <a:lnTo>
                    <a:pt x="17069" y="14066"/>
                  </a:lnTo>
                  <a:lnTo>
                    <a:pt x="15444" y="13841"/>
                  </a:lnTo>
                  <a:lnTo>
                    <a:pt x="15139" y="13809"/>
                  </a:lnTo>
                  <a:lnTo>
                    <a:pt x="15155" y="13600"/>
                  </a:lnTo>
                  <a:lnTo>
                    <a:pt x="15364" y="12071"/>
                  </a:lnTo>
                  <a:close/>
                  <a:moveTo>
                    <a:pt x="31386" y="12232"/>
                  </a:moveTo>
                  <a:lnTo>
                    <a:pt x="33220" y="12474"/>
                  </a:lnTo>
                  <a:lnTo>
                    <a:pt x="33333" y="12506"/>
                  </a:lnTo>
                  <a:lnTo>
                    <a:pt x="33220" y="13358"/>
                  </a:lnTo>
                  <a:lnTo>
                    <a:pt x="33091" y="14227"/>
                  </a:lnTo>
                  <a:lnTo>
                    <a:pt x="32191" y="14082"/>
                  </a:lnTo>
                  <a:lnTo>
                    <a:pt x="31161" y="13954"/>
                  </a:lnTo>
                  <a:lnTo>
                    <a:pt x="31161" y="13921"/>
                  </a:lnTo>
                  <a:lnTo>
                    <a:pt x="31386" y="12232"/>
                  </a:lnTo>
                  <a:close/>
                  <a:moveTo>
                    <a:pt x="1610" y="12297"/>
                  </a:moveTo>
                  <a:lnTo>
                    <a:pt x="1883" y="12345"/>
                  </a:lnTo>
                  <a:lnTo>
                    <a:pt x="3540" y="12554"/>
                  </a:lnTo>
                  <a:lnTo>
                    <a:pt x="3508" y="12667"/>
                  </a:lnTo>
                  <a:lnTo>
                    <a:pt x="3460" y="13069"/>
                  </a:lnTo>
                  <a:lnTo>
                    <a:pt x="3411" y="13423"/>
                  </a:lnTo>
                  <a:lnTo>
                    <a:pt x="3379" y="13712"/>
                  </a:lnTo>
                  <a:lnTo>
                    <a:pt x="3315" y="14163"/>
                  </a:lnTo>
                  <a:lnTo>
                    <a:pt x="3299" y="14291"/>
                  </a:lnTo>
                  <a:lnTo>
                    <a:pt x="3170" y="14275"/>
                  </a:lnTo>
                  <a:lnTo>
                    <a:pt x="1642" y="14066"/>
                  </a:lnTo>
                  <a:lnTo>
                    <a:pt x="1368" y="14034"/>
                  </a:lnTo>
                  <a:lnTo>
                    <a:pt x="1610" y="12297"/>
                  </a:lnTo>
                  <a:close/>
                  <a:moveTo>
                    <a:pt x="17632" y="12393"/>
                  </a:moveTo>
                  <a:lnTo>
                    <a:pt x="18163" y="12474"/>
                  </a:lnTo>
                  <a:lnTo>
                    <a:pt x="18485" y="12522"/>
                  </a:lnTo>
                  <a:lnTo>
                    <a:pt x="19579" y="12683"/>
                  </a:lnTo>
                  <a:lnTo>
                    <a:pt x="19450" y="13761"/>
                  </a:lnTo>
                  <a:lnTo>
                    <a:pt x="19402" y="14082"/>
                  </a:lnTo>
                  <a:lnTo>
                    <a:pt x="19353" y="14388"/>
                  </a:lnTo>
                  <a:lnTo>
                    <a:pt x="19353" y="14404"/>
                  </a:lnTo>
                  <a:lnTo>
                    <a:pt x="18452" y="14291"/>
                  </a:lnTo>
                  <a:lnTo>
                    <a:pt x="17407" y="14147"/>
                  </a:lnTo>
                  <a:lnTo>
                    <a:pt x="17535" y="13278"/>
                  </a:lnTo>
                  <a:lnTo>
                    <a:pt x="17632" y="12393"/>
                  </a:lnTo>
                  <a:close/>
                  <a:moveTo>
                    <a:pt x="33654" y="12522"/>
                  </a:moveTo>
                  <a:lnTo>
                    <a:pt x="34684" y="12651"/>
                  </a:lnTo>
                  <a:lnTo>
                    <a:pt x="35585" y="12779"/>
                  </a:lnTo>
                  <a:lnTo>
                    <a:pt x="35344" y="14517"/>
                  </a:lnTo>
                  <a:lnTo>
                    <a:pt x="33413" y="14243"/>
                  </a:lnTo>
                  <a:lnTo>
                    <a:pt x="33494" y="13616"/>
                  </a:lnTo>
                  <a:lnTo>
                    <a:pt x="33654" y="12522"/>
                  </a:lnTo>
                  <a:close/>
                  <a:moveTo>
                    <a:pt x="3862" y="12602"/>
                  </a:moveTo>
                  <a:lnTo>
                    <a:pt x="4216" y="12635"/>
                  </a:lnTo>
                  <a:lnTo>
                    <a:pt x="5808" y="12860"/>
                  </a:lnTo>
                  <a:lnTo>
                    <a:pt x="5567" y="14597"/>
                  </a:lnTo>
                  <a:lnTo>
                    <a:pt x="4570" y="14452"/>
                  </a:lnTo>
                  <a:lnTo>
                    <a:pt x="4023" y="14372"/>
                  </a:lnTo>
                  <a:lnTo>
                    <a:pt x="3636" y="14308"/>
                  </a:lnTo>
                  <a:lnTo>
                    <a:pt x="3685" y="14050"/>
                  </a:lnTo>
                  <a:lnTo>
                    <a:pt x="3813" y="12876"/>
                  </a:lnTo>
                  <a:lnTo>
                    <a:pt x="3846" y="12795"/>
                  </a:lnTo>
                  <a:lnTo>
                    <a:pt x="3862" y="12602"/>
                  </a:lnTo>
                  <a:close/>
                  <a:moveTo>
                    <a:pt x="19884" y="12747"/>
                  </a:moveTo>
                  <a:lnTo>
                    <a:pt x="21815" y="12988"/>
                  </a:lnTo>
                  <a:lnTo>
                    <a:pt x="21654" y="14163"/>
                  </a:lnTo>
                  <a:lnTo>
                    <a:pt x="21573" y="14694"/>
                  </a:lnTo>
                  <a:lnTo>
                    <a:pt x="21573" y="14710"/>
                  </a:lnTo>
                  <a:lnTo>
                    <a:pt x="21412" y="14694"/>
                  </a:lnTo>
                  <a:lnTo>
                    <a:pt x="20109" y="14517"/>
                  </a:lnTo>
                  <a:lnTo>
                    <a:pt x="19804" y="14468"/>
                  </a:lnTo>
                  <a:lnTo>
                    <a:pt x="19643" y="14452"/>
                  </a:lnTo>
                  <a:lnTo>
                    <a:pt x="19691" y="14227"/>
                  </a:lnTo>
                  <a:lnTo>
                    <a:pt x="19723" y="13889"/>
                  </a:lnTo>
                  <a:lnTo>
                    <a:pt x="19772" y="13600"/>
                  </a:lnTo>
                  <a:lnTo>
                    <a:pt x="19884" y="12747"/>
                  </a:lnTo>
                  <a:close/>
                  <a:moveTo>
                    <a:pt x="37814" y="13097"/>
                  </a:moveTo>
                  <a:lnTo>
                    <a:pt x="37581" y="14805"/>
                  </a:lnTo>
                  <a:lnTo>
                    <a:pt x="37581" y="14805"/>
                  </a:lnTo>
                  <a:lnTo>
                    <a:pt x="37596" y="14806"/>
                  </a:lnTo>
                  <a:lnTo>
                    <a:pt x="37837" y="13101"/>
                  </a:lnTo>
                  <a:lnTo>
                    <a:pt x="37814" y="13097"/>
                  </a:lnTo>
                  <a:close/>
                  <a:moveTo>
                    <a:pt x="6066" y="12924"/>
                  </a:moveTo>
                  <a:lnTo>
                    <a:pt x="6548" y="12988"/>
                  </a:lnTo>
                  <a:lnTo>
                    <a:pt x="8012" y="13181"/>
                  </a:lnTo>
                  <a:lnTo>
                    <a:pt x="7771" y="14919"/>
                  </a:lnTo>
                  <a:lnTo>
                    <a:pt x="5921" y="14678"/>
                  </a:lnTo>
                  <a:lnTo>
                    <a:pt x="5824" y="14645"/>
                  </a:lnTo>
                  <a:lnTo>
                    <a:pt x="6066" y="12924"/>
                  </a:lnTo>
                  <a:close/>
                  <a:moveTo>
                    <a:pt x="22136" y="12988"/>
                  </a:moveTo>
                  <a:lnTo>
                    <a:pt x="22522" y="13037"/>
                  </a:lnTo>
                  <a:lnTo>
                    <a:pt x="23102" y="13165"/>
                  </a:lnTo>
                  <a:lnTo>
                    <a:pt x="23874" y="13262"/>
                  </a:lnTo>
                  <a:lnTo>
                    <a:pt x="24067" y="13278"/>
                  </a:lnTo>
                  <a:lnTo>
                    <a:pt x="24067" y="13310"/>
                  </a:lnTo>
                  <a:lnTo>
                    <a:pt x="24018" y="13600"/>
                  </a:lnTo>
                  <a:lnTo>
                    <a:pt x="23954" y="14131"/>
                  </a:lnTo>
                  <a:lnTo>
                    <a:pt x="23825" y="14999"/>
                  </a:lnTo>
                  <a:lnTo>
                    <a:pt x="22860" y="14854"/>
                  </a:lnTo>
                  <a:lnTo>
                    <a:pt x="21895" y="14710"/>
                  </a:lnTo>
                  <a:lnTo>
                    <a:pt x="21975" y="14195"/>
                  </a:lnTo>
                  <a:lnTo>
                    <a:pt x="22024" y="13841"/>
                  </a:lnTo>
                  <a:lnTo>
                    <a:pt x="22072" y="13407"/>
                  </a:lnTo>
                  <a:lnTo>
                    <a:pt x="22136" y="12988"/>
                  </a:lnTo>
                  <a:close/>
                  <a:moveTo>
                    <a:pt x="8350" y="13214"/>
                  </a:moveTo>
                  <a:lnTo>
                    <a:pt x="9315" y="13358"/>
                  </a:lnTo>
                  <a:lnTo>
                    <a:pt x="10280" y="13503"/>
                  </a:lnTo>
                  <a:lnTo>
                    <a:pt x="10280" y="13519"/>
                  </a:lnTo>
                  <a:lnTo>
                    <a:pt x="10055" y="15208"/>
                  </a:lnTo>
                  <a:lnTo>
                    <a:pt x="10055" y="15224"/>
                  </a:lnTo>
                  <a:lnTo>
                    <a:pt x="10023" y="15224"/>
                  </a:lnTo>
                  <a:lnTo>
                    <a:pt x="8125" y="14951"/>
                  </a:lnTo>
                  <a:lnTo>
                    <a:pt x="8221" y="14147"/>
                  </a:lnTo>
                  <a:lnTo>
                    <a:pt x="8350" y="13214"/>
                  </a:lnTo>
                  <a:close/>
                  <a:moveTo>
                    <a:pt x="24388" y="13278"/>
                  </a:moveTo>
                  <a:lnTo>
                    <a:pt x="24485" y="13310"/>
                  </a:lnTo>
                  <a:lnTo>
                    <a:pt x="24919" y="13358"/>
                  </a:lnTo>
                  <a:lnTo>
                    <a:pt x="26335" y="13568"/>
                  </a:lnTo>
                  <a:lnTo>
                    <a:pt x="26206" y="14452"/>
                  </a:lnTo>
                  <a:lnTo>
                    <a:pt x="26206" y="14468"/>
                  </a:lnTo>
                  <a:lnTo>
                    <a:pt x="26142" y="14887"/>
                  </a:lnTo>
                  <a:lnTo>
                    <a:pt x="26078" y="15289"/>
                  </a:lnTo>
                  <a:lnTo>
                    <a:pt x="25965" y="15273"/>
                  </a:lnTo>
                  <a:lnTo>
                    <a:pt x="25724" y="15241"/>
                  </a:lnTo>
                  <a:lnTo>
                    <a:pt x="25354" y="15176"/>
                  </a:lnTo>
                  <a:lnTo>
                    <a:pt x="24147" y="15015"/>
                  </a:lnTo>
                  <a:lnTo>
                    <a:pt x="24308" y="13905"/>
                  </a:lnTo>
                  <a:lnTo>
                    <a:pt x="24356" y="13568"/>
                  </a:lnTo>
                  <a:lnTo>
                    <a:pt x="24388" y="13278"/>
                  </a:lnTo>
                  <a:close/>
                  <a:moveTo>
                    <a:pt x="10602" y="13519"/>
                  </a:moveTo>
                  <a:lnTo>
                    <a:pt x="12420" y="13761"/>
                  </a:lnTo>
                  <a:lnTo>
                    <a:pt x="12532" y="13793"/>
                  </a:lnTo>
                  <a:lnTo>
                    <a:pt x="12500" y="13986"/>
                  </a:lnTo>
                  <a:lnTo>
                    <a:pt x="12339" y="15176"/>
                  </a:lnTo>
                  <a:lnTo>
                    <a:pt x="12307" y="15466"/>
                  </a:lnTo>
                  <a:lnTo>
                    <a:pt x="12307" y="15514"/>
                  </a:lnTo>
                  <a:lnTo>
                    <a:pt x="11085" y="15353"/>
                  </a:lnTo>
                  <a:lnTo>
                    <a:pt x="10345" y="15257"/>
                  </a:lnTo>
                  <a:lnTo>
                    <a:pt x="10377" y="15096"/>
                  </a:lnTo>
                  <a:lnTo>
                    <a:pt x="10473" y="14388"/>
                  </a:lnTo>
                  <a:lnTo>
                    <a:pt x="10602" y="13519"/>
                  </a:lnTo>
                  <a:close/>
                  <a:moveTo>
                    <a:pt x="26625" y="13632"/>
                  </a:moveTo>
                  <a:lnTo>
                    <a:pt x="26898" y="13664"/>
                  </a:lnTo>
                  <a:lnTo>
                    <a:pt x="27220" y="13712"/>
                  </a:lnTo>
                  <a:lnTo>
                    <a:pt x="28555" y="13889"/>
                  </a:lnTo>
                  <a:lnTo>
                    <a:pt x="28426" y="14758"/>
                  </a:lnTo>
                  <a:lnTo>
                    <a:pt x="28314" y="15611"/>
                  </a:lnTo>
                  <a:lnTo>
                    <a:pt x="28185" y="15594"/>
                  </a:lnTo>
                  <a:lnTo>
                    <a:pt x="26383" y="15353"/>
                  </a:lnTo>
                  <a:lnTo>
                    <a:pt x="26480" y="14629"/>
                  </a:lnTo>
                  <a:lnTo>
                    <a:pt x="26544" y="14163"/>
                  </a:lnTo>
                  <a:lnTo>
                    <a:pt x="26608" y="13825"/>
                  </a:lnTo>
                  <a:lnTo>
                    <a:pt x="26625" y="13632"/>
                  </a:lnTo>
                  <a:close/>
                  <a:moveTo>
                    <a:pt x="12838" y="13809"/>
                  </a:moveTo>
                  <a:lnTo>
                    <a:pt x="14029" y="13970"/>
                  </a:lnTo>
                  <a:lnTo>
                    <a:pt x="14415" y="14018"/>
                  </a:lnTo>
                  <a:lnTo>
                    <a:pt x="14672" y="14066"/>
                  </a:lnTo>
                  <a:lnTo>
                    <a:pt x="14801" y="14082"/>
                  </a:lnTo>
                  <a:lnTo>
                    <a:pt x="14720" y="14694"/>
                  </a:lnTo>
                  <a:lnTo>
                    <a:pt x="14559" y="15804"/>
                  </a:lnTo>
                  <a:lnTo>
                    <a:pt x="14254" y="15755"/>
                  </a:lnTo>
                  <a:lnTo>
                    <a:pt x="13063" y="15611"/>
                  </a:lnTo>
                  <a:lnTo>
                    <a:pt x="12742" y="15578"/>
                  </a:lnTo>
                  <a:lnTo>
                    <a:pt x="12597" y="15562"/>
                  </a:lnTo>
                  <a:lnTo>
                    <a:pt x="12597" y="15530"/>
                  </a:lnTo>
                  <a:lnTo>
                    <a:pt x="12645" y="15208"/>
                  </a:lnTo>
                  <a:lnTo>
                    <a:pt x="12726" y="14661"/>
                  </a:lnTo>
                  <a:lnTo>
                    <a:pt x="12838" y="13809"/>
                  </a:lnTo>
                  <a:close/>
                  <a:moveTo>
                    <a:pt x="28877" y="13954"/>
                  </a:moveTo>
                  <a:lnTo>
                    <a:pt x="30807" y="14211"/>
                  </a:lnTo>
                  <a:lnTo>
                    <a:pt x="30566" y="15932"/>
                  </a:lnTo>
                  <a:lnTo>
                    <a:pt x="29585" y="15804"/>
                  </a:lnTo>
                  <a:lnTo>
                    <a:pt x="28651" y="15675"/>
                  </a:lnTo>
                  <a:lnTo>
                    <a:pt x="28845" y="14147"/>
                  </a:lnTo>
                  <a:lnTo>
                    <a:pt x="28877" y="13954"/>
                  </a:lnTo>
                  <a:close/>
                  <a:moveTo>
                    <a:pt x="15090" y="14147"/>
                  </a:moveTo>
                  <a:lnTo>
                    <a:pt x="16924" y="14388"/>
                  </a:lnTo>
                  <a:lnTo>
                    <a:pt x="17021" y="14404"/>
                  </a:lnTo>
                  <a:lnTo>
                    <a:pt x="16779" y="16141"/>
                  </a:lnTo>
                  <a:lnTo>
                    <a:pt x="15911" y="16013"/>
                  </a:lnTo>
                  <a:lnTo>
                    <a:pt x="14849" y="15884"/>
                  </a:lnTo>
                  <a:lnTo>
                    <a:pt x="14929" y="15273"/>
                  </a:lnTo>
                  <a:lnTo>
                    <a:pt x="15090" y="14147"/>
                  </a:lnTo>
                  <a:close/>
                  <a:moveTo>
                    <a:pt x="31129" y="14243"/>
                  </a:moveTo>
                  <a:lnTo>
                    <a:pt x="32030" y="14372"/>
                  </a:lnTo>
                  <a:lnTo>
                    <a:pt x="33059" y="14517"/>
                  </a:lnTo>
                  <a:lnTo>
                    <a:pt x="33059" y="14533"/>
                  </a:lnTo>
                  <a:lnTo>
                    <a:pt x="32818" y="16222"/>
                  </a:lnTo>
                  <a:lnTo>
                    <a:pt x="30984" y="15997"/>
                  </a:lnTo>
                  <a:lnTo>
                    <a:pt x="30888" y="15981"/>
                  </a:lnTo>
                  <a:lnTo>
                    <a:pt x="31129" y="14243"/>
                  </a:lnTo>
                  <a:close/>
                  <a:moveTo>
                    <a:pt x="1320" y="14324"/>
                  </a:moveTo>
                  <a:lnTo>
                    <a:pt x="1610" y="14372"/>
                  </a:lnTo>
                  <a:lnTo>
                    <a:pt x="3250" y="14597"/>
                  </a:lnTo>
                  <a:lnTo>
                    <a:pt x="3057" y="16061"/>
                  </a:lnTo>
                  <a:lnTo>
                    <a:pt x="3009" y="16302"/>
                  </a:lnTo>
                  <a:lnTo>
                    <a:pt x="3009" y="16318"/>
                  </a:lnTo>
                  <a:lnTo>
                    <a:pt x="2929" y="16318"/>
                  </a:lnTo>
                  <a:lnTo>
                    <a:pt x="2108" y="16206"/>
                  </a:lnTo>
                  <a:lnTo>
                    <a:pt x="1336" y="16093"/>
                  </a:lnTo>
                  <a:lnTo>
                    <a:pt x="1063" y="16061"/>
                  </a:lnTo>
                  <a:lnTo>
                    <a:pt x="1320" y="14324"/>
                  </a:lnTo>
                  <a:close/>
                  <a:moveTo>
                    <a:pt x="17359" y="14452"/>
                  </a:moveTo>
                  <a:lnTo>
                    <a:pt x="18356" y="14597"/>
                  </a:lnTo>
                  <a:lnTo>
                    <a:pt x="19289" y="14710"/>
                  </a:lnTo>
                  <a:lnTo>
                    <a:pt x="19064" y="16238"/>
                  </a:lnTo>
                  <a:lnTo>
                    <a:pt x="19048" y="16447"/>
                  </a:lnTo>
                  <a:lnTo>
                    <a:pt x="17117" y="16174"/>
                  </a:lnTo>
                  <a:lnTo>
                    <a:pt x="17359" y="14452"/>
                  </a:lnTo>
                  <a:close/>
                  <a:moveTo>
                    <a:pt x="33381" y="14565"/>
                  </a:moveTo>
                  <a:lnTo>
                    <a:pt x="34346" y="14710"/>
                  </a:lnTo>
                  <a:lnTo>
                    <a:pt x="35311" y="14854"/>
                  </a:lnTo>
                  <a:lnTo>
                    <a:pt x="35311" y="14887"/>
                  </a:lnTo>
                  <a:lnTo>
                    <a:pt x="35070" y="16576"/>
                  </a:lnTo>
                  <a:lnTo>
                    <a:pt x="33140" y="16302"/>
                  </a:lnTo>
                  <a:lnTo>
                    <a:pt x="33252" y="15434"/>
                  </a:lnTo>
                  <a:lnTo>
                    <a:pt x="33381" y="14565"/>
                  </a:lnTo>
                  <a:close/>
                  <a:moveTo>
                    <a:pt x="3572" y="14645"/>
                  </a:moveTo>
                  <a:lnTo>
                    <a:pt x="3878" y="14694"/>
                  </a:lnTo>
                  <a:lnTo>
                    <a:pt x="4376" y="14758"/>
                  </a:lnTo>
                  <a:lnTo>
                    <a:pt x="4923" y="14822"/>
                  </a:lnTo>
                  <a:lnTo>
                    <a:pt x="5535" y="14903"/>
                  </a:lnTo>
                  <a:lnTo>
                    <a:pt x="5374" y="16013"/>
                  </a:lnTo>
                  <a:lnTo>
                    <a:pt x="5293" y="16624"/>
                  </a:lnTo>
                  <a:lnTo>
                    <a:pt x="4328" y="16479"/>
                  </a:lnTo>
                  <a:lnTo>
                    <a:pt x="3363" y="16334"/>
                  </a:lnTo>
                  <a:lnTo>
                    <a:pt x="3379" y="16206"/>
                  </a:lnTo>
                  <a:lnTo>
                    <a:pt x="3411" y="15852"/>
                  </a:lnTo>
                  <a:lnTo>
                    <a:pt x="3460" y="15514"/>
                  </a:lnTo>
                  <a:lnTo>
                    <a:pt x="3572" y="14645"/>
                  </a:lnTo>
                  <a:close/>
                  <a:moveTo>
                    <a:pt x="19611" y="14774"/>
                  </a:moveTo>
                  <a:lnTo>
                    <a:pt x="19707" y="14790"/>
                  </a:lnTo>
                  <a:lnTo>
                    <a:pt x="19739" y="14790"/>
                  </a:lnTo>
                  <a:lnTo>
                    <a:pt x="20029" y="14838"/>
                  </a:lnTo>
                  <a:lnTo>
                    <a:pt x="21252" y="14999"/>
                  </a:lnTo>
                  <a:lnTo>
                    <a:pt x="21541" y="15031"/>
                  </a:lnTo>
                  <a:lnTo>
                    <a:pt x="21509" y="15160"/>
                  </a:lnTo>
                  <a:lnTo>
                    <a:pt x="21316" y="16560"/>
                  </a:lnTo>
                  <a:lnTo>
                    <a:pt x="21300" y="16769"/>
                  </a:lnTo>
                  <a:lnTo>
                    <a:pt x="19369" y="16495"/>
                  </a:lnTo>
                  <a:lnTo>
                    <a:pt x="19385" y="16302"/>
                  </a:lnTo>
                  <a:lnTo>
                    <a:pt x="19611" y="14774"/>
                  </a:lnTo>
                  <a:close/>
                  <a:moveTo>
                    <a:pt x="37421" y="15975"/>
                  </a:moveTo>
                  <a:lnTo>
                    <a:pt x="37300" y="16862"/>
                  </a:lnTo>
                  <a:lnTo>
                    <a:pt x="37300" y="16862"/>
                  </a:lnTo>
                  <a:lnTo>
                    <a:pt x="37322" y="16865"/>
                  </a:lnTo>
                  <a:lnTo>
                    <a:pt x="37421" y="15975"/>
                  </a:lnTo>
                  <a:close/>
                  <a:moveTo>
                    <a:pt x="5824" y="14951"/>
                  </a:moveTo>
                  <a:lnTo>
                    <a:pt x="6790" y="15080"/>
                  </a:lnTo>
                  <a:lnTo>
                    <a:pt x="7755" y="15208"/>
                  </a:lnTo>
                  <a:lnTo>
                    <a:pt x="7642" y="16077"/>
                  </a:lnTo>
                  <a:lnTo>
                    <a:pt x="7513" y="16946"/>
                  </a:lnTo>
                  <a:lnTo>
                    <a:pt x="5583" y="16688"/>
                  </a:lnTo>
                  <a:lnTo>
                    <a:pt x="5744" y="15562"/>
                  </a:lnTo>
                  <a:lnTo>
                    <a:pt x="5824" y="14951"/>
                  </a:lnTo>
                  <a:close/>
                  <a:moveTo>
                    <a:pt x="21863" y="15048"/>
                  </a:moveTo>
                  <a:lnTo>
                    <a:pt x="23327" y="15257"/>
                  </a:lnTo>
                  <a:lnTo>
                    <a:pt x="23777" y="15321"/>
                  </a:lnTo>
                  <a:lnTo>
                    <a:pt x="23665" y="16254"/>
                  </a:lnTo>
                  <a:lnTo>
                    <a:pt x="23616" y="16560"/>
                  </a:lnTo>
                  <a:lnTo>
                    <a:pt x="23568" y="17010"/>
                  </a:lnTo>
                  <a:lnTo>
                    <a:pt x="23568" y="17026"/>
                  </a:lnTo>
                  <a:lnTo>
                    <a:pt x="22635" y="16930"/>
                  </a:lnTo>
                  <a:lnTo>
                    <a:pt x="21863" y="16817"/>
                  </a:lnTo>
                  <a:lnTo>
                    <a:pt x="21605" y="16785"/>
                  </a:lnTo>
                  <a:lnTo>
                    <a:pt x="21638" y="16576"/>
                  </a:lnTo>
                  <a:lnTo>
                    <a:pt x="21654" y="16463"/>
                  </a:lnTo>
                  <a:lnTo>
                    <a:pt x="21863" y="15048"/>
                  </a:lnTo>
                  <a:close/>
                  <a:moveTo>
                    <a:pt x="8060" y="15257"/>
                  </a:moveTo>
                  <a:lnTo>
                    <a:pt x="9749" y="15482"/>
                  </a:lnTo>
                  <a:lnTo>
                    <a:pt x="9991" y="15514"/>
                  </a:lnTo>
                  <a:lnTo>
                    <a:pt x="9910" y="16141"/>
                  </a:lnTo>
                  <a:lnTo>
                    <a:pt x="9878" y="16383"/>
                  </a:lnTo>
                  <a:lnTo>
                    <a:pt x="9814" y="16865"/>
                  </a:lnTo>
                  <a:lnTo>
                    <a:pt x="9766" y="17171"/>
                  </a:lnTo>
                  <a:lnTo>
                    <a:pt x="9749" y="17235"/>
                  </a:lnTo>
                  <a:lnTo>
                    <a:pt x="9653" y="17219"/>
                  </a:lnTo>
                  <a:lnTo>
                    <a:pt x="8559" y="17091"/>
                  </a:lnTo>
                  <a:lnTo>
                    <a:pt x="8269" y="17042"/>
                  </a:lnTo>
                  <a:lnTo>
                    <a:pt x="7835" y="16978"/>
                  </a:lnTo>
                  <a:lnTo>
                    <a:pt x="8044" y="15450"/>
                  </a:lnTo>
                  <a:lnTo>
                    <a:pt x="8060" y="15257"/>
                  </a:lnTo>
                  <a:close/>
                  <a:moveTo>
                    <a:pt x="24115" y="15369"/>
                  </a:moveTo>
                  <a:lnTo>
                    <a:pt x="25161" y="15514"/>
                  </a:lnTo>
                  <a:lnTo>
                    <a:pt x="25482" y="15562"/>
                  </a:lnTo>
                  <a:lnTo>
                    <a:pt x="26045" y="15627"/>
                  </a:lnTo>
                  <a:lnTo>
                    <a:pt x="25804" y="17364"/>
                  </a:lnTo>
                  <a:lnTo>
                    <a:pt x="24549" y="17187"/>
                  </a:lnTo>
                  <a:lnTo>
                    <a:pt x="23874" y="17091"/>
                  </a:lnTo>
                  <a:lnTo>
                    <a:pt x="23922" y="16624"/>
                  </a:lnTo>
                  <a:lnTo>
                    <a:pt x="23970" y="16318"/>
                  </a:lnTo>
                  <a:lnTo>
                    <a:pt x="23986" y="16238"/>
                  </a:lnTo>
                  <a:lnTo>
                    <a:pt x="24115" y="15369"/>
                  </a:lnTo>
                  <a:close/>
                  <a:moveTo>
                    <a:pt x="10296" y="15530"/>
                  </a:moveTo>
                  <a:lnTo>
                    <a:pt x="12227" y="15804"/>
                  </a:lnTo>
                  <a:lnTo>
                    <a:pt x="11986" y="17525"/>
                  </a:lnTo>
                  <a:lnTo>
                    <a:pt x="10972" y="17380"/>
                  </a:lnTo>
                  <a:lnTo>
                    <a:pt x="10055" y="17268"/>
                  </a:lnTo>
                  <a:lnTo>
                    <a:pt x="10071" y="17187"/>
                  </a:lnTo>
                  <a:lnTo>
                    <a:pt x="10136" y="16881"/>
                  </a:lnTo>
                  <a:lnTo>
                    <a:pt x="10216" y="16254"/>
                  </a:lnTo>
                  <a:lnTo>
                    <a:pt x="10248" y="15932"/>
                  </a:lnTo>
                  <a:lnTo>
                    <a:pt x="10280" y="15739"/>
                  </a:lnTo>
                  <a:lnTo>
                    <a:pt x="10296" y="15530"/>
                  </a:lnTo>
                  <a:close/>
                  <a:moveTo>
                    <a:pt x="26335" y="15675"/>
                  </a:moveTo>
                  <a:lnTo>
                    <a:pt x="28265" y="15932"/>
                  </a:lnTo>
                  <a:lnTo>
                    <a:pt x="28024" y="17670"/>
                  </a:lnTo>
                  <a:lnTo>
                    <a:pt x="26222" y="17428"/>
                  </a:lnTo>
                  <a:lnTo>
                    <a:pt x="26094" y="17412"/>
                  </a:lnTo>
                  <a:lnTo>
                    <a:pt x="26335" y="15675"/>
                  </a:lnTo>
                  <a:close/>
                  <a:moveTo>
                    <a:pt x="12565" y="15852"/>
                  </a:moveTo>
                  <a:lnTo>
                    <a:pt x="12661" y="15884"/>
                  </a:lnTo>
                  <a:lnTo>
                    <a:pt x="14511" y="16141"/>
                  </a:lnTo>
                  <a:lnTo>
                    <a:pt x="14511" y="16158"/>
                  </a:lnTo>
                  <a:lnTo>
                    <a:pt x="14270" y="17863"/>
                  </a:lnTo>
                  <a:lnTo>
                    <a:pt x="12420" y="17605"/>
                  </a:lnTo>
                  <a:lnTo>
                    <a:pt x="12323" y="17589"/>
                  </a:lnTo>
                  <a:lnTo>
                    <a:pt x="12565" y="15852"/>
                  </a:lnTo>
                  <a:close/>
                  <a:moveTo>
                    <a:pt x="28619" y="15981"/>
                  </a:moveTo>
                  <a:lnTo>
                    <a:pt x="29955" y="16158"/>
                  </a:lnTo>
                  <a:lnTo>
                    <a:pt x="30566" y="16238"/>
                  </a:lnTo>
                  <a:lnTo>
                    <a:pt x="30405" y="17348"/>
                  </a:lnTo>
                  <a:lnTo>
                    <a:pt x="30308" y="17991"/>
                  </a:lnTo>
                  <a:lnTo>
                    <a:pt x="29343" y="17847"/>
                  </a:lnTo>
                  <a:lnTo>
                    <a:pt x="28812" y="17766"/>
                  </a:lnTo>
                  <a:lnTo>
                    <a:pt x="28378" y="17702"/>
                  </a:lnTo>
                  <a:lnTo>
                    <a:pt x="28378" y="17686"/>
                  </a:lnTo>
                  <a:lnTo>
                    <a:pt x="28491" y="16849"/>
                  </a:lnTo>
                  <a:lnTo>
                    <a:pt x="28619" y="15981"/>
                  </a:lnTo>
                  <a:close/>
                  <a:moveTo>
                    <a:pt x="761" y="18080"/>
                  </a:moveTo>
                  <a:lnTo>
                    <a:pt x="757" y="18104"/>
                  </a:lnTo>
                  <a:lnTo>
                    <a:pt x="758" y="18104"/>
                  </a:lnTo>
                  <a:lnTo>
                    <a:pt x="758" y="18104"/>
                  </a:lnTo>
                  <a:lnTo>
                    <a:pt x="761" y="18080"/>
                  </a:lnTo>
                  <a:close/>
                  <a:moveTo>
                    <a:pt x="14833" y="16174"/>
                  </a:moveTo>
                  <a:lnTo>
                    <a:pt x="15798" y="16318"/>
                  </a:lnTo>
                  <a:lnTo>
                    <a:pt x="16763" y="16463"/>
                  </a:lnTo>
                  <a:lnTo>
                    <a:pt x="16763" y="16479"/>
                  </a:lnTo>
                  <a:lnTo>
                    <a:pt x="16522" y="18168"/>
                  </a:lnTo>
                  <a:lnTo>
                    <a:pt x="14592" y="17911"/>
                  </a:lnTo>
                  <a:lnTo>
                    <a:pt x="14720" y="17042"/>
                  </a:lnTo>
                  <a:lnTo>
                    <a:pt x="14833" y="16174"/>
                  </a:lnTo>
                  <a:close/>
                  <a:moveTo>
                    <a:pt x="30839" y="16318"/>
                  </a:moveTo>
                  <a:lnTo>
                    <a:pt x="32512" y="16544"/>
                  </a:lnTo>
                  <a:lnTo>
                    <a:pt x="32770" y="16576"/>
                  </a:lnTo>
                  <a:lnTo>
                    <a:pt x="32657" y="17444"/>
                  </a:lnTo>
                  <a:lnTo>
                    <a:pt x="32528" y="18313"/>
                  </a:lnTo>
                  <a:lnTo>
                    <a:pt x="30598" y="18024"/>
                  </a:lnTo>
                  <a:lnTo>
                    <a:pt x="30759" y="16898"/>
                  </a:lnTo>
                  <a:lnTo>
                    <a:pt x="30839" y="16318"/>
                  </a:lnTo>
                  <a:close/>
                  <a:moveTo>
                    <a:pt x="17069" y="16495"/>
                  </a:moveTo>
                  <a:lnTo>
                    <a:pt x="18034" y="16640"/>
                  </a:lnTo>
                  <a:lnTo>
                    <a:pt x="18999" y="16785"/>
                  </a:lnTo>
                  <a:lnTo>
                    <a:pt x="18999" y="16801"/>
                  </a:lnTo>
                  <a:lnTo>
                    <a:pt x="18758" y="18490"/>
                  </a:lnTo>
                  <a:lnTo>
                    <a:pt x="16828" y="18233"/>
                  </a:lnTo>
                  <a:lnTo>
                    <a:pt x="16956" y="17364"/>
                  </a:lnTo>
                  <a:lnTo>
                    <a:pt x="17069" y="16495"/>
                  </a:lnTo>
                  <a:close/>
                  <a:moveTo>
                    <a:pt x="33091" y="16624"/>
                  </a:moveTo>
                  <a:lnTo>
                    <a:pt x="34008" y="16737"/>
                  </a:lnTo>
                  <a:lnTo>
                    <a:pt x="35054" y="16881"/>
                  </a:lnTo>
                  <a:lnTo>
                    <a:pt x="34925" y="17750"/>
                  </a:lnTo>
                  <a:lnTo>
                    <a:pt x="34813" y="18619"/>
                  </a:lnTo>
                  <a:lnTo>
                    <a:pt x="32850" y="18329"/>
                  </a:lnTo>
                  <a:lnTo>
                    <a:pt x="33091" y="16640"/>
                  </a:lnTo>
                  <a:lnTo>
                    <a:pt x="33091" y="16624"/>
                  </a:lnTo>
                  <a:close/>
                  <a:moveTo>
                    <a:pt x="3299" y="16688"/>
                  </a:moveTo>
                  <a:lnTo>
                    <a:pt x="3460" y="16704"/>
                  </a:lnTo>
                  <a:lnTo>
                    <a:pt x="3604" y="16721"/>
                  </a:lnTo>
                  <a:lnTo>
                    <a:pt x="5229" y="16946"/>
                  </a:lnTo>
                  <a:lnTo>
                    <a:pt x="5020" y="18474"/>
                  </a:lnTo>
                  <a:lnTo>
                    <a:pt x="5004" y="18667"/>
                  </a:lnTo>
                  <a:lnTo>
                    <a:pt x="3073" y="18410"/>
                  </a:lnTo>
                  <a:lnTo>
                    <a:pt x="3138" y="17943"/>
                  </a:lnTo>
                  <a:lnTo>
                    <a:pt x="3154" y="17814"/>
                  </a:lnTo>
                  <a:lnTo>
                    <a:pt x="3202" y="17525"/>
                  </a:lnTo>
                  <a:lnTo>
                    <a:pt x="3250" y="16946"/>
                  </a:lnTo>
                  <a:lnTo>
                    <a:pt x="3299" y="16688"/>
                  </a:lnTo>
                  <a:close/>
                  <a:moveTo>
                    <a:pt x="19321" y="16801"/>
                  </a:moveTo>
                  <a:lnTo>
                    <a:pt x="21155" y="17042"/>
                  </a:lnTo>
                  <a:lnTo>
                    <a:pt x="21268" y="17058"/>
                  </a:lnTo>
                  <a:lnTo>
                    <a:pt x="21187" y="17637"/>
                  </a:lnTo>
                  <a:lnTo>
                    <a:pt x="21026" y="18780"/>
                  </a:lnTo>
                  <a:lnTo>
                    <a:pt x="19176" y="18506"/>
                  </a:lnTo>
                  <a:lnTo>
                    <a:pt x="19080" y="18490"/>
                  </a:lnTo>
                  <a:lnTo>
                    <a:pt x="19192" y="17670"/>
                  </a:lnTo>
                  <a:lnTo>
                    <a:pt x="19321" y="16801"/>
                  </a:lnTo>
                  <a:close/>
                  <a:moveTo>
                    <a:pt x="37262" y="17137"/>
                  </a:moveTo>
                  <a:lnTo>
                    <a:pt x="37023" y="18891"/>
                  </a:lnTo>
                  <a:lnTo>
                    <a:pt x="37023" y="18891"/>
                  </a:lnTo>
                  <a:lnTo>
                    <a:pt x="37033" y="18892"/>
                  </a:lnTo>
                  <a:lnTo>
                    <a:pt x="37274" y="17139"/>
                  </a:lnTo>
                  <a:lnTo>
                    <a:pt x="37262" y="17137"/>
                  </a:lnTo>
                  <a:close/>
                  <a:moveTo>
                    <a:pt x="5535" y="16978"/>
                  </a:moveTo>
                  <a:lnTo>
                    <a:pt x="7465" y="17235"/>
                  </a:lnTo>
                  <a:lnTo>
                    <a:pt x="7417" y="17509"/>
                  </a:lnTo>
                  <a:lnTo>
                    <a:pt x="7385" y="17863"/>
                  </a:lnTo>
                  <a:lnTo>
                    <a:pt x="7240" y="18941"/>
                  </a:lnTo>
                  <a:lnTo>
                    <a:pt x="7240" y="18957"/>
                  </a:lnTo>
                  <a:lnTo>
                    <a:pt x="6516" y="18892"/>
                  </a:lnTo>
                  <a:lnTo>
                    <a:pt x="6339" y="18876"/>
                  </a:lnTo>
                  <a:lnTo>
                    <a:pt x="5953" y="18812"/>
                  </a:lnTo>
                  <a:lnTo>
                    <a:pt x="5293" y="18715"/>
                  </a:lnTo>
                  <a:lnTo>
                    <a:pt x="5406" y="17847"/>
                  </a:lnTo>
                  <a:lnTo>
                    <a:pt x="5535" y="16978"/>
                  </a:lnTo>
                  <a:close/>
                  <a:moveTo>
                    <a:pt x="21589" y="17123"/>
                  </a:moveTo>
                  <a:lnTo>
                    <a:pt x="21959" y="17171"/>
                  </a:lnTo>
                  <a:lnTo>
                    <a:pt x="23423" y="17364"/>
                  </a:lnTo>
                  <a:lnTo>
                    <a:pt x="23520" y="17380"/>
                  </a:lnTo>
                  <a:lnTo>
                    <a:pt x="23407" y="18249"/>
                  </a:lnTo>
                  <a:lnTo>
                    <a:pt x="23262" y="19101"/>
                  </a:lnTo>
                  <a:lnTo>
                    <a:pt x="22297" y="18957"/>
                  </a:lnTo>
                  <a:lnTo>
                    <a:pt x="21734" y="18876"/>
                  </a:lnTo>
                  <a:lnTo>
                    <a:pt x="21332" y="18828"/>
                  </a:lnTo>
                  <a:lnTo>
                    <a:pt x="21332" y="18796"/>
                  </a:lnTo>
                  <a:lnTo>
                    <a:pt x="21412" y="18249"/>
                  </a:lnTo>
                  <a:lnTo>
                    <a:pt x="21573" y="17123"/>
                  </a:lnTo>
                  <a:close/>
                  <a:moveTo>
                    <a:pt x="7803" y="17284"/>
                  </a:moveTo>
                  <a:lnTo>
                    <a:pt x="8318" y="17364"/>
                  </a:lnTo>
                  <a:lnTo>
                    <a:pt x="8720" y="17428"/>
                  </a:lnTo>
                  <a:lnTo>
                    <a:pt x="9733" y="17573"/>
                  </a:lnTo>
                  <a:lnTo>
                    <a:pt x="9492" y="19294"/>
                  </a:lnTo>
                  <a:lnTo>
                    <a:pt x="8237" y="19117"/>
                  </a:lnTo>
                  <a:lnTo>
                    <a:pt x="7562" y="19021"/>
                  </a:lnTo>
                  <a:lnTo>
                    <a:pt x="7674" y="18184"/>
                  </a:lnTo>
                  <a:lnTo>
                    <a:pt x="7674" y="18152"/>
                  </a:lnTo>
                  <a:lnTo>
                    <a:pt x="7739" y="17766"/>
                  </a:lnTo>
                  <a:lnTo>
                    <a:pt x="7803" y="17284"/>
                  </a:lnTo>
                  <a:close/>
                  <a:moveTo>
                    <a:pt x="23825" y="17428"/>
                  </a:moveTo>
                  <a:lnTo>
                    <a:pt x="24839" y="17573"/>
                  </a:lnTo>
                  <a:lnTo>
                    <a:pt x="25756" y="17686"/>
                  </a:lnTo>
                  <a:lnTo>
                    <a:pt x="25563" y="19214"/>
                  </a:lnTo>
                  <a:lnTo>
                    <a:pt x="25531" y="19423"/>
                  </a:lnTo>
                  <a:lnTo>
                    <a:pt x="23584" y="19134"/>
                  </a:lnTo>
                  <a:lnTo>
                    <a:pt x="23825" y="17428"/>
                  </a:lnTo>
                  <a:close/>
                  <a:moveTo>
                    <a:pt x="10055" y="17605"/>
                  </a:moveTo>
                  <a:lnTo>
                    <a:pt x="11101" y="17750"/>
                  </a:lnTo>
                  <a:lnTo>
                    <a:pt x="12002" y="17863"/>
                  </a:lnTo>
                  <a:lnTo>
                    <a:pt x="11841" y="19037"/>
                  </a:lnTo>
                  <a:lnTo>
                    <a:pt x="11760" y="19584"/>
                  </a:lnTo>
                  <a:lnTo>
                    <a:pt x="11760" y="19600"/>
                  </a:lnTo>
                  <a:lnTo>
                    <a:pt x="11744" y="19600"/>
                  </a:lnTo>
                  <a:lnTo>
                    <a:pt x="10071" y="19375"/>
                  </a:lnTo>
                  <a:lnTo>
                    <a:pt x="9814" y="19343"/>
                  </a:lnTo>
                  <a:lnTo>
                    <a:pt x="10055" y="17605"/>
                  </a:lnTo>
                  <a:close/>
                  <a:moveTo>
                    <a:pt x="26062" y="17750"/>
                  </a:moveTo>
                  <a:lnTo>
                    <a:pt x="26174" y="17766"/>
                  </a:lnTo>
                  <a:lnTo>
                    <a:pt x="27767" y="17991"/>
                  </a:lnTo>
                  <a:lnTo>
                    <a:pt x="27992" y="18007"/>
                  </a:lnTo>
                  <a:lnTo>
                    <a:pt x="27944" y="18249"/>
                  </a:lnTo>
                  <a:lnTo>
                    <a:pt x="27928" y="18458"/>
                  </a:lnTo>
                  <a:lnTo>
                    <a:pt x="27863" y="19021"/>
                  </a:lnTo>
                  <a:lnTo>
                    <a:pt x="27783" y="19536"/>
                  </a:lnTo>
                  <a:lnTo>
                    <a:pt x="27767" y="19745"/>
                  </a:lnTo>
                  <a:lnTo>
                    <a:pt x="25836" y="19471"/>
                  </a:lnTo>
                  <a:lnTo>
                    <a:pt x="25852" y="19278"/>
                  </a:lnTo>
                  <a:lnTo>
                    <a:pt x="26062" y="17750"/>
                  </a:lnTo>
                  <a:close/>
                  <a:moveTo>
                    <a:pt x="12307" y="17895"/>
                  </a:moveTo>
                  <a:lnTo>
                    <a:pt x="13964" y="18104"/>
                  </a:lnTo>
                  <a:lnTo>
                    <a:pt x="14238" y="18152"/>
                  </a:lnTo>
                  <a:lnTo>
                    <a:pt x="14109" y="19021"/>
                  </a:lnTo>
                  <a:lnTo>
                    <a:pt x="13996" y="19874"/>
                  </a:lnTo>
                  <a:lnTo>
                    <a:pt x="13466" y="19825"/>
                  </a:lnTo>
                  <a:lnTo>
                    <a:pt x="13128" y="19777"/>
                  </a:lnTo>
                  <a:lnTo>
                    <a:pt x="12066" y="19632"/>
                  </a:lnTo>
                  <a:lnTo>
                    <a:pt x="12114" y="19150"/>
                  </a:lnTo>
                  <a:lnTo>
                    <a:pt x="12227" y="18490"/>
                  </a:lnTo>
                  <a:lnTo>
                    <a:pt x="12307" y="17895"/>
                  </a:lnTo>
                  <a:close/>
                  <a:moveTo>
                    <a:pt x="28298" y="17991"/>
                  </a:moveTo>
                  <a:lnTo>
                    <a:pt x="28587" y="18024"/>
                  </a:lnTo>
                  <a:lnTo>
                    <a:pt x="28700" y="18056"/>
                  </a:lnTo>
                  <a:lnTo>
                    <a:pt x="29150" y="18104"/>
                  </a:lnTo>
                  <a:lnTo>
                    <a:pt x="30244" y="18249"/>
                  </a:lnTo>
                  <a:lnTo>
                    <a:pt x="30180" y="18667"/>
                  </a:lnTo>
                  <a:lnTo>
                    <a:pt x="30131" y="18973"/>
                  </a:lnTo>
                  <a:lnTo>
                    <a:pt x="30019" y="19777"/>
                  </a:lnTo>
                  <a:lnTo>
                    <a:pt x="30003" y="19986"/>
                  </a:lnTo>
                  <a:lnTo>
                    <a:pt x="29922" y="20002"/>
                  </a:lnTo>
                  <a:lnTo>
                    <a:pt x="28877" y="19857"/>
                  </a:lnTo>
                  <a:lnTo>
                    <a:pt x="28442" y="19793"/>
                  </a:lnTo>
                  <a:lnTo>
                    <a:pt x="28072" y="19745"/>
                  </a:lnTo>
                  <a:lnTo>
                    <a:pt x="28088" y="19536"/>
                  </a:lnTo>
                  <a:lnTo>
                    <a:pt x="28105" y="19343"/>
                  </a:lnTo>
                  <a:lnTo>
                    <a:pt x="28169" y="18892"/>
                  </a:lnTo>
                  <a:lnTo>
                    <a:pt x="28298" y="17991"/>
                  </a:lnTo>
                  <a:close/>
                  <a:moveTo>
                    <a:pt x="14543" y="18233"/>
                  </a:moveTo>
                  <a:lnTo>
                    <a:pt x="16345" y="18474"/>
                  </a:lnTo>
                  <a:lnTo>
                    <a:pt x="16474" y="18490"/>
                  </a:lnTo>
                  <a:lnTo>
                    <a:pt x="16426" y="18860"/>
                  </a:lnTo>
                  <a:lnTo>
                    <a:pt x="16377" y="19150"/>
                  </a:lnTo>
                  <a:lnTo>
                    <a:pt x="16361" y="19359"/>
                  </a:lnTo>
                  <a:lnTo>
                    <a:pt x="16249" y="20227"/>
                  </a:lnTo>
                  <a:lnTo>
                    <a:pt x="15042" y="20067"/>
                  </a:lnTo>
                  <a:lnTo>
                    <a:pt x="14720" y="20018"/>
                  </a:lnTo>
                  <a:lnTo>
                    <a:pt x="14318" y="19954"/>
                  </a:lnTo>
                  <a:lnTo>
                    <a:pt x="14543" y="18249"/>
                  </a:lnTo>
                  <a:lnTo>
                    <a:pt x="14543" y="18233"/>
                  </a:lnTo>
                  <a:close/>
                  <a:moveTo>
                    <a:pt x="30582" y="18329"/>
                  </a:moveTo>
                  <a:lnTo>
                    <a:pt x="30711" y="18345"/>
                  </a:lnTo>
                  <a:lnTo>
                    <a:pt x="32512" y="18587"/>
                  </a:lnTo>
                  <a:lnTo>
                    <a:pt x="32335" y="19874"/>
                  </a:lnTo>
                  <a:lnTo>
                    <a:pt x="32287" y="20179"/>
                  </a:lnTo>
                  <a:lnTo>
                    <a:pt x="32271" y="20324"/>
                  </a:lnTo>
                  <a:lnTo>
                    <a:pt x="31338" y="20195"/>
                  </a:lnTo>
                  <a:lnTo>
                    <a:pt x="30341" y="20067"/>
                  </a:lnTo>
                  <a:lnTo>
                    <a:pt x="30453" y="19198"/>
                  </a:lnTo>
                  <a:lnTo>
                    <a:pt x="30485" y="19021"/>
                  </a:lnTo>
                  <a:lnTo>
                    <a:pt x="30518" y="18715"/>
                  </a:lnTo>
                  <a:lnTo>
                    <a:pt x="30582" y="18329"/>
                  </a:lnTo>
                  <a:close/>
                  <a:moveTo>
                    <a:pt x="757" y="18410"/>
                  </a:moveTo>
                  <a:lnTo>
                    <a:pt x="1047" y="18458"/>
                  </a:lnTo>
                  <a:lnTo>
                    <a:pt x="1867" y="18571"/>
                  </a:lnTo>
                  <a:lnTo>
                    <a:pt x="2189" y="18619"/>
                  </a:lnTo>
                  <a:lnTo>
                    <a:pt x="2591" y="18667"/>
                  </a:lnTo>
                  <a:lnTo>
                    <a:pt x="2687" y="18699"/>
                  </a:lnTo>
                  <a:lnTo>
                    <a:pt x="2575" y="19552"/>
                  </a:lnTo>
                  <a:lnTo>
                    <a:pt x="2526" y="19841"/>
                  </a:lnTo>
                  <a:lnTo>
                    <a:pt x="2446" y="20421"/>
                  </a:lnTo>
                  <a:lnTo>
                    <a:pt x="2350" y="20404"/>
                  </a:lnTo>
                  <a:lnTo>
                    <a:pt x="789" y="20179"/>
                  </a:lnTo>
                  <a:lnTo>
                    <a:pt x="596" y="20163"/>
                  </a:lnTo>
                  <a:lnTo>
                    <a:pt x="500" y="20131"/>
                  </a:lnTo>
                  <a:lnTo>
                    <a:pt x="757" y="18410"/>
                  </a:lnTo>
                  <a:close/>
                  <a:moveTo>
                    <a:pt x="16795" y="18522"/>
                  </a:moveTo>
                  <a:lnTo>
                    <a:pt x="17696" y="18651"/>
                  </a:lnTo>
                  <a:lnTo>
                    <a:pt x="18742" y="18796"/>
                  </a:lnTo>
                  <a:lnTo>
                    <a:pt x="18694" y="19117"/>
                  </a:lnTo>
                  <a:lnTo>
                    <a:pt x="18662" y="19375"/>
                  </a:lnTo>
                  <a:lnTo>
                    <a:pt x="18662" y="19439"/>
                  </a:lnTo>
                  <a:lnTo>
                    <a:pt x="18517" y="20517"/>
                  </a:lnTo>
                  <a:lnTo>
                    <a:pt x="17455" y="20388"/>
                  </a:lnTo>
                  <a:lnTo>
                    <a:pt x="16554" y="20260"/>
                  </a:lnTo>
                  <a:lnTo>
                    <a:pt x="16683" y="19246"/>
                  </a:lnTo>
                  <a:lnTo>
                    <a:pt x="16731" y="18924"/>
                  </a:lnTo>
                  <a:lnTo>
                    <a:pt x="16795" y="18554"/>
                  </a:lnTo>
                  <a:lnTo>
                    <a:pt x="16795" y="18522"/>
                  </a:lnTo>
                  <a:close/>
                  <a:moveTo>
                    <a:pt x="32834" y="18651"/>
                  </a:moveTo>
                  <a:lnTo>
                    <a:pt x="34764" y="18908"/>
                  </a:lnTo>
                  <a:lnTo>
                    <a:pt x="34604" y="20099"/>
                  </a:lnTo>
                  <a:lnTo>
                    <a:pt x="34523" y="20581"/>
                  </a:lnTo>
                  <a:lnTo>
                    <a:pt x="34523" y="20646"/>
                  </a:lnTo>
                  <a:lnTo>
                    <a:pt x="32721" y="20404"/>
                  </a:lnTo>
                  <a:lnTo>
                    <a:pt x="32593" y="20388"/>
                  </a:lnTo>
                  <a:lnTo>
                    <a:pt x="32609" y="20227"/>
                  </a:lnTo>
                  <a:lnTo>
                    <a:pt x="32657" y="19890"/>
                  </a:lnTo>
                  <a:lnTo>
                    <a:pt x="32721" y="19520"/>
                  </a:lnTo>
                  <a:lnTo>
                    <a:pt x="32834" y="18651"/>
                  </a:lnTo>
                  <a:close/>
                  <a:moveTo>
                    <a:pt x="2993" y="18731"/>
                  </a:moveTo>
                  <a:lnTo>
                    <a:pt x="4923" y="18989"/>
                  </a:lnTo>
                  <a:lnTo>
                    <a:pt x="4811" y="19793"/>
                  </a:lnTo>
                  <a:lnTo>
                    <a:pt x="4746" y="20227"/>
                  </a:lnTo>
                  <a:lnTo>
                    <a:pt x="4682" y="20726"/>
                  </a:lnTo>
                  <a:lnTo>
                    <a:pt x="4441" y="20678"/>
                  </a:lnTo>
                  <a:lnTo>
                    <a:pt x="3717" y="20581"/>
                  </a:lnTo>
                  <a:lnTo>
                    <a:pt x="2752" y="20437"/>
                  </a:lnTo>
                  <a:lnTo>
                    <a:pt x="2768" y="20421"/>
                  </a:lnTo>
                  <a:lnTo>
                    <a:pt x="2993" y="18731"/>
                  </a:lnTo>
                  <a:close/>
                  <a:moveTo>
                    <a:pt x="19048" y="18828"/>
                  </a:moveTo>
                  <a:lnTo>
                    <a:pt x="19144" y="18844"/>
                  </a:lnTo>
                  <a:lnTo>
                    <a:pt x="20946" y="19085"/>
                  </a:lnTo>
                  <a:lnTo>
                    <a:pt x="20994" y="19085"/>
                  </a:lnTo>
                  <a:lnTo>
                    <a:pt x="20785" y="20501"/>
                  </a:lnTo>
                  <a:lnTo>
                    <a:pt x="20753" y="20823"/>
                  </a:lnTo>
                  <a:lnTo>
                    <a:pt x="20624" y="20807"/>
                  </a:lnTo>
                  <a:lnTo>
                    <a:pt x="19321" y="20646"/>
                  </a:lnTo>
                  <a:lnTo>
                    <a:pt x="18999" y="20597"/>
                  </a:lnTo>
                  <a:lnTo>
                    <a:pt x="18790" y="20581"/>
                  </a:lnTo>
                  <a:lnTo>
                    <a:pt x="18951" y="19439"/>
                  </a:lnTo>
                  <a:lnTo>
                    <a:pt x="18951" y="19423"/>
                  </a:lnTo>
                  <a:lnTo>
                    <a:pt x="18999" y="19085"/>
                  </a:lnTo>
                  <a:lnTo>
                    <a:pt x="19048" y="18828"/>
                  </a:lnTo>
                  <a:close/>
                  <a:moveTo>
                    <a:pt x="36977" y="19225"/>
                  </a:moveTo>
                  <a:lnTo>
                    <a:pt x="36742" y="20946"/>
                  </a:lnTo>
                  <a:lnTo>
                    <a:pt x="36742" y="20946"/>
                  </a:lnTo>
                  <a:lnTo>
                    <a:pt x="36775" y="20951"/>
                  </a:lnTo>
                  <a:lnTo>
                    <a:pt x="37017" y="19230"/>
                  </a:lnTo>
                  <a:lnTo>
                    <a:pt x="36977" y="19225"/>
                  </a:lnTo>
                  <a:close/>
                  <a:moveTo>
                    <a:pt x="5261" y="19037"/>
                  </a:moveTo>
                  <a:lnTo>
                    <a:pt x="5631" y="19069"/>
                  </a:lnTo>
                  <a:lnTo>
                    <a:pt x="6017" y="19134"/>
                  </a:lnTo>
                  <a:lnTo>
                    <a:pt x="7192" y="19294"/>
                  </a:lnTo>
                  <a:lnTo>
                    <a:pt x="7079" y="20163"/>
                  </a:lnTo>
                  <a:lnTo>
                    <a:pt x="6950" y="21032"/>
                  </a:lnTo>
                  <a:lnTo>
                    <a:pt x="5985" y="20887"/>
                  </a:lnTo>
                  <a:lnTo>
                    <a:pt x="5020" y="20742"/>
                  </a:lnTo>
                  <a:lnTo>
                    <a:pt x="5068" y="20437"/>
                  </a:lnTo>
                  <a:lnTo>
                    <a:pt x="5100" y="20147"/>
                  </a:lnTo>
                  <a:lnTo>
                    <a:pt x="5261" y="19037"/>
                  </a:lnTo>
                  <a:close/>
                  <a:moveTo>
                    <a:pt x="21268" y="19134"/>
                  </a:moveTo>
                  <a:lnTo>
                    <a:pt x="21348" y="19150"/>
                  </a:lnTo>
                  <a:lnTo>
                    <a:pt x="22185" y="19278"/>
                  </a:lnTo>
                  <a:lnTo>
                    <a:pt x="23198" y="19423"/>
                  </a:lnTo>
                  <a:lnTo>
                    <a:pt x="23198" y="19439"/>
                  </a:lnTo>
                  <a:lnTo>
                    <a:pt x="23005" y="20903"/>
                  </a:lnTo>
                  <a:lnTo>
                    <a:pt x="22957" y="21144"/>
                  </a:lnTo>
                  <a:lnTo>
                    <a:pt x="21911" y="21000"/>
                  </a:lnTo>
                  <a:lnTo>
                    <a:pt x="21155" y="20903"/>
                  </a:lnTo>
                  <a:lnTo>
                    <a:pt x="21026" y="20887"/>
                  </a:lnTo>
                  <a:lnTo>
                    <a:pt x="21075" y="20807"/>
                  </a:lnTo>
                  <a:lnTo>
                    <a:pt x="21106" y="20435"/>
                  </a:lnTo>
                  <a:lnTo>
                    <a:pt x="21106" y="20435"/>
                  </a:lnTo>
                  <a:cubicBezTo>
                    <a:pt x="21106" y="20436"/>
                    <a:pt x="21106" y="20436"/>
                    <a:pt x="21107" y="20437"/>
                  </a:cubicBezTo>
                  <a:lnTo>
                    <a:pt x="21268" y="19230"/>
                  </a:lnTo>
                  <a:lnTo>
                    <a:pt x="21268" y="19230"/>
                  </a:lnTo>
                  <a:cubicBezTo>
                    <a:pt x="21267" y="19231"/>
                    <a:pt x="21266" y="19231"/>
                    <a:pt x="21265" y="19232"/>
                  </a:cubicBezTo>
                  <a:lnTo>
                    <a:pt x="21265" y="19232"/>
                  </a:lnTo>
                  <a:lnTo>
                    <a:pt x="21268" y="19214"/>
                  </a:lnTo>
                  <a:lnTo>
                    <a:pt x="21268" y="19134"/>
                  </a:lnTo>
                  <a:close/>
                  <a:moveTo>
                    <a:pt x="7546" y="19343"/>
                  </a:moveTo>
                  <a:lnTo>
                    <a:pt x="8543" y="19471"/>
                  </a:lnTo>
                  <a:lnTo>
                    <a:pt x="9476" y="19600"/>
                  </a:lnTo>
                  <a:lnTo>
                    <a:pt x="9396" y="20147"/>
                  </a:lnTo>
                  <a:lnTo>
                    <a:pt x="9331" y="20517"/>
                  </a:lnTo>
                  <a:lnTo>
                    <a:pt x="9315" y="20726"/>
                  </a:lnTo>
                  <a:lnTo>
                    <a:pt x="9235" y="21321"/>
                  </a:lnTo>
                  <a:lnTo>
                    <a:pt x="9122" y="21321"/>
                  </a:lnTo>
                  <a:lnTo>
                    <a:pt x="8849" y="21289"/>
                  </a:lnTo>
                  <a:lnTo>
                    <a:pt x="7304" y="21064"/>
                  </a:lnTo>
                  <a:lnTo>
                    <a:pt x="7304" y="21048"/>
                  </a:lnTo>
                  <a:lnTo>
                    <a:pt x="7546" y="19343"/>
                  </a:lnTo>
                  <a:close/>
                  <a:moveTo>
                    <a:pt x="23520" y="19439"/>
                  </a:moveTo>
                  <a:lnTo>
                    <a:pt x="24485" y="19568"/>
                  </a:lnTo>
                  <a:lnTo>
                    <a:pt x="25450" y="19713"/>
                  </a:lnTo>
                  <a:lnTo>
                    <a:pt x="25450" y="19729"/>
                  </a:lnTo>
                  <a:lnTo>
                    <a:pt x="25225" y="21370"/>
                  </a:lnTo>
                  <a:lnTo>
                    <a:pt x="25225" y="21450"/>
                  </a:lnTo>
                  <a:lnTo>
                    <a:pt x="24485" y="21354"/>
                  </a:lnTo>
                  <a:lnTo>
                    <a:pt x="23375" y="21193"/>
                  </a:lnTo>
                  <a:lnTo>
                    <a:pt x="23278" y="21160"/>
                  </a:lnTo>
                  <a:lnTo>
                    <a:pt x="23327" y="20855"/>
                  </a:lnTo>
                  <a:lnTo>
                    <a:pt x="23407" y="20292"/>
                  </a:lnTo>
                  <a:lnTo>
                    <a:pt x="23520" y="19439"/>
                  </a:lnTo>
                  <a:close/>
                  <a:moveTo>
                    <a:pt x="9749" y="19632"/>
                  </a:moveTo>
                  <a:lnTo>
                    <a:pt x="10055" y="19681"/>
                  </a:lnTo>
                  <a:lnTo>
                    <a:pt x="11583" y="19874"/>
                  </a:lnTo>
                  <a:lnTo>
                    <a:pt x="11680" y="19906"/>
                  </a:lnTo>
                  <a:lnTo>
                    <a:pt x="11616" y="20388"/>
                  </a:lnTo>
                  <a:lnTo>
                    <a:pt x="11487" y="21434"/>
                  </a:lnTo>
                  <a:lnTo>
                    <a:pt x="11455" y="21627"/>
                  </a:lnTo>
                  <a:lnTo>
                    <a:pt x="9524" y="21370"/>
                  </a:lnTo>
                  <a:lnTo>
                    <a:pt x="9605" y="20758"/>
                  </a:lnTo>
                  <a:lnTo>
                    <a:pt x="9653" y="20404"/>
                  </a:lnTo>
                  <a:lnTo>
                    <a:pt x="9685" y="20083"/>
                  </a:lnTo>
                  <a:lnTo>
                    <a:pt x="9749" y="19632"/>
                  </a:lnTo>
                  <a:close/>
                  <a:moveTo>
                    <a:pt x="25772" y="19761"/>
                  </a:moveTo>
                  <a:lnTo>
                    <a:pt x="26737" y="19874"/>
                  </a:lnTo>
                  <a:lnTo>
                    <a:pt x="27702" y="20018"/>
                  </a:lnTo>
                  <a:lnTo>
                    <a:pt x="27622" y="20630"/>
                  </a:lnTo>
                  <a:lnTo>
                    <a:pt x="27574" y="21000"/>
                  </a:lnTo>
                  <a:lnTo>
                    <a:pt x="27525" y="21321"/>
                  </a:lnTo>
                  <a:lnTo>
                    <a:pt x="27461" y="21756"/>
                  </a:lnTo>
                  <a:lnTo>
                    <a:pt x="27445" y="21756"/>
                  </a:lnTo>
                  <a:lnTo>
                    <a:pt x="27123" y="21707"/>
                  </a:lnTo>
                  <a:lnTo>
                    <a:pt x="25627" y="21514"/>
                  </a:lnTo>
                  <a:lnTo>
                    <a:pt x="25531" y="21482"/>
                  </a:lnTo>
                  <a:lnTo>
                    <a:pt x="25659" y="20630"/>
                  </a:lnTo>
                  <a:lnTo>
                    <a:pt x="25772" y="19761"/>
                  </a:lnTo>
                  <a:close/>
                  <a:moveTo>
                    <a:pt x="12018" y="19954"/>
                  </a:moveTo>
                  <a:lnTo>
                    <a:pt x="12146" y="19986"/>
                  </a:lnTo>
                  <a:lnTo>
                    <a:pt x="13208" y="20115"/>
                  </a:lnTo>
                  <a:lnTo>
                    <a:pt x="13530" y="20163"/>
                  </a:lnTo>
                  <a:lnTo>
                    <a:pt x="13948" y="20227"/>
                  </a:lnTo>
                  <a:lnTo>
                    <a:pt x="13771" y="21547"/>
                  </a:lnTo>
                  <a:lnTo>
                    <a:pt x="13755" y="21756"/>
                  </a:lnTo>
                  <a:lnTo>
                    <a:pt x="13739" y="21884"/>
                  </a:lnTo>
                  <a:lnTo>
                    <a:pt x="13739" y="21933"/>
                  </a:lnTo>
                  <a:lnTo>
                    <a:pt x="11776" y="21691"/>
                  </a:lnTo>
                  <a:lnTo>
                    <a:pt x="11905" y="20823"/>
                  </a:lnTo>
                  <a:lnTo>
                    <a:pt x="12018" y="19954"/>
                  </a:lnTo>
                  <a:close/>
                  <a:moveTo>
                    <a:pt x="28024" y="20067"/>
                  </a:moveTo>
                  <a:lnTo>
                    <a:pt x="28700" y="20163"/>
                  </a:lnTo>
                  <a:lnTo>
                    <a:pt x="29054" y="20195"/>
                  </a:lnTo>
                  <a:lnTo>
                    <a:pt x="29874" y="20308"/>
                  </a:lnTo>
                  <a:lnTo>
                    <a:pt x="29987" y="20324"/>
                  </a:lnTo>
                  <a:lnTo>
                    <a:pt x="29874" y="21128"/>
                  </a:lnTo>
                  <a:lnTo>
                    <a:pt x="29761" y="22045"/>
                  </a:lnTo>
                  <a:lnTo>
                    <a:pt x="28796" y="21917"/>
                  </a:lnTo>
                  <a:lnTo>
                    <a:pt x="27831" y="21772"/>
                  </a:lnTo>
                  <a:lnTo>
                    <a:pt x="27863" y="21354"/>
                  </a:lnTo>
                  <a:lnTo>
                    <a:pt x="27895" y="21209"/>
                  </a:lnTo>
                  <a:lnTo>
                    <a:pt x="27911" y="21032"/>
                  </a:lnTo>
                  <a:lnTo>
                    <a:pt x="28024" y="20067"/>
                  </a:lnTo>
                  <a:close/>
                  <a:moveTo>
                    <a:pt x="14254" y="20260"/>
                  </a:moveTo>
                  <a:lnTo>
                    <a:pt x="14382" y="20276"/>
                  </a:lnTo>
                  <a:lnTo>
                    <a:pt x="14720" y="20324"/>
                  </a:lnTo>
                  <a:lnTo>
                    <a:pt x="15042" y="20356"/>
                  </a:lnTo>
                  <a:lnTo>
                    <a:pt x="16184" y="20517"/>
                  </a:lnTo>
                  <a:lnTo>
                    <a:pt x="15943" y="22254"/>
                  </a:lnTo>
                  <a:lnTo>
                    <a:pt x="15026" y="22126"/>
                  </a:lnTo>
                  <a:lnTo>
                    <a:pt x="14238" y="22029"/>
                  </a:lnTo>
                  <a:lnTo>
                    <a:pt x="14012" y="21997"/>
                  </a:lnTo>
                  <a:lnTo>
                    <a:pt x="14061" y="21707"/>
                  </a:lnTo>
                  <a:lnTo>
                    <a:pt x="14141" y="21128"/>
                  </a:lnTo>
                  <a:lnTo>
                    <a:pt x="14254" y="20260"/>
                  </a:lnTo>
                  <a:close/>
                  <a:moveTo>
                    <a:pt x="30308" y="20388"/>
                  </a:moveTo>
                  <a:lnTo>
                    <a:pt x="31644" y="20565"/>
                  </a:lnTo>
                  <a:lnTo>
                    <a:pt x="32255" y="20646"/>
                  </a:lnTo>
                  <a:lnTo>
                    <a:pt x="32046" y="22029"/>
                  </a:lnTo>
                  <a:lnTo>
                    <a:pt x="32014" y="22174"/>
                  </a:lnTo>
                  <a:lnTo>
                    <a:pt x="31998" y="22367"/>
                  </a:lnTo>
                  <a:lnTo>
                    <a:pt x="31724" y="22335"/>
                  </a:lnTo>
                  <a:lnTo>
                    <a:pt x="30067" y="22110"/>
                  </a:lnTo>
                  <a:lnTo>
                    <a:pt x="30308" y="20388"/>
                  </a:lnTo>
                  <a:close/>
                  <a:moveTo>
                    <a:pt x="483" y="20469"/>
                  </a:moveTo>
                  <a:lnTo>
                    <a:pt x="757" y="20501"/>
                  </a:lnTo>
                  <a:lnTo>
                    <a:pt x="1384" y="20581"/>
                  </a:lnTo>
                  <a:lnTo>
                    <a:pt x="2253" y="20710"/>
                  </a:lnTo>
                  <a:lnTo>
                    <a:pt x="2414" y="20726"/>
                  </a:lnTo>
                  <a:lnTo>
                    <a:pt x="2253" y="21868"/>
                  </a:lnTo>
                  <a:lnTo>
                    <a:pt x="2173" y="22447"/>
                  </a:lnTo>
                  <a:lnTo>
                    <a:pt x="1143" y="22319"/>
                  </a:lnTo>
                  <a:lnTo>
                    <a:pt x="516" y="22238"/>
                  </a:lnTo>
                  <a:lnTo>
                    <a:pt x="242" y="22190"/>
                  </a:lnTo>
                  <a:lnTo>
                    <a:pt x="483" y="20469"/>
                  </a:lnTo>
                  <a:close/>
                  <a:moveTo>
                    <a:pt x="16522" y="20581"/>
                  </a:moveTo>
                  <a:lnTo>
                    <a:pt x="17487" y="20726"/>
                  </a:lnTo>
                  <a:lnTo>
                    <a:pt x="18452" y="20855"/>
                  </a:lnTo>
                  <a:lnTo>
                    <a:pt x="18340" y="21724"/>
                  </a:lnTo>
                  <a:lnTo>
                    <a:pt x="18211" y="22576"/>
                  </a:lnTo>
                  <a:lnTo>
                    <a:pt x="16554" y="22351"/>
                  </a:lnTo>
                  <a:lnTo>
                    <a:pt x="16281" y="22319"/>
                  </a:lnTo>
                  <a:lnTo>
                    <a:pt x="16409" y="21450"/>
                  </a:lnTo>
                  <a:lnTo>
                    <a:pt x="16522" y="20581"/>
                  </a:lnTo>
                  <a:close/>
                  <a:moveTo>
                    <a:pt x="32561" y="20694"/>
                  </a:moveTo>
                  <a:lnTo>
                    <a:pt x="33606" y="20839"/>
                  </a:lnTo>
                  <a:lnTo>
                    <a:pt x="34507" y="20967"/>
                  </a:lnTo>
                  <a:lnTo>
                    <a:pt x="34427" y="21530"/>
                  </a:lnTo>
                  <a:lnTo>
                    <a:pt x="34362" y="22029"/>
                  </a:lnTo>
                  <a:lnTo>
                    <a:pt x="34362" y="22094"/>
                  </a:lnTo>
                  <a:lnTo>
                    <a:pt x="34282" y="22689"/>
                  </a:lnTo>
                  <a:lnTo>
                    <a:pt x="33815" y="22640"/>
                  </a:lnTo>
                  <a:lnTo>
                    <a:pt x="32351" y="22431"/>
                  </a:lnTo>
                  <a:lnTo>
                    <a:pt x="32319" y="22399"/>
                  </a:lnTo>
                  <a:lnTo>
                    <a:pt x="32335" y="22287"/>
                  </a:lnTo>
                  <a:lnTo>
                    <a:pt x="32368" y="21965"/>
                  </a:lnTo>
                  <a:lnTo>
                    <a:pt x="32561" y="20694"/>
                  </a:lnTo>
                  <a:close/>
                  <a:moveTo>
                    <a:pt x="2736" y="20791"/>
                  </a:moveTo>
                  <a:lnTo>
                    <a:pt x="3331" y="20871"/>
                  </a:lnTo>
                  <a:lnTo>
                    <a:pt x="4586" y="21032"/>
                  </a:lnTo>
                  <a:lnTo>
                    <a:pt x="4666" y="21048"/>
                  </a:lnTo>
                  <a:lnTo>
                    <a:pt x="4634" y="21128"/>
                  </a:lnTo>
                  <a:lnTo>
                    <a:pt x="4618" y="21225"/>
                  </a:lnTo>
                  <a:lnTo>
                    <a:pt x="4537" y="21788"/>
                  </a:lnTo>
                  <a:lnTo>
                    <a:pt x="4505" y="22126"/>
                  </a:lnTo>
                  <a:lnTo>
                    <a:pt x="4425" y="22753"/>
                  </a:lnTo>
                  <a:lnTo>
                    <a:pt x="4296" y="22737"/>
                  </a:lnTo>
                  <a:lnTo>
                    <a:pt x="2494" y="22496"/>
                  </a:lnTo>
                  <a:lnTo>
                    <a:pt x="2559" y="22126"/>
                  </a:lnTo>
                  <a:lnTo>
                    <a:pt x="2591" y="21788"/>
                  </a:lnTo>
                  <a:lnTo>
                    <a:pt x="2736" y="20791"/>
                  </a:lnTo>
                  <a:close/>
                  <a:moveTo>
                    <a:pt x="18758" y="20871"/>
                  </a:moveTo>
                  <a:lnTo>
                    <a:pt x="19128" y="20903"/>
                  </a:lnTo>
                  <a:lnTo>
                    <a:pt x="19997" y="21032"/>
                  </a:lnTo>
                  <a:lnTo>
                    <a:pt x="20560" y="21112"/>
                  </a:lnTo>
                  <a:lnTo>
                    <a:pt x="20689" y="21128"/>
                  </a:lnTo>
                  <a:lnTo>
                    <a:pt x="20560" y="21997"/>
                  </a:lnTo>
                  <a:lnTo>
                    <a:pt x="20447" y="22850"/>
                  </a:lnTo>
                  <a:lnTo>
                    <a:pt x="19337" y="22721"/>
                  </a:lnTo>
                  <a:lnTo>
                    <a:pt x="18935" y="22657"/>
                  </a:lnTo>
                  <a:lnTo>
                    <a:pt x="18517" y="22592"/>
                  </a:lnTo>
                  <a:lnTo>
                    <a:pt x="18758" y="20903"/>
                  </a:lnTo>
                  <a:lnTo>
                    <a:pt x="18758" y="20871"/>
                  </a:lnTo>
                  <a:close/>
                  <a:moveTo>
                    <a:pt x="36696" y="21287"/>
                  </a:moveTo>
                  <a:lnTo>
                    <a:pt x="36463" y="22990"/>
                  </a:lnTo>
                  <a:lnTo>
                    <a:pt x="36463" y="22990"/>
                  </a:lnTo>
                  <a:lnTo>
                    <a:pt x="36502" y="22994"/>
                  </a:lnTo>
                  <a:lnTo>
                    <a:pt x="36711" y="21289"/>
                  </a:lnTo>
                  <a:lnTo>
                    <a:pt x="36696" y="21287"/>
                  </a:lnTo>
                  <a:close/>
                  <a:moveTo>
                    <a:pt x="4972" y="21064"/>
                  </a:moveTo>
                  <a:lnTo>
                    <a:pt x="5133" y="21080"/>
                  </a:lnTo>
                  <a:lnTo>
                    <a:pt x="6918" y="21321"/>
                  </a:lnTo>
                  <a:lnTo>
                    <a:pt x="6918" y="21370"/>
                  </a:lnTo>
                  <a:lnTo>
                    <a:pt x="6693" y="23059"/>
                  </a:lnTo>
                  <a:lnTo>
                    <a:pt x="5647" y="22914"/>
                  </a:lnTo>
                  <a:lnTo>
                    <a:pt x="4746" y="22801"/>
                  </a:lnTo>
                  <a:lnTo>
                    <a:pt x="4811" y="22319"/>
                  </a:lnTo>
                  <a:lnTo>
                    <a:pt x="4843" y="21997"/>
                  </a:lnTo>
                  <a:lnTo>
                    <a:pt x="4923" y="21354"/>
                  </a:lnTo>
                  <a:lnTo>
                    <a:pt x="4940" y="21273"/>
                  </a:lnTo>
                  <a:lnTo>
                    <a:pt x="4972" y="21064"/>
                  </a:lnTo>
                  <a:close/>
                  <a:moveTo>
                    <a:pt x="21010" y="21193"/>
                  </a:moveTo>
                  <a:lnTo>
                    <a:pt x="22828" y="21434"/>
                  </a:lnTo>
                  <a:lnTo>
                    <a:pt x="22941" y="21450"/>
                  </a:lnTo>
                  <a:lnTo>
                    <a:pt x="22828" y="22319"/>
                  </a:lnTo>
                  <a:lnTo>
                    <a:pt x="22699" y="23171"/>
                  </a:lnTo>
                  <a:lnTo>
                    <a:pt x="20769" y="22914"/>
                  </a:lnTo>
                  <a:lnTo>
                    <a:pt x="21010" y="21225"/>
                  </a:lnTo>
                  <a:lnTo>
                    <a:pt x="21010" y="21193"/>
                  </a:lnTo>
                  <a:close/>
                  <a:moveTo>
                    <a:pt x="7192" y="21370"/>
                  </a:moveTo>
                  <a:lnTo>
                    <a:pt x="7658" y="21434"/>
                  </a:lnTo>
                  <a:lnTo>
                    <a:pt x="8913" y="21595"/>
                  </a:lnTo>
                  <a:lnTo>
                    <a:pt x="9154" y="21627"/>
                  </a:lnTo>
                  <a:lnTo>
                    <a:pt x="9154" y="21659"/>
                  </a:lnTo>
                  <a:lnTo>
                    <a:pt x="9074" y="22254"/>
                  </a:lnTo>
                  <a:lnTo>
                    <a:pt x="8913" y="23348"/>
                  </a:lnTo>
                  <a:lnTo>
                    <a:pt x="7095" y="23123"/>
                  </a:lnTo>
                  <a:lnTo>
                    <a:pt x="6983" y="23091"/>
                  </a:lnTo>
                  <a:lnTo>
                    <a:pt x="7079" y="22367"/>
                  </a:lnTo>
                  <a:lnTo>
                    <a:pt x="7176" y="21563"/>
                  </a:lnTo>
                  <a:lnTo>
                    <a:pt x="7192" y="21370"/>
                  </a:lnTo>
                  <a:close/>
                  <a:moveTo>
                    <a:pt x="23262" y="21514"/>
                  </a:moveTo>
                  <a:lnTo>
                    <a:pt x="25080" y="21756"/>
                  </a:lnTo>
                  <a:lnTo>
                    <a:pt x="25193" y="21772"/>
                  </a:lnTo>
                  <a:lnTo>
                    <a:pt x="25112" y="22399"/>
                  </a:lnTo>
                  <a:lnTo>
                    <a:pt x="24952" y="23493"/>
                  </a:lnTo>
                  <a:lnTo>
                    <a:pt x="23488" y="23284"/>
                  </a:lnTo>
                  <a:lnTo>
                    <a:pt x="23021" y="23220"/>
                  </a:lnTo>
                  <a:lnTo>
                    <a:pt x="23262" y="21530"/>
                  </a:lnTo>
                  <a:lnTo>
                    <a:pt x="23262" y="21514"/>
                  </a:lnTo>
                  <a:close/>
                  <a:moveTo>
                    <a:pt x="9492" y="21691"/>
                  </a:moveTo>
                  <a:lnTo>
                    <a:pt x="11423" y="21949"/>
                  </a:lnTo>
                  <a:lnTo>
                    <a:pt x="11294" y="22817"/>
                  </a:lnTo>
                  <a:lnTo>
                    <a:pt x="11181" y="23686"/>
                  </a:lnTo>
                  <a:lnTo>
                    <a:pt x="9347" y="23445"/>
                  </a:lnTo>
                  <a:lnTo>
                    <a:pt x="9219" y="23413"/>
                  </a:lnTo>
                  <a:lnTo>
                    <a:pt x="9267" y="23220"/>
                  </a:lnTo>
                  <a:lnTo>
                    <a:pt x="9492" y="21691"/>
                  </a:lnTo>
                  <a:close/>
                  <a:moveTo>
                    <a:pt x="25515" y="21804"/>
                  </a:moveTo>
                  <a:lnTo>
                    <a:pt x="26029" y="21884"/>
                  </a:lnTo>
                  <a:lnTo>
                    <a:pt x="27139" y="22045"/>
                  </a:lnTo>
                  <a:lnTo>
                    <a:pt x="27171" y="22045"/>
                  </a:lnTo>
                  <a:lnTo>
                    <a:pt x="27445" y="22094"/>
                  </a:lnTo>
                  <a:lnTo>
                    <a:pt x="27429" y="22254"/>
                  </a:lnTo>
                  <a:lnTo>
                    <a:pt x="27204" y="23815"/>
                  </a:lnTo>
                  <a:lnTo>
                    <a:pt x="26174" y="23654"/>
                  </a:lnTo>
                  <a:lnTo>
                    <a:pt x="25273" y="23541"/>
                  </a:lnTo>
                  <a:lnTo>
                    <a:pt x="25434" y="22415"/>
                  </a:lnTo>
                  <a:lnTo>
                    <a:pt x="25498" y="21933"/>
                  </a:lnTo>
                  <a:lnTo>
                    <a:pt x="25515" y="21804"/>
                  </a:lnTo>
                  <a:close/>
                  <a:moveTo>
                    <a:pt x="11744" y="22013"/>
                  </a:moveTo>
                  <a:lnTo>
                    <a:pt x="13675" y="22270"/>
                  </a:lnTo>
                  <a:lnTo>
                    <a:pt x="13578" y="23075"/>
                  </a:lnTo>
                  <a:lnTo>
                    <a:pt x="13449" y="24008"/>
                  </a:lnTo>
                  <a:lnTo>
                    <a:pt x="12484" y="23879"/>
                  </a:lnTo>
                  <a:lnTo>
                    <a:pt x="11519" y="23734"/>
                  </a:lnTo>
                  <a:lnTo>
                    <a:pt x="11503" y="23702"/>
                  </a:lnTo>
                  <a:lnTo>
                    <a:pt x="11744" y="22013"/>
                  </a:lnTo>
                  <a:close/>
                  <a:moveTo>
                    <a:pt x="27767" y="22110"/>
                  </a:moveTo>
                  <a:lnTo>
                    <a:pt x="28700" y="22238"/>
                  </a:lnTo>
                  <a:lnTo>
                    <a:pt x="29697" y="22367"/>
                  </a:lnTo>
                  <a:lnTo>
                    <a:pt x="29681" y="22576"/>
                  </a:lnTo>
                  <a:lnTo>
                    <a:pt x="29472" y="24104"/>
                  </a:lnTo>
                  <a:lnTo>
                    <a:pt x="29343" y="24088"/>
                  </a:lnTo>
                  <a:lnTo>
                    <a:pt x="27525" y="23847"/>
                  </a:lnTo>
                  <a:lnTo>
                    <a:pt x="27767" y="22110"/>
                  </a:lnTo>
                  <a:close/>
                  <a:moveTo>
                    <a:pt x="13996" y="22303"/>
                  </a:moveTo>
                  <a:lnTo>
                    <a:pt x="15348" y="22496"/>
                  </a:lnTo>
                  <a:lnTo>
                    <a:pt x="15943" y="22576"/>
                  </a:lnTo>
                  <a:lnTo>
                    <a:pt x="15782" y="23670"/>
                  </a:lnTo>
                  <a:lnTo>
                    <a:pt x="15686" y="24297"/>
                  </a:lnTo>
                  <a:lnTo>
                    <a:pt x="15219" y="24249"/>
                  </a:lnTo>
                  <a:lnTo>
                    <a:pt x="13755" y="24040"/>
                  </a:lnTo>
                  <a:lnTo>
                    <a:pt x="13996" y="22303"/>
                  </a:lnTo>
                  <a:close/>
                  <a:moveTo>
                    <a:pt x="30019" y="22415"/>
                  </a:moveTo>
                  <a:lnTo>
                    <a:pt x="30148" y="22431"/>
                  </a:lnTo>
                  <a:lnTo>
                    <a:pt x="31611" y="22640"/>
                  </a:lnTo>
                  <a:lnTo>
                    <a:pt x="31933" y="22673"/>
                  </a:lnTo>
                  <a:lnTo>
                    <a:pt x="31965" y="22673"/>
                  </a:lnTo>
                  <a:lnTo>
                    <a:pt x="31949" y="22866"/>
                  </a:lnTo>
                  <a:lnTo>
                    <a:pt x="31933" y="23010"/>
                  </a:lnTo>
                  <a:lnTo>
                    <a:pt x="31837" y="23493"/>
                  </a:lnTo>
                  <a:lnTo>
                    <a:pt x="31708" y="24410"/>
                  </a:lnTo>
                  <a:lnTo>
                    <a:pt x="31595" y="24378"/>
                  </a:lnTo>
                  <a:lnTo>
                    <a:pt x="29778" y="24137"/>
                  </a:lnTo>
                  <a:lnTo>
                    <a:pt x="29906" y="23268"/>
                  </a:lnTo>
                  <a:lnTo>
                    <a:pt x="30019" y="22415"/>
                  </a:lnTo>
                  <a:close/>
                  <a:moveTo>
                    <a:pt x="16249" y="22608"/>
                  </a:moveTo>
                  <a:lnTo>
                    <a:pt x="17262" y="22753"/>
                  </a:lnTo>
                  <a:lnTo>
                    <a:pt x="18179" y="22866"/>
                  </a:lnTo>
                  <a:lnTo>
                    <a:pt x="18099" y="23509"/>
                  </a:lnTo>
                  <a:lnTo>
                    <a:pt x="18050" y="23815"/>
                  </a:lnTo>
                  <a:lnTo>
                    <a:pt x="17970" y="24394"/>
                  </a:lnTo>
                  <a:lnTo>
                    <a:pt x="17938" y="24603"/>
                  </a:lnTo>
                  <a:lnTo>
                    <a:pt x="17552" y="24539"/>
                  </a:lnTo>
                  <a:lnTo>
                    <a:pt x="17246" y="24507"/>
                  </a:lnTo>
                  <a:lnTo>
                    <a:pt x="16007" y="24346"/>
                  </a:lnTo>
                  <a:lnTo>
                    <a:pt x="16088" y="23734"/>
                  </a:lnTo>
                  <a:lnTo>
                    <a:pt x="16249" y="22608"/>
                  </a:lnTo>
                  <a:close/>
                  <a:moveTo>
                    <a:pt x="32271" y="22737"/>
                  </a:moveTo>
                  <a:lnTo>
                    <a:pt x="33735" y="22930"/>
                  </a:lnTo>
                  <a:lnTo>
                    <a:pt x="34201" y="22994"/>
                  </a:lnTo>
                  <a:lnTo>
                    <a:pt x="34073" y="23863"/>
                  </a:lnTo>
                  <a:lnTo>
                    <a:pt x="33960" y="24732"/>
                  </a:lnTo>
                  <a:lnTo>
                    <a:pt x="32931" y="24587"/>
                  </a:lnTo>
                  <a:lnTo>
                    <a:pt x="32448" y="24523"/>
                  </a:lnTo>
                  <a:lnTo>
                    <a:pt x="32046" y="24458"/>
                  </a:lnTo>
                  <a:lnTo>
                    <a:pt x="32030" y="24458"/>
                  </a:lnTo>
                  <a:lnTo>
                    <a:pt x="32110" y="23863"/>
                  </a:lnTo>
                  <a:lnTo>
                    <a:pt x="32158" y="23606"/>
                  </a:lnTo>
                  <a:lnTo>
                    <a:pt x="32174" y="23413"/>
                  </a:lnTo>
                  <a:lnTo>
                    <a:pt x="32271" y="22737"/>
                  </a:lnTo>
                  <a:close/>
                  <a:moveTo>
                    <a:pt x="2446" y="22801"/>
                  </a:moveTo>
                  <a:lnTo>
                    <a:pt x="4264" y="23043"/>
                  </a:lnTo>
                  <a:lnTo>
                    <a:pt x="4376" y="23059"/>
                  </a:lnTo>
                  <a:lnTo>
                    <a:pt x="4264" y="23927"/>
                  </a:lnTo>
                  <a:lnTo>
                    <a:pt x="4167" y="24587"/>
                  </a:lnTo>
                  <a:lnTo>
                    <a:pt x="4167" y="24812"/>
                  </a:lnTo>
                  <a:lnTo>
                    <a:pt x="2237" y="24539"/>
                  </a:lnTo>
                  <a:lnTo>
                    <a:pt x="2253" y="24346"/>
                  </a:lnTo>
                  <a:lnTo>
                    <a:pt x="2446" y="22834"/>
                  </a:lnTo>
                  <a:lnTo>
                    <a:pt x="2446" y="22801"/>
                  </a:lnTo>
                  <a:close/>
                  <a:moveTo>
                    <a:pt x="18501" y="22914"/>
                  </a:moveTo>
                  <a:lnTo>
                    <a:pt x="18613" y="22930"/>
                  </a:lnTo>
                  <a:lnTo>
                    <a:pt x="19176" y="23010"/>
                  </a:lnTo>
                  <a:lnTo>
                    <a:pt x="19611" y="23075"/>
                  </a:lnTo>
                  <a:lnTo>
                    <a:pt x="20431" y="23204"/>
                  </a:lnTo>
                  <a:lnTo>
                    <a:pt x="20206" y="24732"/>
                  </a:lnTo>
                  <a:lnTo>
                    <a:pt x="20190" y="24909"/>
                  </a:lnTo>
                  <a:lnTo>
                    <a:pt x="18259" y="24651"/>
                  </a:lnTo>
                  <a:lnTo>
                    <a:pt x="18356" y="23863"/>
                  </a:lnTo>
                  <a:lnTo>
                    <a:pt x="18372" y="23783"/>
                  </a:lnTo>
                  <a:lnTo>
                    <a:pt x="18420" y="23557"/>
                  </a:lnTo>
                  <a:lnTo>
                    <a:pt x="18501" y="22914"/>
                  </a:lnTo>
                  <a:close/>
                  <a:moveTo>
                    <a:pt x="36421" y="23297"/>
                  </a:moveTo>
                  <a:lnTo>
                    <a:pt x="36186" y="25018"/>
                  </a:lnTo>
                  <a:lnTo>
                    <a:pt x="36186" y="25018"/>
                  </a:lnTo>
                  <a:lnTo>
                    <a:pt x="36212" y="25021"/>
                  </a:lnTo>
                  <a:lnTo>
                    <a:pt x="36437" y="23300"/>
                  </a:lnTo>
                  <a:lnTo>
                    <a:pt x="36421" y="23297"/>
                  </a:lnTo>
                  <a:close/>
                  <a:moveTo>
                    <a:pt x="4682" y="23107"/>
                  </a:moveTo>
                  <a:lnTo>
                    <a:pt x="6500" y="23348"/>
                  </a:lnTo>
                  <a:lnTo>
                    <a:pt x="6613" y="23380"/>
                  </a:lnTo>
                  <a:lnTo>
                    <a:pt x="6532" y="23976"/>
                  </a:lnTo>
                  <a:lnTo>
                    <a:pt x="6452" y="24587"/>
                  </a:lnTo>
                  <a:lnTo>
                    <a:pt x="6420" y="24909"/>
                  </a:lnTo>
                  <a:lnTo>
                    <a:pt x="6387" y="25102"/>
                  </a:lnTo>
                  <a:lnTo>
                    <a:pt x="4457" y="24844"/>
                  </a:lnTo>
                  <a:lnTo>
                    <a:pt x="4489" y="24651"/>
                  </a:lnTo>
                  <a:lnTo>
                    <a:pt x="4682" y="23139"/>
                  </a:lnTo>
                  <a:lnTo>
                    <a:pt x="4682" y="23107"/>
                  </a:lnTo>
                  <a:close/>
                  <a:moveTo>
                    <a:pt x="20737" y="23236"/>
                  </a:moveTo>
                  <a:lnTo>
                    <a:pt x="20849" y="23252"/>
                  </a:lnTo>
                  <a:lnTo>
                    <a:pt x="22667" y="23493"/>
                  </a:lnTo>
                  <a:lnTo>
                    <a:pt x="22410" y="25230"/>
                  </a:lnTo>
                  <a:lnTo>
                    <a:pt x="21493" y="25102"/>
                  </a:lnTo>
                  <a:lnTo>
                    <a:pt x="20479" y="24973"/>
                  </a:lnTo>
                  <a:lnTo>
                    <a:pt x="20608" y="24104"/>
                  </a:lnTo>
                  <a:lnTo>
                    <a:pt x="20737" y="23236"/>
                  </a:lnTo>
                  <a:close/>
                  <a:moveTo>
                    <a:pt x="6934" y="23397"/>
                  </a:moveTo>
                  <a:lnTo>
                    <a:pt x="7192" y="23445"/>
                  </a:lnTo>
                  <a:lnTo>
                    <a:pt x="8559" y="23622"/>
                  </a:lnTo>
                  <a:lnTo>
                    <a:pt x="8865" y="23654"/>
                  </a:lnTo>
                  <a:lnTo>
                    <a:pt x="8672" y="25182"/>
                  </a:lnTo>
                  <a:lnTo>
                    <a:pt x="8639" y="25407"/>
                  </a:lnTo>
                  <a:lnTo>
                    <a:pt x="6709" y="25150"/>
                  </a:lnTo>
                  <a:lnTo>
                    <a:pt x="6725" y="24941"/>
                  </a:lnTo>
                  <a:lnTo>
                    <a:pt x="6757" y="24828"/>
                  </a:lnTo>
                  <a:lnTo>
                    <a:pt x="6790" y="24442"/>
                  </a:lnTo>
                  <a:lnTo>
                    <a:pt x="6854" y="24008"/>
                  </a:lnTo>
                  <a:lnTo>
                    <a:pt x="6918" y="23557"/>
                  </a:lnTo>
                  <a:lnTo>
                    <a:pt x="6934" y="23397"/>
                  </a:lnTo>
                  <a:close/>
                  <a:moveTo>
                    <a:pt x="22989" y="23541"/>
                  </a:moveTo>
                  <a:lnTo>
                    <a:pt x="23246" y="23574"/>
                  </a:lnTo>
                  <a:lnTo>
                    <a:pt x="24903" y="23799"/>
                  </a:lnTo>
                  <a:lnTo>
                    <a:pt x="24678" y="25536"/>
                  </a:lnTo>
                  <a:lnTo>
                    <a:pt x="23005" y="25311"/>
                  </a:lnTo>
                  <a:lnTo>
                    <a:pt x="22748" y="25263"/>
                  </a:lnTo>
                  <a:lnTo>
                    <a:pt x="22860" y="24410"/>
                  </a:lnTo>
                  <a:lnTo>
                    <a:pt x="22989" y="23541"/>
                  </a:lnTo>
                  <a:close/>
                  <a:moveTo>
                    <a:pt x="9186" y="23734"/>
                  </a:moveTo>
                  <a:lnTo>
                    <a:pt x="10087" y="23863"/>
                  </a:lnTo>
                  <a:lnTo>
                    <a:pt x="11133" y="24008"/>
                  </a:lnTo>
                  <a:lnTo>
                    <a:pt x="10940" y="25536"/>
                  </a:lnTo>
                  <a:lnTo>
                    <a:pt x="10892" y="25729"/>
                  </a:lnTo>
                  <a:lnTo>
                    <a:pt x="8961" y="25472"/>
                  </a:lnTo>
                  <a:lnTo>
                    <a:pt x="8993" y="25263"/>
                  </a:lnTo>
                  <a:lnTo>
                    <a:pt x="9186" y="23734"/>
                  </a:lnTo>
                  <a:close/>
                  <a:moveTo>
                    <a:pt x="25225" y="23847"/>
                  </a:moveTo>
                  <a:lnTo>
                    <a:pt x="26142" y="23960"/>
                  </a:lnTo>
                  <a:lnTo>
                    <a:pt x="27171" y="24104"/>
                  </a:lnTo>
                  <a:lnTo>
                    <a:pt x="27043" y="24973"/>
                  </a:lnTo>
                  <a:lnTo>
                    <a:pt x="26914" y="25826"/>
                  </a:lnTo>
                  <a:lnTo>
                    <a:pt x="24984" y="25568"/>
                  </a:lnTo>
                  <a:lnTo>
                    <a:pt x="25225" y="23847"/>
                  </a:lnTo>
                  <a:close/>
                  <a:moveTo>
                    <a:pt x="11439" y="24040"/>
                  </a:moveTo>
                  <a:lnTo>
                    <a:pt x="12050" y="24120"/>
                  </a:lnTo>
                  <a:lnTo>
                    <a:pt x="13385" y="24297"/>
                  </a:lnTo>
                  <a:lnTo>
                    <a:pt x="13369" y="24507"/>
                  </a:lnTo>
                  <a:lnTo>
                    <a:pt x="13192" y="25842"/>
                  </a:lnTo>
                  <a:lnTo>
                    <a:pt x="13144" y="26035"/>
                  </a:lnTo>
                  <a:lnTo>
                    <a:pt x="11213" y="25777"/>
                  </a:lnTo>
                  <a:lnTo>
                    <a:pt x="11246" y="25568"/>
                  </a:lnTo>
                  <a:lnTo>
                    <a:pt x="11439" y="24040"/>
                  </a:lnTo>
                  <a:close/>
                  <a:moveTo>
                    <a:pt x="27461" y="24137"/>
                  </a:moveTo>
                  <a:lnTo>
                    <a:pt x="29391" y="24410"/>
                  </a:lnTo>
                  <a:lnTo>
                    <a:pt x="29279" y="25263"/>
                  </a:lnTo>
                  <a:lnTo>
                    <a:pt x="29150" y="26131"/>
                  </a:lnTo>
                  <a:lnTo>
                    <a:pt x="27220" y="25874"/>
                  </a:lnTo>
                  <a:lnTo>
                    <a:pt x="27445" y="24346"/>
                  </a:lnTo>
                  <a:lnTo>
                    <a:pt x="27461" y="24137"/>
                  </a:lnTo>
                  <a:close/>
                  <a:moveTo>
                    <a:pt x="13691" y="24330"/>
                  </a:moveTo>
                  <a:lnTo>
                    <a:pt x="13787" y="24346"/>
                  </a:lnTo>
                  <a:lnTo>
                    <a:pt x="15637" y="24587"/>
                  </a:lnTo>
                  <a:lnTo>
                    <a:pt x="15621" y="24780"/>
                  </a:lnTo>
                  <a:lnTo>
                    <a:pt x="15444" y="26131"/>
                  </a:lnTo>
                  <a:lnTo>
                    <a:pt x="15396" y="26340"/>
                  </a:lnTo>
                  <a:lnTo>
                    <a:pt x="13466" y="26067"/>
                  </a:lnTo>
                  <a:lnTo>
                    <a:pt x="13498" y="25874"/>
                  </a:lnTo>
                  <a:lnTo>
                    <a:pt x="13675" y="24523"/>
                  </a:lnTo>
                  <a:lnTo>
                    <a:pt x="13691" y="24330"/>
                  </a:lnTo>
                  <a:close/>
                  <a:moveTo>
                    <a:pt x="29713" y="24490"/>
                  </a:moveTo>
                  <a:lnTo>
                    <a:pt x="31290" y="24700"/>
                  </a:lnTo>
                  <a:lnTo>
                    <a:pt x="31531" y="24748"/>
                  </a:lnTo>
                  <a:lnTo>
                    <a:pt x="31644" y="24764"/>
                  </a:lnTo>
                  <a:lnTo>
                    <a:pt x="31628" y="24941"/>
                  </a:lnTo>
                  <a:lnTo>
                    <a:pt x="31563" y="25343"/>
                  </a:lnTo>
                  <a:lnTo>
                    <a:pt x="31483" y="25874"/>
                  </a:lnTo>
                  <a:lnTo>
                    <a:pt x="31451" y="26212"/>
                  </a:lnTo>
                  <a:lnTo>
                    <a:pt x="31434" y="26453"/>
                  </a:lnTo>
                  <a:lnTo>
                    <a:pt x="29585" y="26212"/>
                  </a:lnTo>
                  <a:lnTo>
                    <a:pt x="29472" y="26196"/>
                  </a:lnTo>
                  <a:lnTo>
                    <a:pt x="29713" y="24507"/>
                  </a:lnTo>
                  <a:lnTo>
                    <a:pt x="29713" y="24490"/>
                  </a:lnTo>
                  <a:close/>
                  <a:moveTo>
                    <a:pt x="15943" y="24667"/>
                  </a:moveTo>
                  <a:lnTo>
                    <a:pt x="16908" y="24812"/>
                  </a:lnTo>
                  <a:lnTo>
                    <a:pt x="17133" y="24844"/>
                  </a:lnTo>
                  <a:lnTo>
                    <a:pt x="17455" y="24893"/>
                  </a:lnTo>
                  <a:lnTo>
                    <a:pt x="17857" y="24941"/>
                  </a:lnTo>
                  <a:lnTo>
                    <a:pt x="17857" y="24973"/>
                  </a:lnTo>
                  <a:lnTo>
                    <a:pt x="17648" y="26469"/>
                  </a:lnTo>
                  <a:lnTo>
                    <a:pt x="17648" y="26662"/>
                  </a:lnTo>
                  <a:lnTo>
                    <a:pt x="15718" y="26389"/>
                  </a:lnTo>
                  <a:lnTo>
                    <a:pt x="15750" y="26196"/>
                  </a:lnTo>
                  <a:lnTo>
                    <a:pt x="15862" y="25311"/>
                  </a:lnTo>
                  <a:lnTo>
                    <a:pt x="15943" y="24667"/>
                  </a:lnTo>
                  <a:close/>
                  <a:moveTo>
                    <a:pt x="32014" y="24764"/>
                  </a:moveTo>
                  <a:lnTo>
                    <a:pt x="32110" y="24780"/>
                  </a:lnTo>
                  <a:lnTo>
                    <a:pt x="33638" y="24989"/>
                  </a:lnTo>
                  <a:lnTo>
                    <a:pt x="33944" y="25021"/>
                  </a:lnTo>
                  <a:lnTo>
                    <a:pt x="33671" y="26759"/>
                  </a:lnTo>
                  <a:lnTo>
                    <a:pt x="32657" y="26614"/>
                  </a:lnTo>
                  <a:lnTo>
                    <a:pt x="32335" y="26582"/>
                  </a:lnTo>
                  <a:lnTo>
                    <a:pt x="31933" y="26517"/>
                  </a:lnTo>
                  <a:lnTo>
                    <a:pt x="31772" y="26501"/>
                  </a:lnTo>
                  <a:lnTo>
                    <a:pt x="31788" y="26389"/>
                  </a:lnTo>
                  <a:lnTo>
                    <a:pt x="31837" y="26051"/>
                  </a:lnTo>
                  <a:lnTo>
                    <a:pt x="31933" y="25375"/>
                  </a:lnTo>
                  <a:lnTo>
                    <a:pt x="32014" y="24828"/>
                  </a:lnTo>
                  <a:lnTo>
                    <a:pt x="32014" y="24764"/>
                  </a:lnTo>
                  <a:close/>
                  <a:moveTo>
                    <a:pt x="18195" y="24973"/>
                  </a:moveTo>
                  <a:lnTo>
                    <a:pt x="20125" y="25230"/>
                  </a:lnTo>
                  <a:lnTo>
                    <a:pt x="19997" y="26099"/>
                  </a:lnTo>
                  <a:lnTo>
                    <a:pt x="19900" y="26775"/>
                  </a:lnTo>
                  <a:lnTo>
                    <a:pt x="19900" y="26952"/>
                  </a:lnTo>
                  <a:lnTo>
                    <a:pt x="17970" y="26694"/>
                  </a:lnTo>
                  <a:lnTo>
                    <a:pt x="17986" y="26501"/>
                  </a:lnTo>
                  <a:lnTo>
                    <a:pt x="18195" y="24973"/>
                  </a:lnTo>
                  <a:close/>
                  <a:moveTo>
                    <a:pt x="36143" y="25339"/>
                  </a:moveTo>
                  <a:lnTo>
                    <a:pt x="35905" y="27076"/>
                  </a:lnTo>
                  <a:lnTo>
                    <a:pt x="35905" y="27076"/>
                  </a:lnTo>
                  <a:lnTo>
                    <a:pt x="35939" y="27080"/>
                  </a:lnTo>
                  <a:lnTo>
                    <a:pt x="36180" y="25343"/>
                  </a:lnTo>
                  <a:lnTo>
                    <a:pt x="36143" y="25339"/>
                  </a:lnTo>
                  <a:close/>
                  <a:moveTo>
                    <a:pt x="20447" y="25263"/>
                  </a:moveTo>
                  <a:lnTo>
                    <a:pt x="21477" y="25407"/>
                  </a:lnTo>
                  <a:lnTo>
                    <a:pt x="22378" y="25536"/>
                  </a:lnTo>
                  <a:lnTo>
                    <a:pt x="22217" y="26694"/>
                  </a:lnTo>
                  <a:lnTo>
                    <a:pt x="22152" y="27080"/>
                  </a:lnTo>
                  <a:lnTo>
                    <a:pt x="22152" y="27257"/>
                  </a:lnTo>
                  <a:lnTo>
                    <a:pt x="20222" y="27000"/>
                  </a:lnTo>
                  <a:lnTo>
                    <a:pt x="20254" y="26791"/>
                  </a:lnTo>
                  <a:lnTo>
                    <a:pt x="20447" y="25263"/>
                  </a:lnTo>
                  <a:close/>
                  <a:moveTo>
                    <a:pt x="22715" y="25568"/>
                  </a:moveTo>
                  <a:lnTo>
                    <a:pt x="24549" y="25810"/>
                  </a:lnTo>
                  <a:lnTo>
                    <a:pt x="24646" y="25826"/>
                  </a:lnTo>
                  <a:lnTo>
                    <a:pt x="24421" y="27354"/>
                  </a:lnTo>
                  <a:lnTo>
                    <a:pt x="24405" y="27563"/>
                  </a:lnTo>
                  <a:lnTo>
                    <a:pt x="22474" y="27306"/>
                  </a:lnTo>
                  <a:lnTo>
                    <a:pt x="22506" y="27097"/>
                  </a:lnTo>
                  <a:lnTo>
                    <a:pt x="22555" y="26694"/>
                  </a:lnTo>
                  <a:lnTo>
                    <a:pt x="22715" y="25568"/>
                  </a:lnTo>
                  <a:close/>
                  <a:moveTo>
                    <a:pt x="24952" y="25890"/>
                  </a:moveTo>
                  <a:lnTo>
                    <a:pt x="26882" y="26147"/>
                  </a:lnTo>
                  <a:lnTo>
                    <a:pt x="26689" y="27676"/>
                  </a:lnTo>
                  <a:lnTo>
                    <a:pt x="26641" y="27885"/>
                  </a:lnTo>
                  <a:lnTo>
                    <a:pt x="24710" y="27627"/>
                  </a:lnTo>
                  <a:lnTo>
                    <a:pt x="24726" y="27418"/>
                  </a:lnTo>
                  <a:lnTo>
                    <a:pt x="24823" y="26759"/>
                  </a:lnTo>
                  <a:lnTo>
                    <a:pt x="24952" y="25890"/>
                  </a:lnTo>
                  <a:close/>
                  <a:moveTo>
                    <a:pt x="27204" y="26196"/>
                  </a:moveTo>
                  <a:lnTo>
                    <a:pt x="28249" y="26324"/>
                  </a:lnTo>
                  <a:lnTo>
                    <a:pt x="29134" y="26453"/>
                  </a:lnTo>
                  <a:lnTo>
                    <a:pt x="28941" y="27981"/>
                  </a:lnTo>
                  <a:lnTo>
                    <a:pt x="28893" y="28190"/>
                  </a:lnTo>
                  <a:lnTo>
                    <a:pt x="26962" y="27917"/>
                  </a:lnTo>
                  <a:lnTo>
                    <a:pt x="26978" y="27724"/>
                  </a:lnTo>
                  <a:lnTo>
                    <a:pt x="27091" y="27064"/>
                  </a:lnTo>
                  <a:lnTo>
                    <a:pt x="27204" y="26196"/>
                  </a:lnTo>
                  <a:close/>
                  <a:moveTo>
                    <a:pt x="29456" y="26485"/>
                  </a:moveTo>
                  <a:lnTo>
                    <a:pt x="29713" y="26533"/>
                  </a:lnTo>
                  <a:lnTo>
                    <a:pt x="31386" y="26759"/>
                  </a:lnTo>
                  <a:lnTo>
                    <a:pt x="31338" y="27080"/>
                  </a:lnTo>
                  <a:lnTo>
                    <a:pt x="31306" y="27402"/>
                  </a:lnTo>
                  <a:lnTo>
                    <a:pt x="31290" y="27595"/>
                  </a:lnTo>
                  <a:lnTo>
                    <a:pt x="31177" y="28287"/>
                  </a:lnTo>
                  <a:lnTo>
                    <a:pt x="31145" y="28480"/>
                  </a:lnTo>
                  <a:lnTo>
                    <a:pt x="29215" y="28223"/>
                  </a:lnTo>
                  <a:lnTo>
                    <a:pt x="29231" y="28030"/>
                  </a:lnTo>
                  <a:lnTo>
                    <a:pt x="29343" y="27354"/>
                  </a:lnTo>
                  <a:lnTo>
                    <a:pt x="29456" y="26485"/>
                  </a:lnTo>
                  <a:close/>
                  <a:moveTo>
                    <a:pt x="31708" y="26791"/>
                  </a:moveTo>
                  <a:lnTo>
                    <a:pt x="31965" y="26839"/>
                  </a:lnTo>
                  <a:lnTo>
                    <a:pt x="32319" y="26871"/>
                  </a:lnTo>
                  <a:lnTo>
                    <a:pt x="32609" y="26920"/>
                  </a:lnTo>
                  <a:lnTo>
                    <a:pt x="33654" y="27064"/>
                  </a:lnTo>
                  <a:lnTo>
                    <a:pt x="33526" y="27949"/>
                  </a:lnTo>
                  <a:lnTo>
                    <a:pt x="33413" y="28625"/>
                  </a:lnTo>
                  <a:lnTo>
                    <a:pt x="33397" y="28802"/>
                  </a:lnTo>
                  <a:lnTo>
                    <a:pt x="31467" y="28544"/>
                  </a:lnTo>
                  <a:lnTo>
                    <a:pt x="31483" y="28351"/>
                  </a:lnTo>
                  <a:lnTo>
                    <a:pt x="31628" y="27354"/>
                  </a:lnTo>
                  <a:lnTo>
                    <a:pt x="31676" y="27016"/>
                  </a:lnTo>
                  <a:lnTo>
                    <a:pt x="31708" y="26791"/>
                  </a:lnTo>
                  <a:close/>
                  <a:moveTo>
                    <a:pt x="3881" y="1"/>
                  </a:moveTo>
                  <a:cubicBezTo>
                    <a:pt x="3778" y="1"/>
                    <a:pt x="3670" y="22"/>
                    <a:pt x="3572" y="71"/>
                  </a:cubicBezTo>
                  <a:lnTo>
                    <a:pt x="5229" y="296"/>
                  </a:lnTo>
                  <a:lnTo>
                    <a:pt x="5229" y="328"/>
                  </a:lnTo>
                  <a:lnTo>
                    <a:pt x="5213" y="489"/>
                  </a:lnTo>
                  <a:lnTo>
                    <a:pt x="4988" y="2017"/>
                  </a:lnTo>
                  <a:lnTo>
                    <a:pt x="3331" y="1808"/>
                  </a:lnTo>
                  <a:lnTo>
                    <a:pt x="3154" y="1776"/>
                  </a:lnTo>
                  <a:lnTo>
                    <a:pt x="3041" y="1760"/>
                  </a:lnTo>
                  <a:lnTo>
                    <a:pt x="3218" y="441"/>
                  </a:lnTo>
                  <a:lnTo>
                    <a:pt x="3218" y="441"/>
                  </a:lnTo>
                  <a:cubicBezTo>
                    <a:pt x="3186" y="489"/>
                    <a:pt x="3170" y="553"/>
                    <a:pt x="3154" y="634"/>
                  </a:cubicBezTo>
                  <a:lnTo>
                    <a:pt x="761" y="18080"/>
                  </a:lnTo>
                  <a:lnTo>
                    <a:pt x="761" y="18080"/>
                  </a:lnTo>
                  <a:lnTo>
                    <a:pt x="1047" y="16383"/>
                  </a:lnTo>
                  <a:lnTo>
                    <a:pt x="1320" y="16415"/>
                  </a:lnTo>
                  <a:lnTo>
                    <a:pt x="1722" y="16479"/>
                  </a:lnTo>
                  <a:lnTo>
                    <a:pt x="2977" y="16656"/>
                  </a:lnTo>
                  <a:lnTo>
                    <a:pt x="2816" y="17766"/>
                  </a:lnTo>
                  <a:lnTo>
                    <a:pt x="2752" y="18168"/>
                  </a:lnTo>
                  <a:lnTo>
                    <a:pt x="2703" y="18394"/>
                  </a:lnTo>
                  <a:lnTo>
                    <a:pt x="2607" y="18377"/>
                  </a:lnTo>
                  <a:lnTo>
                    <a:pt x="2446" y="18345"/>
                  </a:lnTo>
                  <a:lnTo>
                    <a:pt x="2028" y="18281"/>
                  </a:lnTo>
                  <a:lnTo>
                    <a:pt x="1047" y="18152"/>
                  </a:lnTo>
                  <a:lnTo>
                    <a:pt x="758" y="18104"/>
                  </a:lnTo>
                  <a:lnTo>
                    <a:pt x="758" y="18104"/>
                  </a:lnTo>
                  <a:lnTo>
                    <a:pt x="1" y="23622"/>
                  </a:lnTo>
                  <a:lnTo>
                    <a:pt x="1" y="23815"/>
                  </a:lnTo>
                  <a:lnTo>
                    <a:pt x="178" y="22496"/>
                  </a:lnTo>
                  <a:lnTo>
                    <a:pt x="451" y="22528"/>
                  </a:lnTo>
                  <a:lnTo>
                    <a:pt x="1079" y="22608"/>
                  </a:lnTo>
                  <a:lnTo>
                    <a:pt x="2124" y="22753"/>
                  </a:lnTo>
                  <a:lnTo>
                    <a:pt x="2012" y="23622"/>
                  </a:lnTo>
                  <a:lnTo>
                    <a:pt x="1899" y="24281"/>
                  </a:lnTo>
                  <a:lnTo>
                    <a:pt x="1883" y="24490"/>
                  </a:lnTo>
                  <a:lnTo>
                    <a:pt x="242" y="24265"/>
                  </a:lnTo>
                  <a:lnTo>
                    <a:pt x="242" y="24265"/>
                  </a:lnTo>
                  <a:cubicBezTo>
                    <a:pt x="339" y="24362"/>
                    <a:pt x="483" y="24426"/>
                    <a:pt x="612" y="24426"/>
                  </a:cubicBezTo>
                  <a:lnTo>
                    <a:pt x="34925" y="29123"/>
                  </a:lnTo>
                  <a:lnTo>
                    <a:pt x="35022" y="29123"/>
                  </a:lnTo>
                  <a:cubicBezTo>
                    <a:pt x="35118" y="29123"/>
                    <a:pt x="35247" y="29107"/>
                    <a:pt x="35328" y="29043"/>
                  </a:cubicBezTo>
                  <a:lnTo>
                    <a:pt x="33671" y="28834"/>
                  </a:lnTo>
                  <a:lnTo>
                    <a:pt x="33703" y="28625"/>
                  </a:lnTo>
                  <a:lnTo>
                    <a:pt x="33880" y="27273"/>
                  </a:lnTo>
                  <a:lnTo>
                    <a:pt x="33896" y="27080"/>
                  </a:lnTo>
                  <a:lnTo>
                    <a:pt x="35553" y="27306"/>
                  </a:lnTo>
                  <a:lnTo>
                    <a:pt x="35826" y="27338"/>
                  </a:lnTo>
                  <a:lnTo>
                    <a:pt x="35649" y="28673"/>
                  </a:lnTo>
                  <a:lnTo>
                    <a:pt x="35714" y="28480"/>
                  </a:lnTo>
                  <a:lnTo>
                    <a:pt x="35905" y="27076"/>
                  </a:lnTo>
                  <a:lnTo>
                    <a:pt x="35905" y="27076"/>
                  </a:lnTo>
                  <a:lnTo>
                    <a:pt x="35810" y="27064"/>
                  </a:lnTo>
                  <a:lnTo>
                    <a:pt x="35649" y="27032"/>
                  </a:lnTo>
                  <a:lnTo>
                    <a:pt x="34008" y="26807"/>
                  </a:lnTo>
                  <a:lnTo>
                    <a:pt x="34250" y="25086"/>
                  </a:lnTo>
                  <a:lnTo>
                    <a:pt x="35167" y="25198"/>
                  </a:lnTo>
                  <a:lnTo>
                    <a:pt x="35891" y="25311"/>
                  </a:lnTo>
                  <a:lnTo>
                    <a:pt x="36143" y="25339"/>
                  </a:lnTo>
                  <a:lnTo>
                    <a:pt x="36143" y="25339"/>
                  </a:lnTo>
                  <a:lnTo>
                    <a:pt x="36186" y="25018"/>
                  </a:lnTo>
                  <a:lnTo>
                    <a:pt x="36186" y="25018"/>
                  </a:lnTo>
                  <a:lnTo>
                    <a:pt x="35939" y="24989"/>
                  </a:lnTo>
                  <a:lnTo>
                    <a:pt x="34925" y="24844"/>
                  </a:lnTo>
                  <a:lnTo>
                    <a:pt x="34282" y="24764"/>
                  </a:lnTo>
                  <a:lnTo>
                    <a:pt x="34298" y="24571"/>
                  </a:lnTo>
                  <a:lnTo>
                    <a:pt x="34507" y="23043"/>
                  </a:lnTo>
                  <a:lnTo>
                    <a:pt x="36148" y="23252"/>
                  </a:lnTo>
                  <a:lnTo>
                    <a:pt x="36421" y="23297"/>
                  </a:lnTo>
                  <a:lnTo>
                    <a:pt x="36421" y="23297"/>
                  </a:lnTo>
                  <a:lnTo>
                    <a:pt x="36463" y="22990"/>
                  </a:lnTo>
                  <a:lnTo>
                    <a:pt x="36463" y="22990"/>
                  </a:lnTo>
                  <a:lnTo>
                    <a:pt x="36212" y="22962"/>
                  </a:lnTo>
                  <a:lnTo>
                    <a:pt x="34555" y="22737"/>
                  </a:lnTo>
                  <a:lnTo>
                    <a:pt x="34636" y="22126"/>
                  </a:lnTo>
                  <a:lnTo>
                    <a:pt x="34700" y="21643"/>
                  </a:lnTo>
                  <a:lnTo>
                    <a:pt x="34781" y="21032"/>
                  </a:lnTo>
                  <a:lnTo>
                    <a:pt x="34909" y="21048"/>
                  </a:lnTo>
                  <a:lnTo>
                    <a:pt x="35086" y="21064"/>
                  </a:lnTo>
                  <a:lnTo>
                    <a:pt x="36437" y="21241"/>
                  </a:lnTo>
                  <a:lnTo>
                    <a:pt x="36696" y="21287"/>
                  </a:lnTo>
                  <a:lnTo>
                    <a:pt x="36742" y="20946"/>
                  </a:lnTo>
                  <a:lnTo>
                    <a:pt x="36742" y="20946"/>
                  </a:lnTo>
                  <a:lnTo>
                    <a:pt x="36502" y="20903"/>
                  </a:lnTo>
                  <a:lnTo>
                    <a:pt x="35102" y="20726"/>
                  </a:lnTo>
                  <a:lnTo>
                    <a:pt x="34893" y="20710"/>
                  </a:lnTo>
                  <a:lnTo>
                    <a:pt x="34845" y="20710"/>
                  </a:lnTo>
                  <a:lnTo>
                    <a:pt x="34861" y="20581"/>
                  </a:lnTo>
                  <a:lnTo>
                    <a:pt x="35086" y="18973"/>
                  </a:lnTo>
                  <a:lnTo>
                    <a:pt x="36116" y="19117"/>
                  </a:lnTo>
                  <a:lnTo>
                    <a:pt x="36743" y="19198"/>
                  </a:lnTo>
                  <a:lnTo>
                    <a:pt x="36977" y="19225"/>
                  </a:lnTo>
                  <a:lnTo>
                    <a:pt x="36977" y="19225"/>
                  </a:lnTo>
                  <a:lnTo>
                    <a:pt x="37023" y="18891"/>
                  </a:lnTo>
                  <a:lnTo>
                    <a:pt x="37023" y="18891"/>
                  </a:lnTo>
                  <a:lnTo>
                    <a:pt x="36759" y="18860"/>
                  </a:lnTo>
                  <a:lnTo>
                    <a:pt x="36357" y="18796"/>
                  </a:lnTo>
                  <a:lnTo>
                    <a:pt x="35102" y="18619"/>
                  </a:lnTo>
                  <a:lnTo>
                    <a:pt x="35328" y="17091"/>
                  </a:lnTo>
                  <a:lnTo>
                    <a:pt x="35344" y="16881"/>
                  </a:lnTo>
                  <a:lnTo>
                    <a:pt x="37001" y="17107"/>
                  </a:lnTo>
                  <a:lnTo>
                    <a:pt x="37262" y="17137"/>
                  </a:lnTo>
                  <a:lnTo>
                    <a:pt x="37262" y="17137"/>
                  </a:lnTo>
                  <a:lnTo>
                    <a:pt x="37300" y="16862"/>
                  </a:lnTo>
                  <a:lnTo>
                    <a:pt x="37300" y="16862"/>
                  </a:lnTo>
                  <a:lnTo>
                    <a:pt x="37033" y="16817"/>
                  </a:lnTo>
                  <a:lnTo>
                    <a:pt x="35488" y="16608"/>
                  </a:lnTo>
                  <a:lnTo>
                    <a:pt x="35360" y="16576"/>
                  </a:lnTo>
                  <a:lnTo>
                    <a:pt x="35360" y="16560"/>
                  </a:lnTo>
                  <a:lnTo>
                    <a:pt x="35617" y="14871"/>
                  </a:lnTo>
                  <a:lnTo>
                    <a:pt x="37258" y="15096"/>
                  </a:lnTo>
                  <a:lnTo>
                    <a:pt x="37419" y="15112"/>
                  </a:lnTo>
                  <a:lnTo>
                    <a:pt x="37515" y="15128"/>
                  </a:lnTo>
                  <a:lnTo>
                    <a:pt x="37421" y="15975"/>
                  </a:lnTo>
                  <a:lnTo>
                    <a:pt x="37581" y="14805"/>
                  </a:lnTo>
                  <a:lnTo>
                    <a:pt x="37581" y="14805"/>
                  </a:lnTo>
                  <a:lnTo>
                    <a:pt x="37322" y="14774"/>
                  </a:lnTo>
                  <a:lnTo>
                    <a:pt x="35665" y="14549"/>
                  </a:lnTo>
                  <a:lnTo>
                    <a:pt x="35907" y="12811"/>
                  </a:lnTo>
                  <a:lnTo>
                    <a:pt x="36598" y="12924"/>
                  </a:lnTo>
                  <a:lnTo>
                    <a:pt x="37564" y="13053"/>
                  </a:lnTo>
                  <a:lnTo>
                    <a:pt x="37814" y="13097"/>
                  </a:lnTo>
                  <a:lnTo>
                    <a:pt x="37814" y="13097"/>
                  </a:lnTo>
                  <a:lnTo>
                    <a:pt x="37858" y="12776"/>
                  </a:lnTo>
                  <a:lnTo>
                    <a:pt x="37858" y="12776"/>
                  </a:lnTo>
                  <a:lnTo>
                    <a:pt x="37596" y="12747"/>
                  </a:lnTo>
                  <a:lnTo>
                    <a:pt x="36984" y="12667"/>
                  </a:lnTo>
                  <a:lnTo>
                    <a:pt x="35955" y="12522"/>
                  </a:lnTo>
                  <a:lnTo>
                    <a:pt x="36067" y="11653"/>
                  </a:lnTo>
                  <a:lnTo>
                    <a:pt x="36196" y="10785"/>
                  </a:lnTo>
                  <a:lnTo>
                    <a:pt x="37837" y="11010"/>
                  </a:lnTo>
                  <a:lnTo>
                    <a:pt x="37869" y="11010"/>
                  </a:lnTo>
                  <a:lnTo>
                    <a:pt x="38093" y="11052"/>
                  </a:lnTo>
                  <a:lnTo>
                    <a:pt x="38093" y="11052"/>
                  </a:lnTo>
                  <a:lnTo>
                    <a:pt x="38137" y="10732"/>
                  </a:lnTo>
                  <a:lnTo>
                    <a:pt x="38137" y="10732"/>
                  </a:lnTo>
                  <a:lnTo>
                    <a:pt x="37901" y="10688"/>
                  </a:lnTo>
                  <a:lnTo>
                    <a:pt x="37885" y="10688"/>
                  </a:lnTo>
                  <a:lnTo>
                    <a:pt x="36228" y="10463"/>
                  </a:lnTo>
                  <a:lnTo>
                    <a:pt x="36437" y="8935"/>
                  </a:lnTo>
                  <a:lnTo>
                    <a:pt x="36454" y="8742"/>
                  </a:lnTo>
                  <a:lnTo>
                    <a:pt x="36550" y="8758"/>
                  </a:lnTo>
                  <a:lnTo>
                    <a:pt x="38127" y="8983"/>
                  </a:lnTo>
                  <a:lnTo>
                    <a:pt x="38372" y="9012"/>
                  </a:lnTo>
                  <a:lnTo>
                    <a:pt x="38372" y="9012"/>
                  </a:lnTo>
                  <a:lnTo>
                    <a:pt x="38416" y="8690"/>
                  </a:lnTo>
                  <a:lnTo>
                    <a:pt x="38416" y="8690"/>
                  </a:lnTo>
                  <a:lnTo>
                    <a:pt x="38159" y="8661"/>
                  </a:lnTo>
                  <a:lnTo>
                    <a:pt x="36984" y="8500"/>
                  </a:lnTo>
                  <a:lnTo>
                    <a:pt x="36518" y="8436"/>
                  </a:lnTo>
                  <a:lnTo>
                    <a:pt x="36759" y="6747"/>
                  </a:lnTo>
                  <a:lnTo>
                    <a:pt x="36759" y="6731"/>
                  </a:lnTo>
                  <a:lnTo>
                    <a:pt x="38400" y="6956"/>
                  </a:lnTo>
                  <a:lnTo>
                    <a:pt x="38561" y="6972"/>
                  </a:lnTo>
                  <a:lnTo>
                    <a:pt x="38649" y="6983"/>
                  </a:lnTo>
                  <a:lnTo>
                    <a:pt x="38649" y="6983"/>
                  </a:lnTo>
                  <a:lnTo>
                    <a:pt x="38693" y="6663"/>
                  </a:lnTo>
                  <a:lnTo>
                    <a:pt x="38693" y="6663"/>
                  </a:lnTo>
                  <a:lnTo>
                    <a:pt x="38448" y="6634"/>
                  </a:lnTo>
                  <a:lnTo>
                    <a:pt x="36904" y="6409"/>
                  </a:lnTo>
                  <a:lnTo>
                    <a:pt x="36791" y="6393"/>
                  </a:lnTo>
                  <a:lnTo>
                    <a:pt x="37001" y="4865"/>
                  </a:lnTo>
                  <a:lnTo>
                    <a:pt x="37017" y="4672"/>
                  </a:lnTo>
                  <a:lnTo>
                    <a:pt x="38674" y="4897"/>
                  </a:lnTo>
                  <a:cubicBezTo>
                    <a:pt x="38561" y="4800"/>
                    <a:pt x="38432" y="4736"/>
                    <a:pt x="38287" y="4720"/>
                  </a:cubicBezTo>
                  <a:lnTo>
                    <a:pt x="3974" y="6"/>
                  </a:lnTo>
                  <a:cubicBezTo>
                    <a:pt x="3944" y="3"/>
                    <a:pt x="3913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6826924" y="1345895"/>
              <a:ext cx="671765" cy="343492"/>
            </a:xfrm>
            <a:custGeom>
              <a:avLst/>
              <a:gdLst/>
              <a:ahLst/>
              <a:cxnLst/>
              <a:rect l="l" t="t" r="r" b="b"/>
              <a:pathLst>
                <a:path w="14302" h="7313" extrusionOk="0">
                  <a:moveTo>
                    <a:pt x="10188" y="1"/>
                  </a:moveTo>
                  <a:cubicBezTo>
                    <a:pt x="9959" y="1"/>
                    <a:pt x="9721" y="55"/>
                    <a:pt x="9556" y="235"/>
                  </a:cubicBezTo>
                  <a:cubicBezTo>
                    <a:pt x="9299" y="508"/>
                    <a:pt x="9347" y="959"/>
                    <a:pt x="9379" y="1393"/>
                  </a:cubicBezTo>
                  <a:lnTo>
                    <a:pt x="9379" y="1457"/>
                  </a:lnTo>
                  <a:cubicBezTo>
                    <a:pt x="9460" y="2358"/>
                    <a:pt x="9122" y="2696"/>
                    <a:pt x="8897" y="2841"/>
                  </a:cubicBezTo>
                  <a:cubicBezTo>
                    <a:pt x="8777" y="2915"/>
                    <a:pt x="8633" y="2952"/>
                    <a:pt x="8486" y="2952"/>
                  </a:cubicBezTo>
                  <a:cubicBezTo>
                    <a:pt x="8316" y="2952"/>
                    <a:pt x="8142" y="2903"/>
                    <a:pt x="7996" y="2809"/>
                  </a:cubicBezTo>
                  <a:cubicBezTo>
                    <a:pt x="7658" y="2583"/>
                    <a:pt x="7449" y="2165"/>
                    <a:pt x="7513" y="1699"/>
                  </a:cubicBezTo>
                  <a:cubicBezTo>
                    <a:pt x="7577" y="1136"/>
                    <a:pt x="7513" y="749"/>
                    <a:pt x="7336" y="524"/>
                  </a:cubicBezTo>
                  <a:cubicBezTo>
                    <a:pt x="7207" y="396"/>
                    <a:pt x="7047" y="331"/>
                    <a:pt x="6805" y="331"/>
                  </a:cubicBezTo>
                  <a:cubicBezTo>
                    <a:pt x="6483" y="331"/>
                    <a:pt x="6403" y="508"/>
                    <a:pt x="6258" y="814"/>
                  </a:cubicBezTo>
                  <a:cubicBezTo>
                    <a:pt x="6132" y="1145"/>
                    <a:pt x="5944" y="1538"/>
                    <a:pt x="5300" y="1538"/>
                  </a:cubicBezTo>
                  <a:cubicBezTo>
                    <a:pt x="5287" y="1538"/>
                    <a:pt x="5274" y="1538"/>
                    <a:pt x="5261" y="1538"/>
                  </a:cubicBezTo>
                  <a:cubicBezTo>
                    <a:pt x="5052" y="1522"/>
                    <a:pt x="4859" y="1473"/>
                    <a:pt x="4682" y="1441"/>
                  </a:cubicBezTo>
                  <a:cubicBezTo>
                    <a:pt x="4489" y="1393"/>
                    <a:pt x="4312" y="1361"/>
                    <a:pt x="4135" y="1329"/>
                  </a:cubicBezTo>
                  <a:cubicBezTo>
                    <a:pt x="4120" y="1328"/>
                    <a:pt x="4105" y="1327"/>
                    <a:pt x="4090" y="1327"/>
                  </a:cubicBezTo>
                  <a:cubicBezTo>
                    <a:pt x="3780" y="1327"/>
                    <a:pt x="3441" y="1487"/>
                    <a:pt x="3395" y="1763"/>
                  </a:cubicBezTo>
                  <a:cubicBezTo>
                    <a:pt x="3363" y="1892"/>
                    <a:pt x="3427" y="2085"/>
                    <a:pt x="3491" y="2262"/>
                  </a:cubicBezTo>
                  <a:cubicBezTo>
                    <a:pt x="3572" y="2503"/>
                    <a:pt x="3668" y="2776"/>
                    <a:pt x="3524" y="3050"/>
                  </a:cubicBezTo>
                  <a:cubicBezTo>
                    <a:pt x="3403" y="3291"/>
                    <a:pt x="3127" y="3405"/>
                    <a:pt x="2761" y="3405"/>
                  </a:cubicBezTo>
                  <a:cubicBezTo>
                    <a:pt x="2737" y="3405"/>
                    <a:pt x="2712" y="3405"/>
                    <a:pt x="2687" y="3404"/>
                  </a:cubicBezTo>
                  <a:cubicBezTo>
                    <a:pt x="2607" y="3404"/>
                    <a:pt x="2510" y="3388"/>
                    <a:pt x="2430" y="3388"/>
                  </a:cubicBezTo>
                  <a:cubicBezTo>
                    <a:pt x="2301" y="3356"/>
                    <a:pt x="2204" y="3339"/>
                    <a:pt x="2108" y="3339"/>
                  </a:cubicBezTo>
                  <a:cubicBezTo>
                    <a:pt x="2044" y="3339"/>
                    <a:pt x="1995" y="3339"/>
                    <a:pt x="1947" y="3372"/>
                  </a:cubicBezTo>
                  <a:cubicBezTo>
                    <a:pt x="1754" y="3404"/>
                    <a:pt x="1593" y="3532"/>
                    <a:pt x="1513" y="3709"/>
                  </a:cubicBezTo>
                  <a:cubicBezTo>
                    <a:pt x="1416" y="3886"/>
                    <a:pt x="1400" y="4096"/>
                    <a:pt x="1464" y="4256"/>
                  </a:cubicBezTo>
                  <a:cubicBezTo>
                    <a:pt x="1480" y="4305"/>
                    <a:pt x="1513" y="4385"/>
                    <a:pt x="1561" y="4449"/>
                  </a:cubicBezTo>
                  <a:cubicBezTo>
                    <a:pt x="1641" y="4578"/>
                    <a:pt x="1706" y="4707"/>
                    <a:pt x="1722" y="4852"/>
                  </a:cubicBezTo>
                  <a:cubicBezTo>
                    <a:pt x="1770" y="5270"/>
                    <a:pt x="1432" y="5640"/>
                    <a:pt x="1078" y="5785"/>
                  </a:cubicBezTo>
                  <a:cubicBezTo>
                    <a:pt x="805" y="5881"/>
                    <a:pt x="547" y="5881"/>
                    <a:pt x="306" y="5897"/>
                  </a:cubicBezTo>
                  <a:cubicBezTo>
                    <a:pt x="226" y="5897"/>
                    <a:pt x="129" y="5897"/>
                    <a:pt x="49" y="5913"/>
                  </a:cubicBezTo>
                  <a:lnTo>
                    <a:pt x="1" y="5913"/>
                  </a:lnTo>
                  <a:lnTo>
                    <a:pt x="10103" y="7313"/>
                  </a:lnTo>
                  <a:cubicBezTo>
                    <a:pt x="10087" y="7249"/>
                    <a:pt x="10055" y="7184"/>
                    <a:pt x="10039" y="7104"/>
                  </a:cubicBezTo>
                  <a:cubicBezTo>
                    <a:pt x="9942" y="6702"/>
                    <a:pt x="10087" y="6187"/>
                    <a:pt x="10521" y="5962"/>
                  </a:cubicBezTo>
                  <a:cubicBezTo>
                    <a:pt x="10682" y="5888"/>
                    <a:pt x="10853" y="5885"/>
                    <a:pt x="11010" y="5885"/>
                  </a:cubicBezTo>
                  <a:cubicBezTo>
                    <a:pt x="11025" y="5885"/>
                    <a:pt x="11041" y="5885"/>
                    <a:pt x="11056" y="5885"/>
                  </a:cubicBezTo>
                  <a:cubicBezTo>
                    <a:pt x="11225" y="5885"/>
                    <a:pt x="11374" y="5881"/>
                    <a:pt x="11470" y="5785"/>
                  </a:cubicBezTo>
                  <a:cubicBezTo>
                    <a:pt x="11567" y="5672"/>
                    <a:pt x="11567" y="5495"/>
                    <a:pt x="11567" y="5318"/>
                  </a:cubicBezTo>
                  <a:lnTo>
                    <a:pt x="11567" y="5238"/>
                  </a:lnTo>
                  <a:cubicBezTo>
                    <a:pt x="11567" y="4948"/>
                    <a:pt x="11647" y="4755"/>
                    <a:pt x="11840" y="4610"/>
                  </a:cubicBezTo>
                  <a:cubicBezTo>
                    <a:pt x="11963" y="4507"/>
                    <a:pt x="12140" y="4458"/>
                    <a:pt x="12365" y="4458"/>
                  </a:cubicBezTo>
                  <a:cubicBezTo>
                    <a:pt x="12526" y="4458"/>
                    <a:pt x="12711" y="4483"/>
                    <a:pt x="12918" y="4530"/>
                  </a:cubicBezTo>
                  <a:cubicBezTo>
                    <a:pt x="13006" y="4555"/>
                    <a:pt x="13133" y="4575"/>
                    <a:pt x="13260" y="4575"/>
                  </a:cubicBezTo>
                  <a:cubicBezTo>
                    <a:pt x="13459" y="4575"/>
                    <a:pt x="13657" y="4526"/>
                    <a:pt x="13706" y="4369"/>
                  </a:cubicBezTo>
                  <a:cubicBezTo>
                    <a:pt x="13739" y="4256"/>
                    <a:pt x="13658" y="4128"/>
                    <a:pt x="13513" y="3951"/>
                  </a:cubicBezTo>
                  <a:cubicBezTo>
                    <a:pt x="13385" y="3774"/>
                    <a:pt x="13240" y="3581"/>
                    <a:pt x="13240" y="3323"/>
                  </a:cubicBezTo>
                  <a:cubicBezTo>
                    <a:pt x="13240" y="3018"/>
                    <a:pt x="13562" y="2889"/>
                    <a:pt x="13851" y="2776"/>
                  </a:cubicBezTo>
                  <a:cubicBezTo>
                    <a:pt x="14028" y="2696"/>
                    <a:pt x="14253" y="2616"/>
                    <a:pt x="14286" y="2519"/>
                  </a:cubicBezTo>
                  <a:cubicBezTo>
                    <a:pt x="14302" y="2487"/>
                    <a:pt x="14286" y="2406"/>
                    <a:pt x="14253" y="2326"/>
                  </a:cubicBezTo>
                  <a:cubicBezTo>
                    <a:pt x="14189" y="2181"/>
                    <a:pt x="14044" y="2133"/>
                    <a:pt x="13883" y="2085"/>
                  </a:cubicBezTo>
                  <a:cubicBezTo>
                    <a:pt x="13658" y="2004"/>
                    <a:pt x="13417" y="1924"/>
                    <a:pt x="13336" y="1650"/>
                  </a:cubicBezTo>
                  <a:cubicBezTo>
                    <a:pt x="13192" y="1232"/>
                    <a:pt x="13562" y="1087"/>
                    <a:pt x="13787" y="1007"/>
                  </a:cubicBezTo>
                  <a:cubicBezTo>
                    <a:pt x="13932" y="943"/>
                    <a:pt x="14060" y="910"/>
                    <a:pt x="14109" y="814"/>
                  </a:cubicBezTo>
                  <a:cubicBezTo>
                    <a:pt x="14141" y="717"/>
                    <a:pt x="14125" y="589"/>
                    <a:pt x="14060" y="524"/>
                  </a:cubicBezTo>
                  <a:cubicBezTo>
                    <a:pt x="13926" y="367"/>
                    <a:pt x="13684" y="317"/>
                    <a:pt x="13417" y="317"/>
                  </a:cubicBezTo>
                  <a:cubicBezTo>
                    <a:pt x="13139" y="317"/>
                    <a:pt x="12834" y="371"/>
                    <a:pt x="12596" y="412"/>
                  </a:cubicBezTo>
                  <a:cubicBezTo>
                    <a:pt x="12500" y="428"/>
                    <a:pt x="12420" y="444"/>
                    <a:pt x="12339" y="444"/>
                  </a:cubicBezTo>
                  <a:cubicBezTo>
                    <a:pt x="12274" y="454"/>
                    <a:pt x="12209" y="458"/>
                    <a:pt x="12145" y="458"/>
                  </a:cubicBezTo>
                  <a:cubicBezTo>
                    <a:pt x="11795" y="458"/>
                    <a:pt x="11456" y="325"/>
                    <a:pt x="11116" y="203"/>
                  </a:cubicBezTo>
                  <a:cubicBezTo>
                    <a:pt x="11004" y="170"/>
                    <a:pt x="10907" y="122"/>
                    <a:pt x="10811" y="106"/>
                  </a:cubicBezTo>
                  <a:cubicBezTo>
                    <a:pt x="10699" y="72"/>
                    <a:pt x="10450" y="1"/>
                    <a:pt x="10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6653135" y="681880"/>
              <a:ext cx="573551" cy="799711"/>
            </a:xfrm>
            <a:custGeom>
              <a:avLst/>
              <a:gdLst/>
              <a:ahLst/>
              <a:cxnLst/>
              <a:rect l="l" t="t" r="r" b="b"/>
              <a:pathLst>
                <a:path w="12211" h="17026" extrusionOk="0">
                  <a:moveTo>
                    <a:pt x="4026" y="0"/>
                  </a:moveTo>
                  <a:cubicBezTo>
                    <a:pt x="3945" y="0"/>
                    <a:pt x="3875" y="21"/>
                    <a:pt x="3813" y="71"/>
                  </a:cubicBezTo>
                  <a:cubicBezTo>
                    <a:pt x="3540" y="264"/>
                    <a:pt x="3363" y="859"/>
                    <a:pt x="3298" y="1663"/>
                  </a:cubicBezTo>
                  <a:cubicBezTo>
                    <a:pt x="3218" y="2886"/>
                    <a:pt x="2784" y="3127"/>
                    <a:pt x="2301" y="3384"/>
                  </a:cubicBezTo>
                  <a:cubicBezTo>
                    <a:pt x="2140" y="3481"/>
                    <a:pt x="1979" y="3561"/>
                    <a:pt x="1818" y="3706"/>
                  </a:cubicBezTo>
                  <a:cubicBezTo>
                    <a:pt x="1368" y="4092"/>
                    <a:pt x="1239" y="4816"/>
                    <a:pt x="1497" y="5331"/>
                  </a:cubicBezTo>
                  <a:cubicBezTo>
                    <a:pt x="1593" y="5524"/>
                    <a:pt x="1738" y="5685"/>
                    <a:pt x="1883" y="5862"/>
                  </a:cubicBezTo>
                  <a:cubicBezTo>
                    <a:pt x="1995" y="6007"/>
                    <a:pt x="2124" y="6135"/>
                    <a:pt x="2204" y="6280"/>
                  </a:cubicBezTo>
                  <a:cubicBezTo>
                    <a:pt x="2446" y="6666"/>
                    <a:pt x="2542" y="7229"/>
                    <a:pt x="2221" y="7583"/>
                  </a:cubicBezTo>
                  <a:cubicBezTo>
                    <a:pt x="2076" y="7728"/>
                    <a:pt x="1915" y="7808"/>
                    <a:pt x="1754" y="7873"/>
                  </a:cubicBezTo>
                  <a:cubicBezTo>
                    <a:pt x="1497" y="7985"/>
                    <a:pt x="1336" y="8066"/>
                    <a:pt x="1287" y="8291"/>
                  </a:cubicBezTo>
                  <a:cubicBezTo>
                    <a:pt x="1271" y="8420"/>
                    <a:pt x="1287" y="8580"/>
                    <a:pt x="1352" y="8693"/>
                  </a:cubicBezTo>
                  <a:cubicBezTo>
                    <a:pt x="1481" y="8934"/>
                    <a:pt x="1674" y="9095"/>
                    <a:pt x="1883" y="9272"/>
                  </a:cubicBezTo>
                  <a:cubicBezTo>
                    <a:pt x="2140" y="9497"/>
                    <a:pt x="2414" y="9739"/>
                    <a:pt x="2542" y="10125"/>
                  </a:cubicBezTo>
                  <a:cubicBezTo>
                    <a:pt x="2623" y="10382"/>
                    <a:pt x="2574" y="10672"/>
                    <a:pt x="2414" y="10865"/>
                  </a:cubicBezTo>
                  <a:cubicBezTo>
                    <a:pt x="2204" y="11122"/>
                    <a:pt x="1915" y="11122"/>
                    <a:pt x="1690" y="11122"/>
                  </a:cubicBezTo>
                  <a:cubicBezTo>
                    <a:pt x="1513" y="11122"/>
                    <a:pt x="1368" y="11122"/>
                    <a:pt x="1255" y="11235"/>
                  </a:cubicBezTo>
                  <a:cubicBezTo>
                    <a:pt x="1239" y="11251"/>
                    <a:pt x="1207" y="11283"/>
                    <a:pt x="1207" y="11315"/>
                  </a:cubicBezTo>
                  <a:cubicBezTo>
                    <a:pt x="1207" y="11428"/>
                    <a:pt x="1271" y="11492"/>
                    <a:pt x="1368" y="11605"/>
                  </a:cubicBezTo>
                  <a:cubicBezTo>
                    <a:pt x="1448" y="11717"/>
                    <a:pt x="1561" y="11830"/>
                    <a:pt x="1593" y="11975"/>
                  </a:cubicBezTo>
                  <a:cubicBezTo>
                    <a:pt x="1722" y="12522"/>
                    <a:pt x="1255" y="12795"/>
                    <a:pt x="805" y="13036"/>
                  </a:cubicBezTo>
                  <a:cubicBezTo>
                    <a:pt x="467" y="13246"/>
                    <a:pt x="129" y="13439"/>
                    <a:pt x="65" y="13744"/>
                  </a:cubicBezTo>
                  <a:cubicBezTo>
                    <a:pt x="1" y="14050"/>
                    <a:pt x="129" y="14259"/>
                    <a:pt x="354" y="14549"/>
                  </a:cubicBezTo>
                  <a:cubicBezTo>
                    <a:pt x="692" y="15015"/>
                    <a:pt x="757" y="15192"/>
                    <a:pt x="467" y="15787"/>
                  </a:cubicBezTo>
                  <a:cubicBezTo>
                    <a:pt x="354" y="16077"/>
                    <a:pt x="322" y="16350"/>
                    <a:pt x="451" y="16559"/>
                  </a:cubicBezTo>
                  <a:cubicBezTo>
                    <a:pt x="539" y="16736"/>
                    <a:pt x="725" y="16843"/>
                    <a:pt x="895" y="16843"/>
                  </a:cubicBezTo>
                  <a:cubicBezTo>
                    <a:pt x="942" y="16843"/>
                    <a:pt x="988" y="16834"/>
                    <a:pt x="1030" y="16817"/>
                  </a:cubicBezTo>
                  <a:cubicBezTo>
                    <a:pt x="1094" y="16801"/>
                    <a:pt x="1175" y="16736"/>
                    <a:pt x="1239" y="16672"/>
                  </a:cubicBezTo>
                  <a:cubicBezTo>
                    <a:pt x="1368" y="16559"/>
                    <a:pt x="1561" y="16415"/>
                    <a:pt x="1818" y="16415"/>
                  </a:cubicBezTo>
                  <a:cubicBezTo>
                    <a:pt x="1979" y="16415"/>
                    <a:pt x="2172" y="16479"/>
                    <a:pt x="2446" y="16640"/>
                  </a:cubicBezTo>
                  <a:cubicBezTo>
                    <a:pt x="2494" y="16672"/>
                    <a:pt x="2542" y="16720"/>
                    <a:pt x="2607" y="16736"/>
                  </a:cubicBezTo>
                  <a:cubicBezTo>
                    <a:pt x="2800" y="16881"/>
                    <a:pt x="2977" y="17026"/>
                    <a:pt x="3202" y="17026"/>
                  </a:cubicBezTo>
                  <a:lnTo>
                    <a:pt x="3218" y="17026"/>
                  </a:lnTo>
                  <a:cubicBezTo>
                    <a:pt x="3347" y="17026"/>
                    <a:pt x="3443" y="16946"/>
                    <a:pt x="3491" y="16833"/>
                  </a:cubicBezTo>
                  <a:cubicBezTo>
                    <a:pt x="3588" y="16801"/>
                    <a:pt x="3427" y="16624"/>
                    <a:pt x="3073" y="16431"/>
                  </a:cubicBezTo>
                  <a:cubicBezTo>
                    <a:pt x="2558" y="16173"/>
                    <a:pt x="2510" y="15868"/>
                    <a:pt x="2510" y="15739"/>
                  </a:cubicBezTo>
                  <a:cubicBezTo>
                    <a:pt x="2510" y="15530"/>
                    <a:pt x="2623" y="15353"/>
                    <a:pt x="2800" y="15256"/>
                  </a:cubicBezTo>
                  <a:cubicBezTo>
                    <a:pt x="2900" y="15199"/>
                    <a:pt x="3013" y="15171"/>
                    <a:pt x="3124" y="15171"/>
                  </a:cubicBezTo>
                  <a:cubicBezTo>
                    <a:pt x="3263" y="15171"/>
                    <a:pt x="3400" y="15215"/>
                    <a:pt x="3507" y="15305"/>
                  </a:cubicBezTo>
                  <a:cubicBezTo>
                    <a:pt x="3603" y="15379"/>
                    <a:pt x="3760" y="15418"/>
                    <a:pt x="3907" y="15418"/>
                  </a:cubicBezTo>
                  <a:cubicBezTo>
                    <a:pt x="3984" y="15418"/>
                    <a:pt x="4058" y="15407"/>
                    <a:pt x="4119" y="15385"/>
                  </a:cubicBezTo>
                  <a:cubicBezTo>
                    <a:pt x="4167" y="15353"/>
                    <a:pt x="4183" y="15337"/>
                    <a:pt x="4183" y="15289"/>
                  </a:cubicBezTo>
                  <a:cubicBezTo>
                    <a:pt x="4215" y="15192"/>
                    <a:pt x="4119" y="15112"/>
                    <a:pt x="3942" y="14983"/>
                  </a:cubicBezTo>
                  <a:cubicBezTo>
                    <a:pt x="3749" y="14822"/>
                    <a:pt x="3491" y="14629"/>
                    <a:pt x="3572" y="14243"/>
                  </a:cubicBezTo>
                  <a:cubicBezTo>
                    <a:pt x="3636" y="13986"/>
                    <a:pt x="3894" y="13889"/>
                    <a:pt x="4087" y="13809"/>
                  </a:cubicBezTo>
                  <a:cubicBezTo>
                    <a:pt x="4215" y="13760"/>
                    <a:pt x="4328" y="13696"/>
                    <a:pt x="4392" y="13648"/>
                  </a:cubicBezTo>
                  <a:cubicBezTo>
                    <a:pt x="4457" y="13583"/>
                    <a:pt x="4441" y="13535"/>
                    <a:pt x="4408" y="13439"/>
                  </a:cubicBezTo>
                  <a:cubicBezTo>
                    <a:pt x="4392" y="13374"/>
                    <a:pt x="4376" y="13326"/>
                    <a:pt x="4376" y="13246"/>
                  </a:cubicBezTo>
                  <a:cubicBezTo>
                    <a:pt x="4360" y="12924"/>
                    <a:pt x="4537" y="12538"/>
                    <a:pt x="4923" y="12457"/>
                  </a:cubicBezTo>
                  <a:cubicBezTo>
                    <a:pt x="4975" y="12445"/>
                    <a:pt x="5025" y="12440"/>
                    <a:pt x="5072" y="12440"/>
                  </a:cubicBezTo>
                  <a:cubicBezTo>
                    <a:pt x="5405" y="12440"/>
                    <a:pt x="5625" y="12713"/>
                    <a:pt x="5808" y="12924"/>
                  </a:cubicBezTo>
                  <a:cubicBezTo>
                    <a:pt x="5992" y="13136"/>
                    <a:pt x="6126" y="13286"/>
                    <a:pt x="6287" y="13286"/>
                  </a:cubicBezTo>
                  <a:cubicBezTo>
                    <a:pt x="6309" y="13286"/>
                    <a:pt x="6332" y="13284"/>
                    <a:pt x="6355" y="13278"/>
                  </a:cubicBezTo>
                  <a:cubicBezTo>
                    <a:pt x="6484" y="13262"/>
                    <a:pt x="6612" y="13181"/>
                    <a:pt x="6628" y="13101"/>
                  </a:cubicBezTo>
                  <a:cubicBezTo>
                    <a:pt x="6660" y="12972"/>
                    <a:pt x="6596" y="12860"/>
                    <a:pt x="6467" y="12650"/>
                  </a:cubicBezTo>
                  <a:cubicBezTo>
                    <a:pt x="6339" y="12473"/>
                    <a:pt x="6210" y="12248"/>
                    <a:pt x="6258" y="11991"/>
                  </a:cubicBezTo>
                  <a:cubicBezTo>
                    <a:pt x="6335" y="11746"/>
                    <a:pt x="6600" y="11604"/>
                    <a:pt x="6847" y="11604"/>
                  </a:cubicBezTo>
                  <a:cubicBezTo>
                    <a:pt x="6860" y="11604"/>
                    <a:pt x="6873" y="11604"/>
                    <a:pt x="6886" y="11605"/>
                  </a:cubicBezTo>
                  <a:cubicBezTo>
                    <a:pt x="7063" y="11605"/>
                    <a:pt x="7272" y="11685"/>
                    <a:pt x="7449" y="11766"/>
                  </a:cubicBezTo>
                  <a:cubicBezTo>
                    <a:pt x="7665" y="11863"/>
                    <a:pt x="7859" y="11953"/>
                    <a:pt x="8056" y="11953"/>
                  </a:cubicBezTo>
                  <a:cubicBezTo>
                    <a:pt x="8152" y="11953"/>
                    <a:pt x="8249" y="11931"/>
                    <a:pt x="8350" y="11878"/>
                  </a:cubicBezTo>
                  <a:cubicBezTo>
                    <a:pt x="8494" y="11798"/>
                    <a:pt x="8559" y="11637"/>
                    <a:pt x="8510" y="11492"/>
                  </a:cubicBezTo>
                  <a:cubicBezTo>
                    <a:pt x="8478" y="11396"/>
                    <a:pt x="8366" y="11363"/>
                    <a:pt x="8237" y="11315"/>
                  </a:cubicBezTo>
                  <a:cubicBezTo>
                    <a:pt x="8092" y="11267"/>
                    <a:pt x="7915" y="11235"/>
                    <a:pt x="7787" y="11042"/>
                  </a:cubicBezTo>
                  <a:cubicBezTo>
                    <a:pt x="7674" y="10849"/>
                    <a:pt x="7690" y="10607"/>
                    <a:pt x="7851" y="10398"/>
                  </a:cubicBezTo>
                  <a:cubicBezTo>
                    <a:pt x="8044" y="10157"/>
                    <a:pt x="8350" y="10109"/>
                    <a:pt x="8655" y="10077"/>
                  </a:cubicBezTo>
                  <a:cubicBezTo>
                    <a:pt x="8782" y="10070"/>
                    <a:pt x="8908" y="10067"/>
                    <a:pt x="9035" y="10067"/>
                  </a:cubicBezTo>
                  <a:cubicBezTo>
                    <a:pt x="9860" y="10067"/>
                    <a:pt x="10687" y="10206"/>
                    <a:pt x="11454" y="10527"/>
                  </a:cubicBezTo>
                  <a:cubicBezTo>
                    <a:pt x="11624" y="10595"/>
                    <a:pt x="11757" y="10620"/>
                    <a:pt x="11857" y="10620"/>
                  </a:cubicBezTo>
                  <a:cubicBezTo>
                    <a:pt x="11994" y="10620"/>
                    <a:pt x="12070" y="10573"/>
                    <a:pt x="12098" y="10527"/>
                  </a:cubicBezTo>
                  <a:cubicBezTo>
                    <a:pt x="12130" y="10447"/>
                    <a:pt x="12050" y="10302"/>
                    <a:pt x="11873" y="10221"/>
                  </a:cubicBezTo>
                  <a:cubicBezTo>
                    <a:pt x="11792" y="10189"/>
                    <a:pt x="11712" y="10157"/>
                    <a:pt x="11615" y="10141"/>
                  </a:cubicBezTo>
                  <a:cubicBezTo>
                    <a:pt x="11406" y="10109"/>
                    <a:pt x="11213" y="10044"/>
                    <a:pt x="11020" y="9867"/>
                  </a:cubicBezTo>
                  <a:cubicBezTo>
                    <a:pt x="10859" y="9707"/>
                    <a:pt x="10827" y="9465"/>
                    <a:pt x="10940" y="9272"/>
                  </a:cubicBezTo>
                  <a:cubicBezTo>
                    <a:pt x="11047" y="9101"/>
                    <a:pt x="11211" y="9065"/>
                    <a:pt x="11376" y="9065"/>
                  </a:cubicBezTo>
                  <a:cubicBezTo>
                    <a:pt x="11458" y="9065"/>
                    <a:pt x="11540" y="9074"/>
                    <a:pt x="11615" y="9079"/>
                  </a:cubicBezTo>
                  <a:cubicBezTo>
                    <a:pt x="11680" y="9079"/>
                    <a:pt x="11751" y="9086"/>
                    <a:pt x="11815" y="9086"/>
                  </a:cubicBezTo>
                  <a:cubicBezTo>
                    <a:pt x="11848" y="9086"/>
                    <a:pt x="11878" y="9085"/>
                    <a:pt x="11905" y="9079"/>
                  </a:cubicBezTo>
                  <a:cubicBezTo>
                    <a:pt x="12098" y="9031"/>
                    <a:pt x="12210" y="8838"/>
                    <a:pt x="12210" y="8613"/>
                  </a:cubicBezTo>
                  <a:cubicBezTo>
                    <a:pt x="12210" y="8468"/>
                    <a:pt x="12130" y="8017"/>
                    <a:pt x="11326" y="7905"/>
                  </a:cubicBezTo>
                  <a:cubicBezTo>
                    <a:pt x="11149" y="7889"/>
                    <a:pt x="10940" y="7889"/>
                    <a:pt x="10747" y="7889"/>
                  </a:cubicBezTo>
                  <a:cubicBezTo>
                    <a:pt x="10718" y="7889"/>
                    <a:pt x="10689" y="7889"/>
                    <a:pt x="10660" y="7889"/>
                  </a:cubicBezTo>
                  <a:cubicBezTo>
                    <a:pt x="10048" y="7889"/>
                    <a:pt x="9314" y="7874"/>
                    <a:pt x="8961" y="7229"/>
                  </a:cubicBezTo>
                  <a:cubicBezTo>
                    <a:pt x="8752" y="6891"/>
                    <a:pt x="8832" y="6441"/>
                    <a:pt x="9154" y="6216"/>
                  </a:cubicBezTo>
                  <a:cubicBezTo>
                    <a:pt x="9304" y="6113"/>
                    <a:pt x="9462" y="6078"/>
                    <a:pt x="9621" y="6078"/>
                  </a:cubicBezTo>
                  <a:cubicBezTo>
                    <a:pt x="9837" y="6078"/>
                    <a:pt x="10053" y="6144"/>
                    <a:pt x="10248" y="6200"/>
                  </a:cubicBezTo>
                  <a:lnTo>
                    <a:pt x="10296" y="6216"/>
                  </a:lnTo>
                  <a:cubicBezTo>
                    <a:pt x="10427" y="6257"/>
                    <a:pt x="10547" y="6277"/>
                    <a:pt x="10652" y="6277"/>
                  </a:cubicBezTo>
                  <a:cubicBezTo>
                    <a:pt x="10828" y="6277"/>
                    <a:pt x="10959" y="6220"/>
                    <a:pt x="11020" y="6119"/>
                  </a:cubicBezTo>
                  <a:cubicBezTo>
                    <a:pt x="11100" y="5974"/>
                    <a:pt x="11068" y="5717"/>
                    <a:pt x="10779" y="5444"/>
                  </a:cubicBezTo>
                  <a:cubicBezTo>
                    <a:pt x="10304" y="4969"/>
                    <a:pt x="9639" y="4728"/>
                    <a:pt x="8972" y="4728"/>
                  </a:cubicBezTo>
                  <a:cubicBezTo>
                    <a:pt x="8463" y="4728"/>
                    <a:pt x="7954" y="4868"/>
                    <a:pt x="7529" y="5154"/>
                  </a:cubicBezTo>
                  <a:lnTo>
                    <a:pt x="7481" y="5170"/>
                  </a:lnTo>
                  <a:cubicBezTo>
                    <a:pt x="7239" y="5345"/>
                    <a:pt x="6807" y="5643"/>
                    <a:pt x="6437" y="5643"/>
                  </a:cubicBezTo>
                  <a:cubicBezTo>
                    <a:pt x="6363" y="5643"/>
                    <a:pt x="6293" y="5631"/>
                    <a:pt x="6226" y="5604"/>
                  </a:cubicBezTo>
                  <a:cubicBezTo>
                    <a:pt x="6065" y="5524"/>
                    <a:pt x="5937" y="5379"/>
                    <a:pt x="5904" y="5138"/>
                  </a:cubicBezTo>
                  <a:cubicBezTo>
                    <a:pt x="5904" y="5090"/>
                    <a:pt x="5872" y="5041"/>
                    <a:pt x="5872" y="4993"/>
                  </a:cubicBezTo>
                  <a:cubicBezTo>
                    <a:pt x="5872" y="4929"/>
                    <a:pt x="5872" y="4881"/>
                    <a:pt x="5856" y="4832"/>
                  </a:cubicBezTo>
                  <a:cubicBezTo>
                    <a:pt x="5792" y="4639"/>
                    <a:pt x="5583" y="4527"/>
                    <a:pt x="5390" y="4494"/>
                  </a:cubicBezTo>
                  <a:cubicBezTo>
                    <a:pt x="5367" y="4492"/>
                    <a:pt x="5342" y="4490"/>
                    <a:pt x="5316" y="4490"/>
                  </a:cubicBezTo>
                  <a:cubicBezTo>
                    <a:pt x="5193" y="4490"/>
                    <a:pt x="5034" y="4519"/>
                    <a:pt x="4875" y="4559"/>
                  </a:cubicBezTo>
                  <a:cubicBezTo>
                    <a:pt x="4703" y="4589"/>
                    <a:pt x="4511" y="4625"/>
                    <a:pt x="4324" y="4625"/>
                  </a:cubicBezTo>
                  <a:cubicBezTo>
                    <a:pt x="4020" y="4625"/>
                    <a:pt x="3731" y="4531"/>
                    <a:pt x="3572" y="4173"/>
                  </a:cubicBezTo>
                  <a:cubicBezTo>
                    <a:pt x="3427" y="3851"/>
                    <a:pt x="3507" y="3626"/>
                    <a:pt x="3604" y="3481"/>
                  </a:cubicBezTo>
                  <a:cubicBezTo>
                    <a:pt x="3871" y="3155"/>
                    <a:pt x="4453" y="3061"/>
                    <a:pt x="4857" y="3061"/>
                  </a:cubicBezTo>
                  <a:cubicBezTo>
                    <a:pt x="4891" y="3061"/>
                    <a:pt x="4924" y="3061"/>
                    <a:pt x="4955" y="3063"/>
                  </a:cubicBezTo>
                  <a:cubicBezTo>
                    <a:pt x="5036" y="3063"/>
                    <a:pt x="5116" y="3079"/>
                    <a:pt x="5180" y="3079"/>
                  </a:cubicBezTo>
                  <a:cubicBezTo>
                    <a:pt x="5347" y="3110"/>
                    <a:pt x="5506" y="3128"/>
                    <a:pt x="5663" y="3128"/>
                  </a:cubicBezTo>
                  <a:cubicBezTo>
                    <a:pt x="5750" y="3128"/>
                    <a:pt x="5835" y="3122"/>
                    <a:pt x="5920" y="3111"/>
                  </a:cubicBezTo>
                  <a:cubicBezTo>
                    <a:pt x="6467" y="2998"/>
                    <a:pt x="6837" y="2484"/>
                    <a:pt x="7063" y="1551"/>
                  </a:cubicBezTo>
                  <a:cubicBezTo>
                    <a:pt x="7159" y="1148"/>
                    <a:pt x="7127" y="794"/>
                    <a:pt x="6982" y="618"/>
                  </a:cubicBezTo>
                  <a:cubicBezTo>
                    <a:pt x="6902" y="505"/>
                    <a:pt x="6757" y="457"/>
                    <a:pt x="6580" y="457"/>
                  </a:cubicBezTo>
                  <a:cubicBezTo>
                    <a:pt x="6355" y="457"/>
                    <a:pt x="6178" y="698"/>
                    <a:pt x="6001" y="939"/>
                  </a:cubicBezTo>
                  <a:cubicBezTo>
                    <a:pt x="5792" y="1197"/>
                    <a:pt x="5583" y="1454"/>
                    <a:pt x="5277" y="1470"/>
                  </a:cubicBezTo>
                  <a:cubicBezTo>
                    <a:pt x="5257" y="1474"/>
                    <a:pt x="5236" y="1476"/>
                    <a:pt x="5215" y="1476"/>
                  </a:cubicBezTo>
                  <a:cubicBezTo>
                    <a:pt x="5056" y="1476"/>
                    <a:pt x="4885" y="1369"/>
                    <a:pt x="4714" y="1213"/>
                  </a:cubicBezTo>
                  <a:cubicBezTo>
                    <a:pt x="4537" y="1052"/>
                    <a:pt x="4473" y="794"/>
                    <a:pt x="4424" y="553"/>
                  </a:cubicBezTo>
                  <a:cubicBezTo>
                    <a:pt x="4344" y="231"/>
                    <a:pt x="4312" y="54"/>
                    <a:pt x="4103" y="6"/>
                  </a:cubicBezTo>
                  <a:cubicBezTo>
                    <a:pt x="4076" y="2"/>
                    <a:pt x="4050" y="0"/>
                    <a:pt x="4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7097424" y="512130"/>
              <a:ext cx="1284583" cy="1299989"/>
            </a:xfrm>
            <a:custGeom>
              <a:avLst/>
              <a:gdLst/>
              <a:ahLst/>
              <a:cxnLst/>
              <a:rect l="l" t="t" r="r" b="b"/>
              <a:pathLst>
                <a:path w="27349" h="27677" extrusionOk="0">
                  <a:moveTo>
                    <a:pt x="1143" y="1"/>
                  </a:moveTo>
                  <a:cubicBezTo>
                    <a:pt x="1046" y="306"/>
                    <a:pt x="708" y="580"/>
                    <a:pt x="451" y="692"/>
                  </a:cubicBezTo>
                  <a:cubicBezTo>
                    <a:pt x="242" y="741"/>
                    <a:pt x="97" y="902"/>
                    <a:pt x="65" y="1095"/>
                  </a:cubicBezTo>
                  <a:cubicBezTo>
                    <a:pt x="1" y="1352"/>
                    <a:pt x="97" y="1432"/>
                    <a:pt x="306" y="1545"/>
                  </a:cubicBezTo>
                  <a:cubicBezTo>
                    <a:pt x="403" y="1609"/>
                    <a:pt x="531" y="1690"/>
                    <a:pt x="612" y="1819"/>
                  </a:cubicBezTo>
                  <a:cubicBezTo>
                    <a:pt x="853" y="2172"/>
                    <a:pt x="628" y="2558"/>
                    <a:pt x="419" y="2896"/>
                  </a:cubicBezTo>
                  <a:cubicBezTo>
                    <a:pt x="226" y="3234"/>
                    <a:pt x="97" y="3459"/>
                    <a:pt x="226" y="3636"/>
                  </a:cubicBezTo>
                  <a:cubicBezTo>
                    <a:pt x="299" y="3759"/>
                    <a:pt x="456" y="3788"/>
                    <a:pt x="675" y="3788"/>
                  </a:cubicBezTo>
                  <a:cubicBezTo>
                    <a:pt x="745" y="3788"/>
                    <a:pt x="820" y="3785"/>
                    <a:pt x="901" y="3781"/>
                  </a:cubicBezTo>
                  <a:cubicBezTo>
                    <a:pt x="987" y="3778"/>
                    <a:pt x="1078" y="3773"/>
                    <a:pt x="1171" y="3773"/>
                  </a:cubicBezTo>
                  <a:cubicBezTo>
                    <a:pt x="1546" y="3773"/>
                    <a:pt x="1937" y="3847"/>
                    <a:pt x="2028" y="4376"/>
                  </a:cubicBezTo>
                  <a:cubicBezTo>
                    <a:pt x="2076" y="4618"/>
                    <a:pt x="1979" y="4859"/>
                    <a:pt x="1851" y="5116"/>
                  </a:cubicBezTo>
                  <a:cubicBezTo>
                    <a:pt x="1690" y="5438"/>
                    <a:pt x="1609" y="5631"/>
                    <a:pt x="1770" y="5792"/>
                  </a:cubicBezTo>
                  <a:cubicBezTo>
                    <a:pt x="1818" y="5856"/>
                    <a:pt x="1899" y="5921"/>
                    <a:pt x="1947" y="5921"/>
                  </a:cubicBezTo>
                  <a:cubicBezTo>
                    <a:pt x="2060" y="5921"/>
                    <a:pt x="2172" y="5744"/>
                    <a:pt x="2269" y="5615"/>
                  </a:cubicBezTo>
                  <a:cubicBezTo>
                    <a:pt x="2349" y="5486"/>
                    <a:pt x="2430" y="5390"/>
                    <a:pt x="2542" y="5309"/>
                  </a:cubicBezTo>
                  <a:cubicBezTo>
                    <a:pt x="2661" y="5226"/>
                    <a:pt x="2784" y="5194"/>
                    <a:pt x="2907" y="5194"/>
                  </a:cubicBezTo>
                  <a:cubicBezTo>
                    <a:pt x="3166" y="5194"/>
                    <a:pt x="3428" y="5339"/>
                    <a:pt x="3668" y="5470"/>
                  </a:cubicBezTo>
                  <a:cubicBezTo>
                    <a:pt x="3910" y="5615"/>
                    <a:pt x="4151" y="5744"/>
                    <a:pt x="4360" y="5744"/>
                  </a:cubicBezTo>
                  <a:cubicBezTo>
                    <a:pt x="4811" y="5744"/>
                    <a:pt x="5052" y="5293"/>
                    <a:pt x="5325" y="4811"/>
                  </a:cubicBezTo>
                  <a:cubicBezTo>
                    <a:pt x="5616" y="4291"/>
                    <a:pt x="5935" y="3728"/>
                    <a:pt x="6504" y="3728"/>
                  </a:cubicBezTo>
                  <a:cubicBezTo>
                    <a:pt x="6534" y="3728"/>
                    <a:pt x="6565" y="3730"/>
                    <a:pt x="6596" y="3733"/>
                  </a:cubicBezTo>
                  <a:cubicBezTo>
                    <a:pt x="6886" y="3765"/>
                    <a:pt x="7079" y="3878"/>
                    <a:pt x="7224" y="4071"/>
                  </a:cubicBezTo>
                  <a:cubicBezTo>
                    <a:pt x="7417" y="4344"/>
                    <a:pt x="7481" y="4762"/>
                    <a:pt x="7401" y="5342"/>
                  </a:cubicBezTo>
                  <a:cubicBezTo>
                    <a:pt x="6982" y="7867"/>
                    <a:pt x="6757" y="8012"/>
                    <a:pt x="5470" y="8366"/>
                  </a:cubicBezTo>
                  <a:cubicBezTo>
                    <a:pt x="5374" y="8414"/>
                    <a:pt x="5245" y="8430"/>
                    <a:pt x="5116" y="8462"/>
                  </a:cubicBezTo>
                  <a:cubicBezTo>
                    <a:pt x="4682" y="8591"/>
                    <a:pt x="4328" y="8897"/>
                    <a:pt x="4183" y="9186"/>
                  </a:cubicBezTo>
                  <a:cubicBezTo>
                    <a:pt x="4119" y="9347"/>
                    <a:pt x="4119" y="9492"/>
                    <a:pt x="4183" y="9637"/>
                  </a:cubicBezTo>
                  <a:cubicBezTo>
                    <a:pt x="4296" y="9846"/>
                    <a:pt x="4521" y="9926"/>
                    <a:pt x="4772" y="9926"/>
                  </a:cubicBezTo>
                  <a:cubicBezTo>
                    <a:pt x="5024" y="9926"/>
                    <a:pt x="5301" y="9846"/>
                    <a:pt x="5518" y="9733"/>
                  </a:cubicBezTo>
                  <a:cubicBezTo>
                    <a:pt x="5615" y="9701"/>
                    <a:pt x="5695" y="9637"/>
                    <a:pt x="5792" y="9588"/>
                  </a:cubicBezTo>
                  <a:cubicBezTo>
                    <a:pt x="6081" y="9428"/>
                    <a:pt x="6371" y="9267"/>
                    <a:pt x="6677" y="9218"/>
                  </a:cubicBezTo>
                  <a:cubicBezTo>
                    <a:pt x="6714" y="9207"/>
                    <a:pt x="6750" y="9202"/>
                    <a:pt x="6787" y="9202"/>
                  </a:cubicBezTo>
                  <a:cubicBezTo>
                    <a:pt x="6908" y="9202"/>
                    <a:pt x="7020" y="9260"/>
                    <a:pt x="7095" y="9347"/>
                  </a:cubicBezTo>
                  <a:cubicBezTo>
                    <a:pt x="7207" y="9476"/>
                    <a:pt x="7240" y="9653"/>
                    <a:pt x="7175" y="9798"/>
                  </a:cubicBezTo>
                  <a:cubicBezTo>
                    <a:pt x="7031" y="10184"/>
                    <a:pt x="6918" y="10618"/>
                    <a:pt x="6918" y="11084"/>
                  </a:cubicBezTo>
                  <a:cubicBezTo>
                    <a:pt x="6934" y="11664"/>
                    <a:pt x="7240" y="12355"/>
                    <a:pt x="7899" y="12468"/>
                  </a:cubicBezTo>
                  <a:cubicBezTo>
                    <a:pt x="8108" y="12500"/>
                    <a:pt x="8301" y="12613"/>
                    <a:pt x="8446" y="12774"/>
                  </a:cubicBezTo>
                  <a:cubicBezTo>
                    <a:pt x="8687" y="13047"/>
                    <a:pt x="8591" y="13304"/>
                    <a:pt x="8511" y="13497"/>
                  </a:cubicBezTo>
                  <a:cubicBezTo>
                    <a:pt x="8494" y="13562"/>
                    <a:pt x="8446" y="13610"/>
                    <a:pt x="8446" y="13658"/>
                  </a:cubicBezTo>
                  <a:cubicBezTo>
                    <a:pt x="8414" y="13835"/>
                    <a:pt x="8511" y="13932"/>
                    <a:pt x="8607" y="14012"/>
                  </a:cubicBezTo>
                  <a:cubicBezTo>
                    <a:pt x="8725" y="14094"/>
                    <a:pt x="8889" y="14145"/>
                    <a:pt x="9050" y="14145"/>
                  </a:cubicBezTo>
                  <a:cubicBezTo>
                    <a:pt x="9175" y="14145"/>
                    <a:pt x="9297" y="14115"/>
                    <a:pt x="9395" y="14044"/>
                  </a:cubicBezTo>
                  <a:cubicBezTo>
                    <a:pt x="9717" y="13819"/>
                    <a:pt x="9894" y="13417"/>
                    <a:pt x="10055" y="13015"/>
                  </a:cubicBezTo>
                  <a:cubicBezTo>
                    <a:pt x="10103" y="12886"/>
                    <a:pt x="10151" y="12790"/>
                    <a:pt x="10200" y="12693"/>
                  </a:cubicBezTo>
                  <a:cubicBezTo>
                    <a:pt x="10435" y="12193"/>
                    <a:pt x="10886" y="11666"/>
                    <a:pt x="11478" y="11666"/>
                  </a:cubicBezTo>
                  <a:cubicBezTo>
                    <a:pt x="11533" y="11666"/>
                    <a:pt x="11590" y="11670"/>
                    <a:pt x="11647" y="11680"/>
                  </a:cubicBezTo>
                  <a:cubicBezTo>
                    <a:pt x="11808" y="11728"/>
                    <a:pt x="11953" y="11792"/>
                    <a:pt x="12082" y="11857"/>
                  </a:cubicBezTo>
                  <a:cubicBezTo>
                    <a:pt x="12194" y="11921"/>
                    <a:pt x="12307" y="11985"/>
                    <a:pt x="12404" y="12001"/>
                  </a:cubicBezTo>
                  <a:cubicBezTo>
                    <a:pt x="12476" y="12022"/>
                    <a:pt x="12548" y="12032"/>
                    <a:pt x="12619" y="12032"/>
                  </a:cubicBezTo>
                  <a:cubicBezTo>
                    <a:pt x="12989" y="12032"/>
                    <a:pt x="13340" y="11775"/>
                    <a:pt x="13690" y="11519"/>
                  </a:cubicBezTo>
                  <a:lnTo>
                    <a:pt x="13771" y="11454"/>
                  </a:lnTo>
                  <a:cubicBezTo>
                    <a:pt x="14170" y="11195"/>
                    <a:pt x="14552" y="11063"/>
                    <a:pt x="14879" y="11063"/>
                  </a:cubicBezTo>
                  <a:cubicBezTo>
                    <a:pt x="15119" y="11063"/>
                    <a:pt x="15329" y="11134"/>
                    <a:pt x="15492" y="11278"/>
                  </a:cubicBezTo>
                  <a:cubicBezTo>
                    <a:pt x="15669" y="11438"/>
                    <a:pt x="15766" y="11664"/>
                    <a:pt x="15782" y="11953"/>
                  </a:cubicBezTo>
                  <a:cubicBezTo>
                    <a:pt x="15782" y="12355"/>
                    <a:pt x="15589" y="12790"/>
                    <a:pt x="15267" y="13111"/>
                  </a:cubicBezTo>
                  <a:cubicBezTo>
                    <a:pt x="15106" y="13272"/>
                    <a:pt x="14929" y="13417"/>
                    <a:pt x="14736" y="13530"/>
                  </a:cubicBezTo>
                  <a:cubicBezTo>
                    <a:pt x="14447" y="13755"/>
                    <a:pt x="14141" y="13980"/>
                    <a:pt x="13964" y="14286"/>
                  </a:cubicBezTo>
                  <a:cubicBezTo>
                    <a:pt x="13916" y="14334"/>
                    <a:pt x="13884" y="14414"/>
                    <a:pt x="13851" y="14495"/>
                  </a:cubicBezTo>
                  <a:cubicBezTo>
                    <a:pt x="13689" y="14874"/>
                    <a:pt x="13447" y="15355"/>
                    <a:pt x="12638" y="15355"/>
                  </a:cubicBezTo>
                  <a:cubicBezTo>
                    <a:pt x="12484" y="15355"/>
                    <a:pt x="12311" y="15338"/>
                    <a:pt x="12114" y="15299"/>
                  </a:cubicBezTo>
                  <a:lnTo>
                    <a:pt x="11953" y="15267"/>
                  </a:lnTo>
                  <a:cubicBezTo>
                    <a:pt x="11667" y="15206"/>
                    <a:pt x="11335" y="15138"/>
                    <a:pt x="11040" y="15138"/>
                  </a:cubicBezTo>
                  <a:cubicBezTo>
                    <a:pt x="10871" y="15138"/>
                    <a:pt x="10715" y="15160"/>
                    <a:pt x="10586" y="15219"/>
                  </a:cubicBezTo>
                  <a:cubicBezTo>
                    <a:pt x="10457" y="15283"/>
                    <a:pt x="10377" y="15347"/>
                    <a:pt x="10360" y="15428"/>
                  </a:cubicBezTo>
                  <a:cubicBezTo>
                    <a:pt x="10296" y="15589"/>
                    <a:pt x="10425" y="15830"/>
                    <a:pt x="10537" y="16055"/>
                  </a:cubicBezTo>
                  <a:lnTo>
                    <a:pt x="10586" y="16136"/>
                  </a:lnTo>
                  <a:cubicBezTo>
                    <a:pt x="10956" y="16908"/>
                    <a:pt x="10714" y="17278"/>
                    <a:pt x="10071" y="17712"/>
                  </a:cubicBezTo>
                  <a:cubicBezTo>
                    <a:pt x="9781" y="17921"/>
                    <a:pt x="9508" y="18114"/>
                    <a:pt x="9411" y="18404"/>
                  </a:cubicBezTo>
                  <a:cubicBezTo>
                    <a:pt x="9347" y="18597"/>
                    <a:pt x="9395" y="18806"/>
                    <a:pt x="9508" y="18999"/>
                  </a:cubicBezTo>
                  <a:cubicBezTo>
                    <a:pt x="9733" y="19321"/>
                    <a:pt x="10200" y="19594"/>
                    <a:pt x="10634" y="19627"/>
                  </a:cubicBezTo>
                  <a:cubicBezTo>
                    <a:pt x="10719" y="19631"/>
                    <a:pt x="10805" y="19633"/>
                    <a:pt x="10891" y="19633"/>
                  </a:cubicBezTo>
                  <a:cubicBezTo>
                    <a:pt x="11100" y="19633"/>
                    <a:pt x="11309" y="19622"/>
                    <a:pt x="11503" y="19610"/>
                  </a:cubicBezTo>
                  <a:cubicBezTo>
                    <a:pt x="11695" y="19591"/>
                    <a:pt x="11892" y="19576"/>
                    <a:pt x="12090" y="19576"/>
                  </a:cubicBezTo>
                  <a:cubicBezTo>
                    <a:pt x="12374" y="19576"/>
                    <a:pt x="12660" y="19606"/>
                    <a:pt x="12934" y="19691"/>
                  </a:cubicBezTo>
                  <a:cubicBezTo>
                    <a:pt x="13337" y="19803"/>
                    <a:pt x="13690" y="20045"/>
                    <a:pt x="14044" y="20270"/>
                  </a:cubicBezTo>
                  <a:cubicBezTo>
                    <a:pt x="14447" y="20527"/>
                    <a:pt x="14817" y="20769"/>
                    <a:pt x="15267" y="20849"/>
                  </a:cubicBezTo>
                  <a:cubicBezTo>
                    <a:pt x="15337" y="20868"/>
                    <a:pt x="15399" y="20877"/>
                    <a:pt x="15452" y="20877"/>
                  </a:cubicBezTo>
                  <a:cubicBezTo>
                    <a:pt x="15533" y="20877"/>
                    <a:pt x="15592" y="20856"/>
                    <a:pt x="15621" y="20817"/>
                  </a:cubicBezTo>
                  <a:cubicBezTo>
                    <a:pt x="15685" y="20753"/>
                    <a:pt x="15685" y="20640"/>
                    <a:pt x="15653" y="20479"/>
                  </a:cubicBezTo>
                  <a:cubicBezTo>
                    <a:pt x="15621" y="20350"/>
                    <a:pt x="15605" y="20254"/>
                    <a:pt x="15621" y="20125"/>
                  </a:cubicBezTo>
                  <a:cubicBezTo>
                    <a:pt x="15653" y="19964"/>
                    <a:pt x="15733" y="19852"/>
                    <a:pt x="15830" y="19771"/>
                  </a:cubicBezTo>
                  <a:cubicBezTo>
                    <a:pt x="15927" y="19709"/>
                    <a:pt x="16043" y="19685"/>
                    <a:pt x="16165" y="19685"/>
                  </a:cubicBezTo>
                  <a:cubicBezTo>
                    <a:pt x="16324" y="19685"/>
                    <a:pt x="16495" y="19726"/>
                    <a:pt x="16650" y="19771"/>
                  </a:cubicBezTo>
                  <a:cubicBezTo>
                    <a:pt x="16779" y="19803"/>
                    <a:pt x="16908" y="19836"/>
                    <a:pt x="16972" y="19836"/>
                  </a:cubicBezTo>
                  <a:cubicBezTo>
                    <a:pt x="17149" y="19803"/>
                    <a:pt x="17310" y="19675"/>
                    <a:pt x="17358" y="19498"/>
                  </a:cubicBezTo>
                  <a:cubicBezTo>
                    <a:pt x="17455" y="19080"/>
                    <a:pt x="17069" y="18629"/>
                    <a:pt x="16731" y="18163"/>
                  </a:cubicBezTo>
                  <a:cubicBezTo>
                    <a:pt x="16377" y="17696"/>
                    <a:pt x="16023" y="17262"/>
                    <a:pt x="16184" y="16860"/>
                  </a:cubicBezTo>
                  <a:cubicBezTo>
                    <a:pt x="16248" y="16667"/>
                    <a:pt x="16393" y="16522"/>
                    <a:pt x="16586" y="16457"/>
                  </a:cubicBezTo>
                  <a:cubicBezTo>
                    <a:pt x="16707" y="16401"/>
                    <a:pt x="16835" y="16373"/>
                    <a:pt x="16960" y="16373"/>
                  </a:cubicBezTo>
                  <a:cubicBezTo>
                    <a:pt x="17085" y="16373"/>
                    <a:pt x="17205" y="16401"/>
                    <a:pt x="17310" y="16457"/>
                  </a:cubicBezTo>
                  <a:cubicBezTo>
                    <a:pt x="17535" y="16554"/>
                    <a:pt x="17664" y="16747"/>
                    <a:pt x="17760" y="16908"/>
                  </a:cubicBezTo>
                  <a:cubicBezTo>
                    <a:pt x="17841" y="17037"/>
                    <a:pt x="17905" y="17149"/>
                    <a:pt x="18002" y="17230"/>
                  </a:cubicBezTo>
                  <a:cubicBezTo>
                    <a:pt x="18227" y="17390"/>
                    <a:pt x="18420" y="17390"/>
                    <a:pt x="18677" y="17390"/>
                  </a:cubicBezTo>
                  <a:cubicBezTo>
                    <a:pt x="18714" y="17390"/>
                    <a:pt x="18750" y="17390"/>
                    <a:pt x="18787" y="17390"/>
                  </a:cubicBezTo>
                  <a:cubicBezTo>
                    <a:pt x="19044" y="17390"/>
                    <a:pt x="19315" y="17403"/>
                    <a:pt x="19610" y="17600"/>
                  </a:cubicBezTo>
                  <a:cubicBezTo>
                    <a:pt x="19884" y="17760"/>
                    <a:pt x="19964" y="17921"/>
                    <a:pt x="20045" y="18082"/>
                  </a:cubicBezTo>
                  <a:cubicBezTo>
                    <a:pt x="20109" y="18195"/>
                    <a:pt x="20157" y="18307"/>
                    <a:pt x="20318" y="18404"/>
                  </a:cubicBezTo>
                  <a:cubicBezTo>
                    <a:pt x="20512" y="18547"/>
                    <a:pt x="20732" y="18593"/>
                    <a:pt x="20965" y="18593"/>
                  </a:cubicBezTo>
                  <a:cubicBezTo>
                    <a:pt x="21176" y="18593"/>
                    <a:pt x="21399" y="18555"/>
                    <a:pt x="21621" y="18517"/>
                  </a:cubicBezTo>
                  <a:cubicBezTo>
                    <a:pt x="21835" y="18481"/>
                    <a:pt x="22052" y="18442"/>
                    <a:pt x="22262" y="18442"/>
                  </a:cubicBezTo>
                  <a:cubicBezTo>
                    <a:pt x="22527" y="18442"/>
                    <a:pt x="22781" y="18503"/>
                    <a:pt x="23005" y="18710"/>
                  </a:cubicBezTo>
                  <a:cubicBezTo>
                    <a:pt x="23391" y="19031"/>
                    <a:pt x="23471" y="19546"/>
                    <a:pt x="23391" y="19916"/>
                  </a:cubicBezTo>
                  <a:cubicBezTo>
                    <a:pt x="23246" y="20576"/>
                    <a:pt x="22490" y="21058"/>
                    <a:pt x="21863" y="21074"/>
                  </a:cubicBezTo>
                  <a:cubicBezTo>
                    <a:pt x="21686" y="21074"/>
                    <a:pt x="21476" y="21058"/>
                    <a:pt x="21316" y="21010"/>
                  </a:cubicBezTo>
                  <a:cubicBezTo>
                    <a:pt x="21171" y="20994"/>
                    <a:pt x="21042" y="20978"/>
                    <a:pt x="20930" y="20978"/>
                  </a:cubicBezTo>
                  <a:cubicBezTo>
                    <a:pt x="20736" y="20978"/>
                    <a:pt x="20592" y="21058"/>
                    <a:pt x="20447" y="21300"/>
                  </a:cubicBezTo>
                  <a:cubicBezTo>
                    <a:pt x="20286" y="21621"/>
                    <a:pt x="20415" y="21798"/>
                    <a:pt x="20656" y="22088"/>
                  </a:cubicBezTo>
                  <a:cubicBezTo>
                    <a:pt x="20769" y="22249"/>
                    <a:pt x="20913" y="22410"/>
                    <a:pt x="20994" y="22619"/>
                  </a:cubicBezTo>
                  <a:cubicBezTo>
                    <a:pt x="21074" y="22860"/>
                    <a:pt x="21058" y="23053"/>
                    <a:pt x="20978" y="23214"/>
                  </a:cubicBezTo>
                  <a:cubicBezTo>
                    <a:pt x="20833" y="23471"/>
                    <a:pt x="20511" y="23536"/>
                    <a:pt x="20190" y="23616"/>
                  </a:cubicBezTo>
                  <a:cubicBezTo>
                    <a:pt x="19787" y="23713"/>
                    <a:pt x="19546" y="23777"/>
                    <a:pt x="19530" y="24034"/>
                  </a:cubicBezTo>
                  <a:cubicBezTo>
                    <a:pt x="19514" y="24211"/>
                    <a:pt x="19852" y="24436"/>
                    <a:pt x="20157" y="24630"/>
                  </a:cubicBezTo>
                  <a:cubicBezTo>
                    <a:pt x="20511" y="24871"/>
                    <a:pt x="20881" y="25096"/>
                    <a:pt x="20881" y="25418"/>
                  </a:cubicBezTo>
                  <a:cubicBezTo>
                    <a:pt x="20881" y="25627"/>
                    <a:pt x="20736" y="25804"/>
                    <a:pt x="20447" y="25965"/>
                  </a:cubicBezTo>
                  <a:cubicBezTo>
                    <a:pt x="20286" y="26061"/>
                    <a:pt x="20109" y="26077"/>
                    <a:pt x="19932" y="26110"/>
                  </a:cubicBezTo>
                  <a:cubicBezTo>
                    <a:pt x="19771" y="26126"/>
                    <a:pt x="19627" y="26142"/>
                    <a:pt x="19530" y="26222"/>
                  </a:cubicBezTo>
                  <a:cubicBezTo>
                    <a:pt x="19305" y="26399"/>
                    <a:pt x="19305" y="26849"/>
                    <a:pt x="19433" y="27107"/>
                  </a:cubicBezTo>
                  <a:lnTo>
                    <a:pt x="23487" y="27670"/>
                  </a:lnTo>
                  <a:cubicBezTo>
                    <a:pt x="23515" y="27674"/>
                    <a:pt x="23543" y="27676"/>
                    <a:pt x="23570" y="27676"/>
                  </a:cubicBezTo>
                  <a:cubicBezTo>
                    <a:pt x="23841" y="27676"/>
                    <a:pt x="24072" y="27465"/>
                    <a:pt x="24131" y="27187"/>
                  </a:cubicBezTo>
                  <a:lnTo>
                    <a:pt x="27316" y="4135"/>
                  </a:lnTo>
                  <a:cubicBezTo>
                    <a:pt x="27348" y="3845"/>
                    <a:pt x="27155" y="3556"/>
                    <a:pt x="26833" y="3524"/>
                  </a:cubicBezTo>
                  <a:lnTo>
                    <a:pt x="11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6480849" y="379910"/>
              <a:ext cx="1986502" cy="1507455"/>
            </a:xfrm>
            <a:custGeom>
              <a:avLst/>
              <a:gdLst/>
              <a:ahLst/>
              <a:cxnLst/>
              <a:rect l="l" t="t" r="r" b="b"/>
              <a:pathLst>
                <a:path w="42293" h="32094" extrusionOk="0">
                  <a:moveTo>
                    <a:pt x="4537" y="290"/>
                  </a:moveTo>
                  <a:lnTo>
                    <a:pt x="41344" y="5309"/>
                  </a:lnTo>
                  <a:cubicBezTo>
                    <a:pt x="41730" y="5390"/>
                    <a:pt x="41971" y="5711"/>
                    <a:pt x="41907" y="6049"/>
                  </a:cubicBezTo>
                  <a:lnTo>
                    <a:pt x="38464" y="31209"/>
                  </a:lnTo>
                  <a:cubicBezTo>
                    <a:pt x="38416" y="31531"/>
                    <a:pt x="38143" y="31772"/>
                    <a:pt x="37837" y="31772"/>
                  </a:cubicBezTo>
                  <a:lnTo>
                    <a:pt x="37756" y="31772"/>
                  </a:lnTo>
                  <a:lnTo>
                    <a:pt x="934" y="26721"/>
                  </a:lnTo>
                  <a:cubicBezTo>
                    <a:pt x="596" y="26688"/>
                    <a:pt x="339" y="26351"/>
                    <a:pt x="403" y="25997"/>
                  </a:cubicBezTo>
                  <a:lnTo>
                    <a:pt x="3846" y="853"/>
                  </a:lnTo>
                  <a:cubicBezTo>
                    <a:pt x="3878" y="515"/>
                    <a:pt x="4167" y="290"/>
                    <a:pt x="4457" y="290"/>
                  </a:cubicBezTo>
                  <a:close/>
                  <a:moveTo>
                    <a:pt x="4457" y="1"/>
                  </a:moveTo>
                  <a:cubicBezTo>
                    <a:pt x="3990" y="1"/>
                    <a:pt x="3572" y="371"/>
                    <a:pt x="3524" y="821"/>
                  </a:cubicBezTo>
                  <a:lnTo>
                    <a:pt x="81" y="25981"/>
                  </a:lnTo>
                  <a:cubicBezTo>
                    <a:pt x="1" y="26511"/>
                    <a:pt x="371" y="26994"/>
                    <a:pt x="886" y="27042"/>
                  </a:cubicBezTo>
                  <a:lnTo>
                    <a:pt x="37708" y="32094"/>
                  </a:lnTo>
                  <a:lnTo>
                    <a:pt x="37821" y="32094"/>
                  </a:lnTo>
                  <a:cubicBezTo>
                    <a:pt x="38303" y="32094"/>
                    <a:pt x="38706" y="31740"/>
                    <a:pt x="38770" y="31273"/>
                  </a:cubicBezTo>
                  <a:lnTo>
                    <a:pt x="42213" y="6113"/>
                  </a:lnTo>
                  <a:cubicBezTo>
                    <a:pt x="42293" y="5599"/>
                    <a:pt x="41923" y="5116"/>
                    <a:pt x="41408" y="5036"/>
                  </a:cubicBezTo>
                  <a:lnTo>
                    <a:pt x="46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6560933" y="448392"/>
              <a:ext cx="1827086" cy="1367954"/>
            </a:xfrm>
            <a:custGeom>
              <a:avLst/>
              <a:gdLst/>
              <a:ahLst/>
              <a:cxnLst/>
              <a:rect l="l" t="t" r="r" b="b"/>
              <a:pathLst>
                <a:path w="38899" h="29124" extrusionOk="0">
                  <a:moveTo>
                    <a:pt x="15783" y="19085"/>
                  </a:moveTo>
                  <a:cubicBezTo>
                    <a:pt x="15985" y="19088"/>
                    <a:pt x="16180" y="19127"/>
                    <a:pt x="16313" y="19150"/>
                  </a:cubicBezTo>
                  <a:cubicBezTo>
                    <a:pt x="16345" y="19182"/>
                    <a:pt x="16393" y="19182"/>
                    <a:pt x="16410" y="19198"/>
                  </a:cubicBezTo>
                  <a:cubicBezTo>
                    <a:pt x="16474" y="19214"/>
                    <a:pt x="16554" y="19230"/>
                    <a:pt x="16635" y="19278"/>
                  </a:cubicBezTo>
                  <a:cubicBezTo>
                    <a:pt x="16651" y="19278"/>
                    <a:pt x="16699" y="19294"/>
                    <a:pt x="16731" y="19311"/>
                  </a:cubicBezTo>
                  <a:cubicBezTo>
                    <a:pt x="17057" y="19433"/>
                    <a:pt x="17395" y="19566"/>
                    <a:pt x="17753" y="19566"/>
                  </a:cubicBezTo>
                  <a:cubicBezTo>
                    <a:pt x="17760" y="19566"/>
                    <a:pt x="17767" y="19566"/>
                    <a:pt x="17774" y="19566"/>
                  </a:cubicBezTo>
                  <a:lnTo>
                    <a:pt x="17774" y="19566"/>
                  </a:lnTo>
                  <a:cubicBezTo>
                    <a:pt x="17781" y="19566"/>
                    <a:pt x="17788" y="19566"/>
                    <a:pt x="17795" y="19566"/>
                  </a:cubicBezTo>
                  <a:cubicBezTo>
                    <a:pt x="17863" y="19566"/>
                    <a:pt x="17932" y="19562"/>
                    <a:pt x="18002" y="19552"/>
                  </a:cubicBezTo>
                  <a:cubicBezTo>
                    <a:pt x="18083" y="19536"/>
                    <a:pt x="18163" y="19536"/>
                    <a:pt x="18259" y="19520"/>
                  </a:cubicBezTo>
                  <a:lnTo>
                    <a:pt x="18613" y="19455"/>
                  </a:lnTo>
                  <a:cubicBezTo>
                    <a:pt x="18726" y="19439"/>
                    <a:pt x="18839" y="19439"/>
                    <a:pt x="18935" y="19439"/>
                  </a:cubicBezTo>
                  <a:cubicBezTo>
                    <a:pt x="18976" y="19437"/>
                    <a:pt x="19017" y="19436"/>
                    <a:pt x="19058" y="19436"/>
                  </a:cubicBezTo>
                  <a:lnTo>
                    <a:pt x="19058" y="19436"/>
                  </a:lnTo>
                  <a:cubicBezTo>
                    <a:pt x="19320" y="19437"/>
                    <a:pt x="19556" y="19484"/>
                    <a:pt x="19691" y="19632"/>
                  </a:cubicBezTo>
                  <a:cubicBezTo>
                    <a:pt x="19756" y="19713"/>
                    <a:pt x="19772" y="19841"/>
                    <a:pt x="19723" y="19922"/>
                  </a:cubicBezTo>
                  <a:cubicBezTo>
                    <a:pt x="19691" y="20018"/>
                    <a:pt x="19546" y="20067"/>
                    <a:pt x="19402" y="20115"/>
                  </a:cubicBezTo>
                  <a:cubicBezTo>
                    <a:pt x="19225" y="20195"/>
                    <a:pt x="18919" y="20308"/>
                    <a:pt x="18951" y="20597"/>
                  </a:cubicBezTo>
                  <a:lnTo>
                    <a:pt x="18983" y="20602"/>
                  </a:lnTo>
                  <a:lnTo>
                    <a:pt x="18983" y="20602"/>
                  </a:lnTo>
                  <a:cubicBezTo>
                    <a:pt x="18984" y="20650"/>
                    <a:pt x="19001" y="20712"/>
                    <a:pt x="19032" y="20758"/>
                  </a:cubicBezTo>
                  <a:cubicBezTo>
                    <a:pt x="19048" y="20823"/>
                    <a:pt x="19080" y="20887"/>
                    <a:pt x="19128" y="20919"/>
                  </a:cubicBezTo>
                  <a:cubicBezTo>
                    <a:pt x="19225" y="21064"/>
                    <a:pt x="19402" y="21128"/>
                    <a:pt x="19563" y="21160"/>
                  </a:cubicBezTo>
                  <a:cubicBezTo>
                    <a:pt x="19563" y="21161"/>
                    <a:pt x="19563" y="21161"/>
                    <a:pt x="19563" y="21161"/>
                  </a:cubicBezTo>
                  <a:lnTo>
                    <a:pt x="19563" y="21161"/>
                  </a:lnTo>
                  <a:cubicBezTo>
                    <a:pt x="19723" y="21225"/>
                    <a:pt x="19868" y="21273"/>
                    <a:pt x="19916" y="21370"/>
                  </a:cubicBezTo>
                  <a:cubicBezTo>
                    <a:pt x="19949" y="21450"/>
                    <a:pt x="19965" y="21530"/>
                    <a:pt x="19949" y="21563"/>
                  </a:cubicBezTo>
                  <a:cubicBezTo>
                    <a:pt x="19916" y="21659"/>
                    <a:pt x="19691" y="21772"/>
                    <a:pt x="19514" y="21836"/>
                  </a:cubicBezTo>
                  <a:cubicBezTo>
                    <a:pt x="19225" y="21933"/>
                    <a:pt x="18903" y="22045"/>
                    <a:pt x="18903" y="22367"/>
                  </a:cubicBezTo>
                  <a:cubicBezTo>
                    <a:pt x="18903" y="22367"/>
                    <a:pt x="18903" y="22367"/>
                    <a:pt x="18903" y="22367"/>
                  </a:cubicBezTo>
                  <a:lnTo>
                    <a:pt x="18903" y="22367"/>
                  </a:lnTo>
                  <a:cubicBezTo>
                    <a:pt x="18903" y="22480"/>
                    <a:pt x="18919" y="22560"/>
                    <a:pt x="18967" y="22640"/>
                  </a:cubicBezTo>
                  <a:cubicBezTo>
                    <a:pt x="18967" y="22641"/>
                    <a:pt x="18967" y="22641"/>
                    <a:pt x="18967" y="22641"/>
                  </a:cubicBezTo>
                  <a:lnTo>
                    <a:pt x="18967" y="22641"/>
                  </a:lnTo>
                  <a:cubicBezTo>
                    <a:pt x="19032" y="22753"/>
                    <a:pt x="19112" y="22882"/>
                    <a:pt x="19193" y="22994"/>
                  </a:cubicBezTo>
                  <a:cubicBezTo>
                    <a:pt x="19321" y="23171"/>
                    <a:pt x="19402" y="23300"/>
                    <a:pt x="19369" y="23413"/>
                  </a:cubicBezTo>
                  <a:cubicBezTo>
                    <a:pt x="19319" y="23563"/>
                    <a:pt x="19112" y="23607"/>
                    <a:pt x="18908" y="23607"/>
                  </a:cubicBezTo>
                  <a:cubicBezTo>
                    <a:pt x="18786" y="23607"/>
                    <a:pt x="18666" y="23592"/>
                    <a:pt x="18581" y="23574"/>
                  </a:cubicBezTo>
                  <a:cubicBezTo>
                    <a:pt x="18517" y="23557"/>
                    <a:pt x="18469" y="23557"/>
                    <a:pt x="18404" y="23541"/>
                  </a:cubicBezTo>
                  <a:cubicBezTo>
                    <a:pt x="18276" y="23525"/>
                    <a:pt x="18179" y="23493"/>
                    <a:pt x="18083" y="23493"/>
                  </a:cubicBezTo>
                  <a:cubicBezTo>
                    <a:pt x="18058" y="23491"/>
                    <a:pt x="18034" y="23491"/>
                    <a:pt x="18010" y="23491"/>
                  </a:cubicBezTo>
                  <a:cubicBezTo>
                    <a:pt x="17799" y="23491"/>
                    <a:pt x="17619" y="23553"/>
                    <a:pt x="17503" y="23654"/>
                  </a:cubicBezTo>
                  <a:cubicBezTo>
                    <a:pt x="17310" y="23799"/>
                    <a:pt x="17230" y="24008"/>
                    <a:pt x="17230" y="24281"/>
                  </a:cubicBezTo>
                  <a:lnTo>
                    <a:pt x="17230" y="24362"/>
                  </a:lnTo>
                  <a:lnTo>
                    <a:pt x="17230" y="24507"/>
                  </a:lnTo>
                  <a:cubicBezTo>
                    <a:pt x="17230" y="24619"/>
                    <a:pt x="17214" y="24748"/>
                    <a:pt x="17149" y="24812"/>
                  </a:cubicBezTo>
                  <a:lnTo>
                    <a:pt x="17149" y="24828"/>
                  </a:lnTo>
                  <a:cubicBezTo>
                    <a:pt x="17053" y="24925"/>
                    <a:pt x="16904" y="24929"/>
                    <a:pt x="16737" y="24929"/>
                  </a:cubicBezTo>
                  <a:cubicBezTo>
                    <a:pt x="16722" y="24929"/>
                    <a:pt x="16707" y="24929"/>
                    <a:pt x="16691" y="24929"/>
                  </a:cubicBezTo>
                  <a:cubicBezTo>
                    <a:pt x="16537" y="24929"/>
                    <a:pt x="16370" y="24932"/>
                    <a:pt x="16216" y="25005"/>
                  </a:cubicBezTo>
                  <a:cubicBezTo>
                    <a:pt x="16072" y="25070"/>
                    <a:pt x="15943" y="25166"/>
                    <a:pt x="15863" y="25295"/>
                  </a:cubicBezTo>
                  <a:cubicBezTo>
                    <a:pt x="15702" y="25536"/>
                    <a:pt x="15670" y="25874"/>
                    <a:pt x="15734" y="26131"/>
                  </a:cubicBezTo>
                  <a:lnTo>
                    <a:pt x="15734" y="26180"/>
                  </a:lnTo>
                  <a:lnTo>
                    <a:pt x="15428" y="26131"/>
                  </a:lnTo>
                  <a:lnTo>
                    <a:pt x="13482" y="25874"/>
                  </a:lnTo>
                  <a:lnTo>
                    <a:pt x="13144" y="25826"/>
                  </a:lnTo>
                  <a:lnTo>
                    <a:pt x="11213" y="25568"/>
                  </a:lnTo>
                  <a:lnTo>
                    <a:pt x="10892" y="25536"/>
                  </a:lnTo>
                  <a:lnTo>
                    <a:pt x="8961" y="25263"/>
                  </a:lnTo>
                  <a:lnTo>
                    <a:pt x="8640" y="25230"/>
                  </a:lnTo>
                  <a:lnTo>
                    <a:pt x="6709" y="24973"/>
                  </a:lnTo>
                  <a:lnTo>
                    <a:pt x="6387" y="24925"/>
                  </a:lnTo>
                  <a:cubicBezTo>
                    <a:pt x="6516" y="24909"/>
                    <a:pt x="6613" y="24893"/>
                    <a:pt x="6709" y="24844"/>
                  </a:cubicBezTo>
                  <a:lnTo>
                    <a:pt x="6741" y="24844"/>
                  </a:lnTo>
                  <a:cubicBezTo>
                    <a:pt x="7095" y="24700"/>
                    <a:pt x="7433" y="24346"/>
                    <a:pt x="7385" y="23927"/>
                  </a:cubicBezTo>
                  <a:cubicBezTo>
                    <a:pt x="7353" y="23767"/>
                    <a:pt x="7272" y="23638"/>
                    <a:pt x="7224" y="23525"/>
                  </a:cubicBezTo>
                  <a:cubicBezTo>
                    <a:pt x="7224" y="23493"/>
                    <a:pt x="7192" y="23477"/>
                    <a:pt x="7192" y="23477"/>
                  </a:cubicBezTo>
                  <a:cubicBezTo>
                    <a:pt x="7176" y="23413"/>
                    <a:pt x="7143" y="23380"/>
                    <a:pt x="7111" y="23316"/>
                  </a:cubicBezTo>
                  <a:cubicBezTo>
                    <a:pt x="7095" y="23252"/>
                    <a:pt x="7079" y="23204"/>
                    <a:pt x="7079" y="23139"/>
                  </a:cubicBezTo>
                  <a:cubicBezTo>
                    <a:pt x="7079" y="23010"/>
                    <a:pt x="7095" y="22898"/>
                    <a:pt x="7160" y="22769"/>
                  </a:cubicBezTo>
                  <a:cubicBezTo>
                    <a:pt x="7256" y="22592"/>
                    <a:pt x="7417" y="22480"/>
                    <a:pt x="7578" y="22431"/>
                  </a:cubicBezTo>
                  <a:cubicBezTo>
                    <a:pt x="7634" y="22417"/>
                    <a:pt x="7665" y="22416"/>
                    <a:pt x="7715" y="22415"/>
                  </a:cubicBezTo>
                  <a:lnTo>
                    <a:pt x="7715" y="22415"/>
                  </a:lnTo>
                  <a:cubicBezTo>
                    <a:pt x="7810" y="22416"/>
                    <a:pt x="7934" y="22431"/>
                    <a:pt x="8028" y="22431"/>
                  </a:cubicBezTo>
                  <a:cubicBezTo>
                    <a:pt x="8109" y="22447"/>
                    <a:pt x="8189" y="22447"/>
                    <a:pt x="8286" y="22447"/>
                  </a:cubicBezTo>
                  <a:cubicBezTo>
                    <a:pt x="8331" y="22452"/>
                    <a:pt x="8375" y="22454"/>
                    <a:pt x="8418" y="22454"/>
                  </a:cubicBezTo>
                  <a:cubicBezTo>
                    <a:pt x="8423" y="22454"/>
                    <a:pt x="8428" y="22454"/>
                    <a:pt x="8434" y="22454"/>
                  </a:cubicBezTo>
                  <a:lnTo>
                    <a:pt x="8434" y="22454"/>
                  </a:lnTo>
                  <a:cubicBezTo>
                    <a:pt x="8439" y="22454"/>
                    <a:pt x="8444" y="22454"/>
                    <a:pt x="8450" y="22454"/>
                  </a:cubicBezTo>
                  <a:cubicBezTo>
                    <a:pt x="8697" y="22454"/>
                    <a:pt x="8902" y="22378"/>
                    <a:pt x="9026" y="22254"/>
                  </a:cubicBezTo>
                  <a:cubicBezTo>
                    <a:pt x="9074" y="22206"/>
                    <a:pt x="9106" y="22158"/>
                    <a:pt x="9154" y="22094"/>
                  </a:cubicBezTo>
                  <a:cubicBezTo>
                    <a:pt x="9283" y="21836"/>
                    <a:pt x="9187" y="21547"/>
                    <a:pt x="9106" y="21305"/>
                  </a:cubicBezTo>
                  <a:cubicBezTo>
                    <a:pt x="9042" y="21128"/>
                    <a:pt x="8993" y="20967"/>
                    <a:pt x="9010" y="20807"/>
                  </a:cubicBezTo>
                  <a:cubicBezTo>
                    <a:pt x="9026" y="20662"/>
                    <a:pt x="9122" y="20565"/>
                    <a:pt x="9251" y="20501"/>
                  </a:cubicBezTo>
                  <a:cubicBezTo>
                    <a:pt x="9347" y="20437"/>
                    <a:pt x="9476" y="20421"/>
                    <a:pt x="9589" y="20404"/>
                  </a:cubicBezTo>
                  <a:lnTo>
                    <a:pt x="9717" y="20404"/>
                  </a:lnTo>
                  <a:cubicBezTo>
                    <a:pt x="9894" y="20404"/>
                    <a:pt x="10071" y="20437"/>
                    <a:pt x="10264" y="20501"/>
                  </a:cubicBezTo>
                  <a:cubicBezTo>
                    <a:pt x="10441" y="20549"/>
                    <a:pt x="10634" y="20597"/>
                    <a:pt x="10843" y="20597"/>
                  </a:cubicBezTo>
                  <a:cubicBezTo>
                    <a:pt x="10883" y="20601"/>
                    <a:pt x="10921" y="20603"/>
                    <a:pt x="10958" y="20603"/>
                  </a:cubicBezTo>
                  <a:cubicBezTo>
                    <a:pt x="10963" y="20603"/>
                    <a:pt x="10969" y="20603"/>
                    <a:pt x="10974" y="20603"/>
                  </a:cubicBezTo>
                  <a:lnTo>
                    <a:pt x="10974" y="20603"/>
                  </a:lnTo>
                  <a:cubicBezTo>
                    <a:pt x="10979" y="20603"/>
                    <a:pt x="10985" y="20603"/>
                    <a:pt x="10990" y="20603"/>
                  </a:cubicBezTo>
                  <a:cubicBezTo>
                    <a:pt x="11262" y="20603"/>
                    <a:pt x="11442" y="20504"/>
                    <a:pt x="11583" y="20404"/>
                  </a:cubicBezTo>
                  <a:cubicBezTo>
                    <a:pt x="11744" y="20260"/>
                    <a:pt x="11825" y="20067"/>
                    <a:pt x="11889" y="19906"/>
                  </a:cubicBezTo>
                  <a:cubicBezTo>
                    <a:pt x="11921" y="19793"/>
                    <a:pt x="11970" y="19713"/>
                    <a:pt x="12002" y="19664"/>
                  </a:cubicBezTo>
                  <a:cubicBezTo>
                    <a:pt x="12096" y="19507"/>
                    <a:pt x="12206" y="19427"/>
                    <a:pt x="12407" y="19423"/>
                  </a:cubicBezTo>
                  <a:lnTo>
                    <a:pt x="12407" y="19423"/>
                  </a:lnTo>
                  <a:cubicBezTo>
                    <a:pt x="12638" y="19426"/>
                    <a:pt x="12793" y="19475"/>
                    <a:pt x="12919" y="19616"/>
                  </a:cubicBezTo>
                  <a:cubicBezTo>
                    <a:pt x="12951" y="19681"/>
                    <a:pt x="12999" y="19745"/>
                    <a:pt x="13031" y="19825"/>
                  </a:cubicBezTo>
                  <a:cubicBezTo>
                    <a:pt x="13080" y="19922"/>
                    <a:pt x="13096" y="20018"/>
                    <a:pt x="13112" y="20147"/>
                  </a:cubicBezTo>
                  <a:cubicBezTo>
                    <a:pt x="13128" y="20324"/>
                    <a:pt x="13128" y="20549"/>
                    <a:pt x="13096" y="20791"/>
                  </a:cubicBezTo>
                  <a:cubicBezTo>
                    <a:pt x="13031" y="21241"/>
                    <a:pt x="13208" y="21675"/>
                    <a:pt x="13578" y="21884"/>
                  </a:cubicBezTo>
                  <a:cubicBezTo>
                    <a:pt x="13594" y="21884"/>
                    <a:pt x="13594" y="21917"/>
                    <a:pt x="13610" y="21917"/>
                  </a:cubicBezTo>
                  <a:cubicBezTo>
                    <a:pt x="13745" y="21997"/>
                    <a:pt x="13903" y="22033"/>
                    <a:pt x="14054" y="22033"/>
                  </a:cubicBezTo>
                  <a:cubicBezTo>
                    <a:pt x="14060" y="22033"/>
                    <a:pt x="14065" y="22033"/>
                    <a:pt x="14071" y="22033"/>
                  </a:cubicBezTo>
                  <a:lnTo>
                    <a:pt x="14071" y="22033"/>
                  </a:lnTo>
                  <a:cubicBezTo>
                    <a:pt x="14076" y="22033"/>
                    <a:pt x="14082" y="22033"/>
                    <a:pt x="14087" y="22033"/>
                  </a:cubicBezTo>
                  <a:cubicBezTo>
                    <a:pt x="14116" y="22033"/>
                    <a:pt x="14145" y="22032"/>
                    <a:pt x="14173" y="22029"/>
                  </a:cubicBezTo>
                  <a:cubicBezTo>
                    <a:pt x="14302" y="22013"/>
                    <a:pt x="14415" y="21997"/>
                    <a:pt x="14527" y="21933"/>
                  </a:cubicBezTo>
                  <a:cubicBezTo>
                    <a:pt x="14736" y="21804"/>
                    <a:pt x="15090" y="21450"/>
                    <a:pt x="15010" y="20549"/>
                  </a:cubicBezTo>
                  <a:lnTo>
                    <a:pt x="15010" y="20485"/>
                  </a:lnTo>
                  <a:lnTo>
                    <a:pt x="15010" y="20388"/>
                  </a:lnTo>
                  <a:cubicBezTo>
                    <a:pt x="15010" y="20276"/>
                    <a:pt x="14978" y="20163"/>
                    <a:pt x="14978" y="20067"/>
                  </a:cubicBezTo>
                  <a:cubicBezTo>
                    <a:pt x="14978" y="19777"/>
                    <a:pt x="15026" y="19504"/>
                    <a:pt x="15187" y="19311"/>
                  </a:cubicBezTo>
                  <a:cubicBezTo>
                    <a:pt x="15341" y="19140"/>
                    <a:pt x="15565" y="19088"/>
                    <a:pt x="15783" y="19085"/>
                  </a:cubicBezTo>
                  <a:close/>
                  <a:moveTo>
                    <a:pt x="3942" y="296"/>
                  </a:moveTo>
                  <a:lnTo>
                    <a:pt x="5181" y="473"/>
                  </a:lnTo>
                  <a:lnTo>
                    <a:pt x="5503" y="505"/>
                  </a:lnTo>
                  <a:lnTo>
                    <a:pt x="7449" y="779"/>
                  </a:lnTo>
                  <a:lnTo>
                    <a:pt x="7771" y="811"/>
                  </a:lnTo>
                  <a:lnTo>
                    <a:pt x="9701" y="1068"/>
                  </a:lnTo>
                  <a:lnTo>
                    <a:pt x="10023" y="1116"/>
                  </a:lnTo>
                  <a:lnTo>
                    <a:pt x="11953" y="1374"/>
                  </a:lnTo>
                  <a:lnTo>
                    <a:pt x="12195" y="1422"/>
                  </a:lnTo>
                  <a:cubicBezTo>
                    <a:pt x="12114" y="1519"/>
                    <a:pt x="12002" y="1599"/>
                    <a:pt x="11905" y="1631"/>
                  </a:cubicBezTo>
                  <a:cubicBezTo>
                    <a:pt x="11873" y="1663"/>
                    <a:pt x="11825" y="1679"/>
                    <a:pt x="11809" y="1679"/>
                  </a:cubicBezTo>
                  <a:cubicBezTo>
                    <a:pt x="11503" y="1776"/>
                    <a:pt x="11278" y="2017"/>
                    <a:pt x="11230" y="2307"/>
                  </a:cubicBezTo>
                  <a:cubicBezTo>
                    <a:pt x="11165" y="2548"/>
                    <a:pt x="11230" y="2725"/>
                    <a:pt x="11310" y="2838"/>
                  </a:cubicBezTo>
                  <a:cubicBezTo>
                    <a:pt x="11351" y="2896"/>
                    <a:pt x="11401" y="2945"/>
                    <a:pt x="11453" y="2986"/>
                  </a:cubicBezTo>
                  <a:lnTo>
                    <a:pt x="11453" y="2986"/>
                  </a:lnTo>
                  <a:lnTo>
                    <a:pt x="11326" y="2966"/>
                  </a:lnTo>
                  <a:lnTo>
                    <a:pt x="11326" y="2966"/>
                  </a:lnTo>
                  <a:cubicBezTo>
                    <a:pt x="11407" y="3063"/>
                    <a:pt x="11519" y="3143"/>
                    <a:pt x="11616" y="3208"/>
                  </a:cubicBezTo>
                  <a:cubicBezTo>
                    <a:pt x="11696" y="3272"/>
                    <a:pt x="11777" y="3304"/>
                    <a:pt x="11841" y="3385"/>
                  </a:cubicBezTo>
                  <a:cubicBezTo>
                    <a:pt x="11856" y="3406"/>
                    <a:pt x="11868" y="3427"/>
                    <a:pt x="11876" y="3450"/>
                  </a:cubicBezTo>
                  <a:lnTo>
                    <a:pt x="11876" y="3450"/>
                  </a:lnTo>
                  <a:cubicBezTo>
                    <a:pt x="11869" y="3597"/>
                    <a:pt x="11766" y="3778"/>
                    <a:pt x="11632" y="4012"/>
                  </a:cubicBezTo>
                  <a:cubicBezTo>
                    <a:pt x="11600" y="4028"/>
                    <a:pt x="11600" y="4044"/>
                    <a:pt x="11583" y="4092"/>
                  </a:cubicBezTo>
                  <a:cubicBezTo>
                    <a:pt x="11427" y="4342"/>
                    <a:pt x="11286" y="4637"/>
                    <a:pt x="11352" y="4904"/>
                  </a:cubicBezTo>
                  <a:lnTo>
                    <a:pt x="11352" y="4904"/>
                  </a:lnTo>
                  <a:cubicBezTo>
                    <a:pt x="11353" y="4955"/>
                    <a:pt x="11360" y="5007"/>
                    <a:pt x="11374" y="5058"/>
                  </a:cubicBezTo>
                  <a:cubicBezTo>
                    <a:pt x="11407" y="5122"/>
                    <a:pt x="11423" y="5154"/>
                    <a:pt x="11455" y="5219"/>
                  </a:cubicBezTo>
                  <a:cubicBezTo>
                    <a:pt x="11535" y="5331"/>
                    <a:pt x="11648" y="5412"/>
                    <a:pt x="11760" y="5460"/>
                  </a:cubicBezTo>
                  <a:cubicBezTo>
                    <a:pt x="11855" y="5498"/>
                    <a:pt x="11965" y="5513"/>
                    <a:pt x="12080" y="5513"/>
                  </a:cubicBezTo>
                  <a:cubicBezTo>
                    <a:pt x="12161" y="5513"/>
                    <a:pt x="12243" y="5505"/>
                    <a:pt x="12323" y="5492"/>
                  </a:cubicBezTo>
                  <a:lnTo>
                    <a:pt x="12452" y="5492"/>
                  </a:lnTo>
                  <a:cubicBezTo>
                    <a:pt x="12537" y="5488"/>
                    <a:pt x="12614" y="5485"/>
                    <a:pt x="12685" y="5485"/>
                  </a:cubicBezTo>
                  <a:cubicBezTo>
                    <a:pt x="12897" y="5485"/>
                    <a:pt x="13047" y="5512"/>
                    <a:pt x="13144" y="5621"/>
                  </a:cubicBezTo>
                  <a:cubicBezTo>
                    <a:pt x="13184" y="5674"/>
                    <a:pt x="13213" y="5739"/>
                    <a:pt x="13240" y="5815"/>
                  </a:cubicBezTo>
                  <a:lnTo>
                    <a:pt x="13240" y="5815"/>
                  </a:lnTo>
                  <a:cubicBezTo>
                    <a:pt x="13227" y="5943"/>
                    <a:pt x="13159" y="6093"/>
                    <a:pt x="13080" y="6264"/>
                  </a:cubicBezTo>
                  <a:cubicBezTo>
                    <a:pt x="12966" y="6504"/>
                    <a:pt x="12833" y="6763"/>
                    <a:pt x="12897" y="7019"/>
                  </a:cubicBezTo>
                  <a:lnTo>
                    <a:pt x="12897" y="7019"/>
                  </a:lnTo>
                  <a:cubicBezTo>
                    <a:pt x="12901" y="7127"/>
                    <a:pt x="12935" y="7236"/>
                    <a:pt x="13015" y="7342"/>
                  </a:cubicBezTo>
                  <a:cubicBezTo>
                    <a:pt x="13031" y="7374"/>
                    <a:pt x="13047" y="7390"/>
                    <a:pt x="13047" y="7406"/>
                  </a:cubicBezTo>
                  <a:cubicBezTo>
                    <a:pt x="13180" y="7539"/>
                    <a:pt x="13312" y="7617"/>
                    <a:pt x="13433" y="7617"/>
                  </a:cubicBezTo>
                  <a:cubicBezTo>
                    <a:pt x="13444" y="7617"/>
                    <a:pt x="13455" y="7617"/>
                    <a:pt x="13466" y="7615"/>
                  </a:cubicBezTo>
                  <a:cubicBezTo>
                    <a:pt x="13594" y="7615"/>
                    <a:pt x="13707" y="7535"/>
                    <a:pt x="13787" y="7455"/>
                  </a:cubicBezTo>
                  <a:cubicBezTo>
                    <a:pt x="13868" y="7374"/>
                    <a:pt x="13948" y="7262"/>
                    <a:pt x="14013" y="7181"/>
                  </a:cubicBezTo>
                  <a:cubicBezTo>
                    <a:pt x="14077" y="7085"/>
                    <a:pt x="14157" y="7004"/>
                    <a:pt x="14222" y="6940"/>
                  </a:cubicBezTo>
                  <a:cubicBezTo>
                    <a:pt x="14278" y="6902"/>
                    <a:pt x="14339" y="6885"/>
                    <a:pt x="14405" y="6885"/>
                  </a:cubicBezTo>
                  <a:cubicBezTo>
                    <a:pt x="14567" y="6885"/>
                    <a:pt x="14764" y="6985"/>
                    <a:pt x="15026" y="7133"/>
                  </a:cubicBezTo>
                  <a:cubicBezTo>
                    <a:pt x="15235" y="7245"/>
                    <a:pt x="15476" y="7390"/>
                    <a:pt x="15750" y="7422"/>
                  </a:cubicBezTo>
                  <a:cubicBezTo>
                    <a:pt x="15782" y="7422"/>
                    <a:pt x="15846" y="7455"/>
                    <a:pt x="15879" y="7455"/>
                  </a:cubicBezTo>
                  <a:cubicBezTo>
                    <a:pt x="15943" y="7455"/>
                    <a:pt x="16007" y="7455"/>
                    <a:pt x="16072" y="7422"/>
                  </a:cubicBezTo>
                  <a:cubicBezTo>
                    <a:pt x="16570" y="7326"/>
                    <a:pt x="16876" y="6811"/>
                    <a:pt x="17133" y="6329"/>
                  </a:cubicBezTo>
                  <a:cubicBezTo>
                    <a:pt x="17149" y="6264"/>
                    <a:pt x="17198" y="6216"/>
                    <a:pt x="17230" y="6168"/>
                  </a:cubicBezTo>
                  <a:lnTo>
                    <a:pt x="17407" y="5862"/>
                  </a:lnTo>
                  <a:cubicBezTo>
                    <a:pt x="17592" y="5584"/>
                    <a:pt x="17793" y="5395"/>
                    <a:pt x="18079" y="5395"/>
                  </a:cubicBezTo>
                  <a:cubicBezTo>
                    <a:pt x="18091" y="5395"/>
                    <a:pt x="18103" y="5395"/>
                    <a:pt x="18115" y="5395"/>
                  </a:cubicBezTo>
                  <a:cubicBezTo>
                    <a:pt x="18195" y="5395"/>
                    <a:pt x="18276" y="5412"/>
                    <a:pt x="18340" y="5460"/>
                  </a:cubicBezTo>
                  <a:cubicBezTo>
                    <a:pt x="18420" y="5492"/>
                    <a:pt x="18501" y="5540"/>
                    <a:pt x="18533" y="5621"/>
                  </a:cubicBezTo>
                  <a:cubicBezTo>
                    <a:pt x="18565" y="5653"/>
                    <a:pt x="18597" y="5701"/>
                    <a:pt x="18613" y="5765"/>
                  </a:cubicBezTo>
                  <a:cubicBezTo>
                    <a:pt x="18635" y="5802"/>
                    <a:pt x="18651" y="5842"/>
                    <a:pt x="18661" y="5884"/>
                  </a:cubicBezTo>
                  <a:lnTo>
                    <a:pt x="18661" y="5884"/>
                  </a:lnTo>
                  <a:cubicBezTo>
                    <a:pt x="18661" y="5898"/>
                    <a:pt x="18662" y="5912"/>
                    <a:pt x="18662" y="5926"/>
                  </a:cubicBezTo>
                  <a:cubicBezTo>
                    <a:pt x="18678" y="6023"/>
                    <a:pt x="18678" y="6119"/>
                    <a:pt x="18662" y="6248"/>
                  </a:cubicBezTo>
                  <a:cubicBezTo>
                    <a:pt x="18662" y="6345"/>
                    <a:pt x="18646" y="6441"/>
                    <a:pt x="18629" y="6538"/>
                  </a:cubicBezTo>
                  <a:cubicBezTo>
                    <a:pt x="18517" y="7149"/>
                    <a:pt x="18436" y="7615"/>
                    <a:pt x="18340" y="7969"/>
                  </a:cubicBezTo>
                  <a:cubicBezTo>
                    <a:pt x="18308" y="8098"/>
                    <a:pt x="18276" y="8195"/>
                    <a:pt x="18243" y="8275"/>
                  </a:cubicBezTo>
                  <a:cubicBezTo>
                    <a:pt x="18227" y="8307"/>
                    <a:pt x="18227" y="8355"/>
                    <a:pt x="18195" y="8388"/>
                  </a:cubicBezTo>
                  <a:cubicBezTo>
                    <a:pt x="18099" y="8677"/>
                    <a:pt x="17954" y="8838"/>
                    <a:pt x="17793" y="8983"/>
                  </a:cubicBezTo>
                  <a:cubicBezTo>
                    <a:pt x="17600" y="9144"/>
                    <a:pt x="17310" y="9224"/>
                    <a:pt x="16908" y="9337"/>
                  </a:cubicBezTo>
                  <a:cubicBezTo>
                    <a:pt x="16812" y="9385"/>
                    <a:pt x="16699" y="9401"/>
                    <a:pt x="16554" y="9433"/>
                  </a:cubicBezTo>
                  <a:cubicBezTo>
                    <a:pt x="16345" y="9498"/>
                    <a:pt x="16152" y="9594"/>
                    <a:pt x="15943" y="9739"/>
                  </a:cubicBezTo>
                  <a:cubicBezTo>
                    <a:pt x="15734" y="9900"/>
                    <a:pt x="15525" y="10109"/>
                    <a:pt x="15428" y="10350"/>
                  </a:cubicBezTo>
                  <a:cubicBezTo>
                    <a:pt x="15359" y="10523"/>
                    <a:pt x="15339" y="10696"/>
                    <a:pt x="15375" y="10857"/>
                  </a:cubicBezTo>
                  <a:lnTo>
                    <a:pt x="15375" y="10857"/>
                  </a:lnTo>
                  <a:cubicBezTo>
                    <a:pt x="15382" y="10964"/>
                    <a:pt x="15409" y="11069"/>
                    <a:pt x="15460" y="11171"/>
                  </a:cubicBezTo>
                  <a:cubicBezTo>
                    <a:pt x="15476" y="11203"/>
                    <a:pt x="15509" y="11251"/>
                    <a:pt x="15541" y="11283"/>
                  </a:cubicBezTo>
                  <a:cubicBezTo>
                    <a:pt x="15720" y="11531"/>
                    <a:pt x="16023" y="11638"/>
                    <a:pt x="16351" y="11638"/>
                  </a:cubicBezTo>
                  <a:cubicBezTo>
                    <a:pt x="16640" y="11638"/>
                    <a:pt x="16950" y="11555"/>
                    <a:pt x="17214" y="11412"/>
                  </a:cubicBezTo>
                  <a:cubicBezTo>
                    <a:pt x="17310" y="11380"/>
                    <a:pt x="17391" y="11315"/>
                    <a:pt x="17487" y="11251"/>
                  </a:cubicBezTo>
                  <a:cubicBezTo>
                    <a:pt x="17487" y="11251"/>
                    <a:pt x="17519" y="11251"/>
                    <a:pt x="17519" y="11235"/>
                  </a:cubicBezTo>
                  <a:cubicBezTo>
                    <a:pt x="17632" y="11171"/>
                    <a:pt x="17729" y="11106"/>
                    <a:pt x="17857" y="11042"/>
                  </a:cubicBezTo>
                  <a:cubicBezTo>
                    <a:pt x="18002" y="10978"/>
                    <a:pt x="18163" y="10913"/>
                    <a:pt x="18292" y="10881"/>
                  </a:cubicBezTo>
                  <a:cubicBezTo>
                    <a:pt x="18301" y="10879"/>
                    <a:pt x="18309" y="10878"/>
                    <a:pt x="18318" y="10878"/>
                  </a:cubicBezTo>
                  <a:cubicBezTo>
                    <a:pt x="18369" y="10878"/>
                    <a:pt x="18407" y="10915"/>
                    <a:pt x="18420" y="10929"/>
                  </a:cubicBezTo>
                  <a:cubicBezTo>
                    <a:pt x="18421" y="10930"/>
                    <a:pt x="18422" y="10931"/>
                    <a:pt x="18423" y="10933"/>
                  </a:cubicBezTo>
                  <a:lnTo>
                    <a:pt x="18423" y="10933"/>
                  </a:lnTo>
                  <a:cubicBezTo>
                    <a:pt x="18422" y="10937"/>
                    <a:pt x="18421" y="10941"/>
                    <a:pt x="18420" y="10945"/>
                  </a:cubicBezTo>
                  <a:cubicBezTo>
                    <a:pt x="18308" y="11283"/>
                    <a:pt x="18179" y="11685"/>
                    <a:pt x="18163" y="12120"/>
                  </a:cubicBezTo>
                  <a:lnTo>
                    <a:pt x="18163" y="12329"/>
                  </a:lnTo>
                  <a:lnTo>
                    <a:pt x="18163" y="12441"/>
                  </a:lnTo>
                  <a:cubicBezTo>
                    <a:pt x="18167" y="12518"/>
                    <a:pt x="18175" y="12597"/>
                    <a:pt x="18188" y="12675"/>
                  </a:cubicBezTo>
                  <a:lnTo>
                    <a:pt x="18188" y="12675"/>
                  </a:lnTo>
                  <a:cubicBezTo>
                    <a:pt x="18259" y="13332"/>
                    <a:pt x="18659" y="14010"/>
                    <a:pt x="19402" y="14147"/>
                  </a:cubicBezTo>
                  <a:cubicBezTo>
                    <a:pt x="19498" y="14163"/>
                    <a:pt x="19611" y="14211"/>
                    <a:pt x="19707" y="14291"/>
                  </a:cubicBezTo>
                  <a:cubicBezTo>
                    <a:pt x="19699" y="14260"/>
                    <a:pt x="19695" y="14248"/>
                    <a:pt x="19695" y="14247"/>
                  </a:cubicBezTo>
                  <a:lnTo>
                    <a:pt x="19695" y="14247"/>
                  </a:lnTo>
                  <a:cubicBezTo>
                    <a:pt x="19695" y="14248"/>
                    <a:pt x="19699" y="14259"/>
                    <a:pt x="19707" y="14275"/>
                  </a:cubicBezTo>
                  <a:cubicBezTo>
                    <a:pt x="19772" y="14356"/>
                    <a:pt x="19788" y="14388"/>
                    <a:pt x="19788" y="14452"/>
                  </a:cubicBezTo>
                  <a:lnTo>
                    <a:pt x="19827" y="14456"/>
                  </a:lnTo>
                  <a:lnTo>
                    <a:pt x="19827" y="14456"/>
                  </a:lnTo>
                  <a:cubicBezTo>
                    <a:pt x="19825" y="14462"/>
                    <a:pt x="19823" y="14468"/>
                    <a:pt x="19821" y="14474"/>
                  </a:cubicBezTo>
                  <a:lnTo>
                    <a:pt x="19821" y="14474"/>
                  </a:lnTo>
                  <a:lnTo>
                    <a:pt x="19788" y="14468"/>
                  </a:lnTo>
                  <a:cubicBezTo>
                    <a:pt x="19788" y="14533"/>
                    <a:pt x="19739" y="14597"/>
                    <a:pt x="19723" y="14678"/>
                  </a:cubicBezTo>
                  <a:cubicBezTo>
                    <a:pt x="19707" y="14710"/>
                    <a:pt x="19691" y="14758"/>
                    <a:pt x="19691" y="14790"/>
                  </a:cubicBezTo>
                  <a:lnTo>
                    <a:pt x="19698" y="14790"/>
                  </a:lnTo>
                  <a:cubicBezTo>
                    <a:pt x="19696" y="14796"/>
                    <a:pt x="19694" y="14801"/>
                    <a:pt x="19691" y="14806"/>
                  </a:cubicBezTo>
                  <a:cubicBezTo>
                    <a:pt x="19677" y="14869"/>
                    <a:pt x="19670" y="14929"/>
                    <a:pt x="19672" y="14988"/>
                  </a:cubicBezTo>
                  <a:lnTo>
                    <a:pt x="19672" y="14988"/>
                  </a:lnTo>
                  <a:cubicBezTo>
                    <a:pt x="19666" y="15194"/>
                    <a:pt x="19771" y="15384"/>
                    <a:pt x="19997" y="15530"/>
                  </a:cubicBezTo>
                  <a:cubicBezTo>
                    <a:pt x="20172" y="15647"/>
                    <a:pt x="20386" y="15707"/>
                    <a:pt x="20596" y="15707"/>
                  </a:cubicBezTo>
                  <a:cubicBezTo>
                    <a:pt x="20791" y="15707"/>
                    <a:pt x="20984" y="15655"/>
                    <a:pt x="21139" y="15546"/>
                  </a:cubicBezTo>
                  <a:cubicBezTo>
                    <a:pt x="21316" y="15434"/>
                    <a:pt x="21461" y="15289"/>
                    <a:pt x="21557" y="15112"/>
                  </a:cubicBezTo>
                  <a:cubicBezTo>
                    <a:pt x="21702" y="14887"/>
                    <a:pt x="21815" y="14629"/>
                    <a:pt x="21927" y="14388"/>
                  </a:cubicBezTo>
                  <a:cubicBezTo>
                    <a:pt x="21943" y="14324"/>
                    <a:pt x="21976" y="14243"/>
                    <a:pt x="22008" y="14179"/>
                  </a:cubicBezTo>
                  <a:lnTo>
                    <a:pt x="22056" y="14066"/>
                  </a:lnTo>
                  <a:cubicBezTo>
                    <a:pt x="22257" y="13634"/>
                    <a:pt x="22614" y="13228"/>
                    <a:pt x="23009" y="13228"/>
                  </a:cubicBezTo>
                  <a:cubicBezTo>
                    <a:pt x="23055" y="13228"/>
                    <a:pt x="23102" y="13234"/>
                    <a:pt x="23150" y="13246"/>
                  </a:cubicBezTo>
                  <a:cubicBezTo>
                    <a:pt x="23262" y="13262"/>
                    <a:pt x="23391" y="13326"/>
                    <a:pt x="23504" y="13407"/>
                  </a:cubicBezTo>
                  <a:cubicBezTo>
                    <a:pt x="23632" y="13455"/>
                    <a:pt x="23745" y="13519"/>
                    <a:pt x="23890" y="13568"/>
                  </a:cubicBezTo>
                  <a:cubicBezTo>
                    <a:pt x="23954" y="13584"/>
                    <a:pt x="23986" y="13584"/>
                    <a:pt x="24051" y="13584"/>
                  </a:cubicBezTo>
                  <a:cubicBezTo>
                    <a:pt x="24079" y="13588"/>
                    <a:pt x="24110" y="13590"/>
                    <a:pt x="24142" y="13590"/>
                  </a:cubicBezTo>
                  <a:cubicBezTo>
                    <a:pt x="24220" y="13590"/>
                    <a:pt x="24304" y="13579"/>
                    <a:pt x="24372" y="13568"/>
                  </a:cubicBezTo>
                  <a:cubicBezTo>
                    <a:pt x="24549" y="13519"/>
                    <a:pt x="24742" y="13455"/>
                    <a:pt x="24919" y="13358"/>
                  </a:cubicBezTo>
                  <a:cubicBezTo>
                    <a:pt x="25064" y="13278"/>
                    <a:pt x="25193" y="13181"/>
                    <a:pt x="25338" y="13101"/>
                  </a:cubicBezTo>
                  <a:cubicBezTo>
                    <a:pt x="25386" y="13085"/>
                    <a:pt x="25402" y="13053"/>
                    <a:pt x="25434" y="13037"/>
                  </a:cubicBezTo>
                  <a:lnTo>
                    <a:pt x="25515" y="12972"/>
                  </a:lnTo>
                  <a:cubicBezTo>
                    <a:pt x="25791" y="12788"/>
                    <a:pt x="26125" y="12633"/>
                    <a:pt x="26421" y="12633"/>
                  </a:cubicBezTo>
                  <a:cubicBezTo>
                    <a:pt x="26435" y="12633"/>
                    <a:pt x="26450" y="12634"/>
                    <a:pt x="26464" y="12635"/>
                  </a:cubicBezTo>
                  <a:cubicBezTo>
                    <a:pt x="26592" y="12635"/>
                    <a:pt x="26689" y="12651"/>
                    <a:pt x="26769" y="12715"/>
                  </a:cubicBezTo>
                  <a:cubicBezTo>
                    <a:pt x="26785" y="12731"/>
                    <a:pt x="26802" y="12763"/>
                    <a:pt x="26850" y="12779"/>
                  </a:cubicBezTo>
                  <a:cubicBezTo>
                    <a:pt x="26962" y="12876"/>
                    <a:pt x="27027" y="13021"/>
                    <a:pt x="27027" y="13198"/>
                  </a:cubicBezTo>
                  <a:lnTo>
                    <a:pt x="27027" y="13278"/>
                  </a:lnTo>
                  <a:cubicBezTo>
                    <a:pt x="27011" y="13391"/>
                    <a:pt x="26979" y="13487"/>
                    <a:pt x="26946" y="13584"/>
                  </a:cubicBezTo>
                  <a:cubicBezTo>
                    <a:pt x="26866" y="13761"/>
                    <a:pt x="26737" y="13954"/>
                    <a:pt x="26609" y="14066"/>
                  </a:cubicBezTo>
                  <a:lnTo>
                    <a:pt x="26576" y="14082"/>
                  </a:lnTo>
                  <a:cubicBezTo>
                    <a:pt x="26480" y="14195"/>
                    <a:pt x="26335" y="14291"/>
                    <a:pt x="26222" y="14388"/>
                  </a:cubicBezTo>
                  <a:lnTo>
                    <a:pt x="26094" y="14468"/>
                  </a:lnTo>
                  <a:cubicBezTo>
                    <a:pt x="25836" y="14661"/>
                    <a:pt x="25579" y="14854"/>
                    <a:pt x="25354" y="15112"/>
                  </a:cubicBezTo>
                  <a:cubicBezTo>
                    <a:pt x="25322" y="15176"/>
                    <a:pt x="25257" y="15224"/>
                    <a:pt x="25209" y="15289"/>
                  </a:cubicBezTo>
                  <a:cubicBezTo>
                    <a:pt x="25193" y="15337"/>
                    <a:pt x="25177" y="15369"/>
                    <a:pt x="25161" y="15385"/>
                  </a:cubicBezTo>
                  <a:cubicBezTo>
                    <a:pt x="25129" y="15434"/>
                    <a:pt x="25112" y="15466"/>
                    <a:pt x="25096" y="15530"/>
                  </a:cubicBezTo>
                  <a:cubicBezTo>
                    <a:pt x="24936" y="15865"/>
                    <a:pt x="24789" y="16201"/>
                    <a:pt x="24188" y="16201"/>
                  </a:cubicBezTo>
                  <a:cubicBezTo>
                    <a:pt x="24126" y="16201"/>
                    <a:pt x="24059" y="16197"/>
                    <a:pt x="23986" y="16190"/>
                  </a:cubicBezTo>
                  <a:cubicBezTo>
                    <a:pt x="23890" y="16190"/>
                    <a:pt x="23809" y="16174"/>
                    <a:pt x="23681" y="16158"/>
                  </a:cubicBezTo>
                  <a:lnTo>
                    <a:pt x="23665" y="16158"/>
                  </a:lnTo>
                  <a:lnTo>
                    <a:pt x="23520" y="16141"/>
                  </a:lnTo>
                  <a:cubicBezTo>
                    <a:pt x="23241" y="16076"/>
                    <a:pt x="22920" y="16011"/>
                    <a:pt x="22608" y="16011"/>
                  </a:cubicBezTo>
                  <a:cubicBezTo>
                    <a:pt x="22380" y="16011"/>
                    <a:pt x="22157" y="16046"/>
                    <a:pt x="21959" y="16141"/>
                  </a:cubicBezTo>
                  <a:cubicBezTo>
                    <a:pt x="21831" y="16190"/>
                    <a:pt x="21734" y="16270"/>
                    <a:pt x="21654" y="16351"/>
                  </a:cubicBezTo>
                  <a:cubicBezTo>
                    <a:pt x="21622" y="16399"/>
                    <a:pt x="21589" y="16463"/>
                    <a:pt x="21573" y="16511"/>
                  </a:cubicBezTo>
                  <a:cubicBezTo>
                    <a:pt x="21528" y="16624"/>
                    <a:pt x="21531" y="16736"/>
                    <a:pt x="21552" y="16849"/>
                  </a:cubicBezTo>
                  <a:lnTo>
                    <a:pt x="21552" y="16849"/>
                  </a:lnTo>
                  <a:cubicBezTo>
                    <a:pt x="21562" y="16913"/>
                    <a:pt x="21580" y="16978"/>
                    <a:pt x="21606" y="17042"/>
                  </a:cubicBezTo>
                  <a:cubicBezTo>
                    <a:pt x="21638" y="17187"/>
                    <a:pt x="21702" y="17300"/>
                    <a:pt x="21766" y="17428"/>
                  </a:cubicBezTo>
                  <a:lnTo>
                    <a:pt x="21799" y="17509"/>
                  </a:lnTo>
                  <a:cubicBezTo>
                    <a:pt x="21878" y="17664"/>
                    <a:pt x="21931" y="17791"/>
                    <a:pt x="21953" y="17902"/>
                  </a:cubicBezTo>
                  <a:lnTo>
                    <a:pt x="21953" y="17902"/>
                  </a:lnTo>
                  <a:cubicBezTo>
                    <a:pt x="21985" y="18175"/>
                    <a:pt x="21828" y="18363"/>
                    <a:pt x="21396" y="18651"/>
                  </a:cubicBezTo>
                  <a:cubicBezTo>
                    <a:pt x="21380" y="18667"/>
                    <a:pt x="21348" y="18667"/>
                    <a:pt x="21332" y="18683"/>
                  </a:cubicBezTo>
                  <a:cubicBezTo>
                    <a:pt x="21187" y="18796"/>
                    <a:pt x="21059" y="18892"/>
                    <a:pt x="20930" y="18989"/>
                  </a:cubicBezTo>
                  <a:cubicBezTo>
                    <a:pt x="20769" y="19134"/>
                    <a:pt x="20656" y="19294"/>
                    <a:pt x="20592" y="19487"/>
                  </a:cubicBezTo>
                  <a:cubicBezTo>
                    <a:pt x="20546" y="19633"/>
                    <a:pt x="20533" y="19774"/>
                    <a:pt x="20552" y="19912"/>
                  </a:cubicBezTo>
                  <a:lnTo>
                    <a:pt x="20552" y="19912"/>
                  </a:lnTo>
                  <a:cubicBezTo>
                    <a:pt x="20571" y="20077"/>
                    <a:pt x="20635" y="20238"/>
                    <a:pt x="20737" y="20404"/>
                  </a:cubicBezTo>
                  <a:cubicBezTo>
                    <a:pt x="20737" y="20421"/>
                    <a:pt x="20753" y="20437"/>
                    <a:pt x="20769" y="20437"/>
                  </a:cubicBezTo>
                  <a:cubicBezTo>
                    <a:pt x="20849" y="20533"/>
                    <a:pt x="20962" y="20646"/>
                    <a:pt x="21059" y="20726"/>
                  </a:cubicBezTo>
                  <a:cubicBezTo>
                    <a:pt x="21091" y="20742"/>
                    <a:pt x="21139" y="20774"/>
                    <a:pt x="21171" y="20807"/>
                  </a:cubicBezTo>
                  <a:cubicBezTo>
                    <a:pt x="21445" y="20984"/>
                    <a:pt x="21782" y="21096"/>
                    <a:pt x="22120" y="21144"/>
                  </a:cubicBezTo>
                  <a:cubicBezTo>
                    <a:pt x="22210" y="21149"/>
                    <a:pt x="22301" y="21151"/>
                    <a:pt x="22392" y="21151"/>
                  </a:cubicBezTo>
                  <a:cubicBezTo>
                    <a:pt x="22613" y="21151"/>
                    <a:pt x="22837" y="21140"/>
                    <a:pt x="23053" y="21128"/>
                  </a:cubicBezTo>
                  <a:cubicBezTo>
                    <a:pt x="23166" y="21128"/>
                    <a:pt x="23295" y="21096"/>
                    <a:pt x="23407" y="21096"/>
                  </a:cubicBezTo>
                  <a:cubicBezTo>
                    <a:pt x="23474" y="21093"/>
                    <a:pt x="23541" y="21091"/>
                    <a:pt x="23607" y="21091"/>
                  </a:cubicBezTo>
                  <a:cubicBezTo>
                    <a:pt x="23862" y="21091"/>
                    <a:pt x="24114" y="21119"/>
                    <a:pt x="24356" y="21209"/>
                  </a:cubicBezTo>
                  <a:cubicBezTo>
                    <a:pt x="24421" y="21225"/>
                    <a:pt x="24453" y="21241"/>
                    <a:pt x="24517" y="21257"/>
                  </a:cubicBezTo>
                  <a:cubicBezTo>
                    <a:pt x="24823" y="21386"/>
                    <a:pt x="25096" y="21563"/>
                    <a:pt x="25386" y="21740"/>
                  </a:cubicBezTo>
                  <a:cubicBezTo>
                    <a:pt x="25418" y="21772"/>
                    <a:pt x="25466" y="21804"/>
                    <a:pt x="25499" y="21820"/>
                  </a:cubicBezTo>
                  <a:cubicBezTo>
                    <a:pt x="25885" y="22061"/>
                    <a:pt x="26271" y="22287"/>
                    <a:pt x="26705" y="22383"/>
                  </a:cubicBezTo>
                  <a:cubicBezTo>
                    <a:pt x="26788" y="22398"/>
                    <a:pt x="26862" y="22404"/>
                    <a:pt x="26927" y="22404"/>
                  </a:cubicBezTo>
                  <a:cubicBezTo>
                    <a:pt x="27151" y="22404"/>
                    <a:pt x="27274" y="22329"/>
                    <a:pt x="27349" y="22254"/>
                  </a:cubicBezTo>
                  <a:cubicBezTo>
                    <a:pt x="27365" y="22222"/>
                    <a:pt x="27413" y="22190"/>
                    <a:pt x="27413" y="22142"/>
                  </a:cubicBezTo>
                  <a:cubicBezTo>
                    <a:pt x="27462" y="22056"/>
                    <a:pt x="27483" y="21942"/>
                    <a:pt x="27469" y="21800"/>
                  </a:cubicBezTo>
                  <a:lnTo>
                    <a:pt x="27469" y="21800"/>
                  </a:lnTo>
                  <a:cubicBezTo>
                    <a:pt x="27467" y="21745"/>
                    <a:pt x="27460" y="21688"/>
                    <a:pt x="27445" y="21627"/>
                  </a:cubicBezTo>
                  <a:cubicBezTo>
                    <a:pt x="27445" y="21611"/>
                    <a:pt x="27445" y="21611"/>
                    <a:pt x="27429" y="21579"/>
                  </a:cubicBezTo>
                  <a:cubicBezTo>
                    <a:pt x="27416" y="21512"/>
                    <a:pt x="27413" y="21467"/>
                    <a:pt x="27413" y="21417"/>
                  </a:cubicBezTo>
                  <a:lnTo>
                    <a:pt x="27413" y="21417"/>
                  </a:lnTo>
                  <a:cubicBezTo>
                    <a:pt x="27429" y="21321"/>
                    <a:pt x="27477" y="21289"/>
                    <a:pt x="27493" y="21289"/>
                  </a:cubicBezTo>
                  <a:cubicBezTo>
                    <a:pt x="27509" y="21289"/>
                    <a:pt x="27509" y="21257"/>
                    <a:pt x="27525" y="21257"/>
                  </a:cubicBezTo>
                  <a:cubicBezTo>
                    <a:pt x="27555" y="21251"/>
                    <a:pt x="27591" y="21247"/>
                    <a:pt x="27630" y="21247"/>
                  </a:cubicBezTo>
                  <a:cubicBezTo>
                    <a:pt x="27698" y="21247"/>
                    <a:pt x="27776" y="21259"/>
                    <a:pt x="27847" y="21289"/>
                  </a:cubicBezTo>
                  <a:cubicBezTo>
                    <a:pt x="27912" y="21305"/>
                    <a:pt x="27992" y="21305"/>
                    <a:pt x="28056" y="21321"/>
                  </a:cubicBezTo>
                  <a:cubicBezTo>
                    <a:pt x="28189" y="21361"/>
                    <a:pt x="28310" y="21390"/>
                    <a:pt x="28412" y="21390"/>
                  </a:cubicBezTo>
                  <a:cubicBezTo>
                    <a:pt x="28434" y="21390"/>
                    <a:pt x="28455" y="21389"/>
                    <a:pt x="28475" y="21386"/>
                  </a:cubicBezTo>
                  <a:cubicBezTo>
                    <a:pt x="28780" y="21337"/>
                    <a:pt x="29054" y="21096"/>
                    <a:pt x="29118" y="20823"/>
                  </a:cubicBezTo>
                  <a:cubicBezTo>
                    <a:pt x="29140" y="20746"/>
                    <a:pt x="29149" y="20668"/>
                    <a:pt x="29147" y="20592"/>
                  </a:cubicBezTo>
                  <a:lnTo>
                    <a:pt x="29147" y="20592"/>
                  </a:lnTo>
                  <a:cubicBezTo>
                    <a:pt x="29151" y="20437"/>
                    <a:pt x="29107" y="20276"/>
                    <a:pt x="29038" y="20115"/>
                  </a:cubicBezTo>
                  <a:cubicBezTo>
                    <a:pt x="29005" y="20002"/>
                    <a:pt x="28941" y="19874"/>
                    <a:pt x="28861" y="19777"/>
                  </a:cubicBezTo>
                  <a:cubicBezTo>
                    <a:pt x="28732" y="19568"/>
                    <a:pt x="28571" y="19375"/>
                    <a:pt x="28442" y="19198"/>
                  </a:cubicBezTo>
                  <a:cubicBezTo>
                    <a:pt x="28362" y="19069"/>
                    <a:pt x="28249" y="18973"/>
                    <a:pt x="28169" y="18844"/>
                  </a:cubicBezTo>
                  <a:cubicBezTo>
                    <a:pt x="28056" y="18667"/>
                    <a:pt x="27960" y="18506"/>
                    <a:pt x="27912" y="18361"/>
                  </a:cubicBezTo>
                  <a:cubicBezTo>
                    <a:pt x="27908" y="18350"/>
                    <a:pt x="27906" y="18338"/>
                    <a:pt x="27905" y="18326"/>
                  </a:cubicBezTo>
                  <a:lnTo>
                    <a:pt x="27905" y="18326"/>
                  </a:lnTo>
                  <a:cubicBezTo>
                    <a:pt x="27907" y="18294"/>
                    <a:pt x="27912" y="18267"/>
                    <a:pt x="27912" y="18249"/>
                  </a:cubicBezTo>
                  <a:cubicBezTo>
                    <a:pt x="27912" y="18233"/>
                    <a:pt x="27928" y="18233"/>
                    <a:pt x="27928" y="18201"/>
                  </a:cubicBezTo>
                  <a:cubicBezTo>
                    <a:pt x="27976" y="18120"/>
                    <a:pt x="28056" y="18072"/>
                    <a:pt x="28153" y="18024"/>
                  </a:cubicBezTo>
                  <a:cubicBezTo>
                    <a:pt x="28233" y="17991"/>
                    <a:pt x="28318" y="17975"/>
                    <a:pt x="28398" y="17975"/>
                  </a:cubicBezTo>
                  <a:cubicBezTo>
                    <a:pt x="28479" y="17975"/>
                    <a:pt x="28555" y="17991"/>
                    <a:pt x="28619" y="18024"/>
                  </a:cubicBezTo>
                  <a:cubicBezTo>
                    <a:pt x="28635" y="18024"/>
                    <a:pt x="28652" y="18040"/>
                    <a:pt x="28684" y="18072"/>
                  </a:cubicBezTo>
                  <a:cubicBezTo>
                    <a:pt x="28780" y="18120"/>
                    <a:pt x="28845" y="18249"/>
                    <a:pt x="28925" y="18361"/>
                  </a:cubicBezTo>
                  <a:cubicBezTo>
                    <a:pt x="29005" y="18506"/>
                    <a:pt x="29102" y="18667"/>
                    <a:pt x="29247" y="18796"/>
                  </a:cubicBezTo>
                  <a:cubicBezTo>
                    <a:pt x="29536" y="19005"/>
                    <a:pt x="29826" y="19005"/>
                    <a:pt x="30099" y="19005"/>
                  </a:cubicBezTo>
                  <a:lnTo>
                    <a:pt x="30405" y="19005"/>
                  </a:lnTo>
                  <a:cubicBezTo>
                    <a:pt x="30550" y="19037"/>
                    <a:pt x="30711" y="19053"/>
                    <a:pt x="30855" y="19150"/>
                  </a:cubicBezTo>
                  <a:cubicBezTo>
                    <a:pt x="31049" y="19278"/>
                    <a:pt x="31097" y="19375"/>
                    <a:pt x="31145" y="19487"/>
                  </a:cubicBezTo>
                  <a:cubicBezTo>
                    <a:pt x="31209" y="19632"/>
                    <a:pt x="31290" y="19777"/>
                    <a:pt x="31515" y="19938"/>
                  </a:cubicBezTo>
                  <a:cubicBezTo>
                    <a:pt x="31740" y="20099"/>
                    <a:pt x="31949" y="20163"/>
                    <a:pt x="32191" y="20179"/>
                  </a:cubicBezTo>
                  <a:lnTo>
                    <a:pt x="32512" y="20179"/>
                  </a:lnTo>
                  <a:cubicBezTo>
                    <a:pt x="32705" y="20163"/>
                    <a:pt x="32882" y="20131"/>
                    <a:pt x="33059" y="20099"/>
                  </a:cubicBezTo>
                  <a:cubicBezTo>
                    <a:pt x="33281" y="20061"/>
                    <a:pt x="33484" y="20026"/>
                    <a:pt x="33667" y="20026"/>
                  </a:cubicBezTo>
                  <a:cubicBezTo>
                    <a:pt x="33870" y="20026"/>
                    <a:pt x="34049" y="20068"/>
                    <a:pt x="34202" y="20195"/>
                  </a:cubicBezTo>
                  <a:cubicBezTo>
                    <a:pt x="34330" y="20292"/>
                    <a:pt x="34395" y="20421"/>
                    <a:pt x="34443" y="20533"/>
                  </a:cubicBezTo>
                  <a:cubicBezTo>
                    <a:pt x="34496" y="20660"/>
                    <a:pt x="34514" y="20795"/>
                    <a:pt x="34515" y="20918"/>
                  </a:cubicBezTo>
                  <a:lnTo>
                    <a:pt x="34515" y="20918"/>
                  </a:lnTo>
                  <a:cubicBezTo>
                    <a:pt x="34515" y="20970"/>
                    <a:pt x="34512" y="21019"/>
                    <a:pt x="34507" y="21064"/>
                  </a:cubicBezTo>
                  <a:cubicBezTo>
                    <a:pt x="34491" y="21209"/>
                    <a:pt x="34411" y="21321"/>
                    <a:pt x="34330" y="21450"/>
                  </a:cubicBezTo>
                  <a:cubicBezTo>
                    <a:pt x="34089" y="21772"/>
                    <a:pt x="33638" y="21965"/>
                    <a:pt x="33285" y="21981"/>
                  </a:cubicBezTo>
                  <a:cubicBezTo>
                    <a:pt x="33124" y="21981"/>
                    <a:pt x="32963" y="21965"/>
                    <a:pt x="32802" y="21933"/>
                  </a:cubicBezTo>
                  <a:cubicBezTo>
                    <a:pt x="32641" y="21884"/>
                    <a:pt x="32480" y="21868"/>
                    <a:pt x="32303" y="21868"/>
                  </a:cubicBezTo>
                  <a:lnTo>
                    <a:pt x="32298" y="21901"/>
                  </a:lnTo>
                  <a:lnTo>
                    <a:pt x="32298" y="21901"/>
                  </a:lnTo>
                  <a:cubicBezTo>
                    <a:pt x="32172" y="21901"/>
                    <a:pt x="32076" y="21933"/>
                    <a:pt x="31949" y="21981"/>
                  </a:cubicBezTo>
                  <a:cubicBezTo>
                    <a:pt x="31853" y="22045"/>
                    <a:pt x="31740" y="22142"/>
                    <a:pt x="31660" y="22287"/>
                  </a:cubicBezTo>
                  <a:cubicBezTo>
                    <a:pt x="31628" y="22335"/>
                    <a:pt x="31612" y="22351"/>
                    <a:pt x="31595" y="22383"/>
                  </a:cubicBezTo>
                  <a:cubicBezTo>
                    <a:pt x="31547" y="22447"/>
                    <a:pt x="31531" y="22528"/>
                    <a:pt x="31515" y="22592"/>
                  </a:cubicBezTo>
                  <a:cubicBezTo>
                    <a:pt x="31418" y="22946"/>
                    <a:pt x="31579" y="23236"/>
                    <a:pt x="31756" y="23461"/>
                  </a:cubicBezTo>
                  <a:cubicBezTo>
                    <a:pt x="31772" y="23477"/>
                    <a:pt x="31788" y="23509"/>
                    <a:pt x="31821" y="23541"/>
                  </a:cubicBezTo>
                  <a:cubicBezTo>
                    <a:pt x="31901" y="23638"/>
                    <a:pt x="31982" y="23718"/>
                    <a:pt x="32014" y="23815"/>
                  </a:cubicBezTo>
                  <a:cubicBezTo>
                    <a:pt x="32030" y="23863"/>
                    <a:pt x="32078" y="23911"/>
                    <a:pt x="32094" y="23976"/>
                  </a:cubicBezTo>
                  <a:cubicBezTo>
                    <a:pt x="32142" y="24120"/>
                    <a:pt x="32142" y="24233"/>
                    <a:pt x="32094" y="24297"/>
                  </a:cubicBezTo>
                  <a:cubicBezTo>
                    <a:pt x="32078" y="24346"/>
                    <a:pt x="32014" y="24378"/>
                    <a:pt x="31949" y="24426"/>
                  </a:cubicBezTo>
                  <a:cubicBezTo>
                    <a:pt x="31837" y="24474"/>
                    <a:pt x="31676" y="24523"/>
                    <a:pt x="31515" y="24555"/>
                  </a:cubicBezTo>
                  <a:cubicBezTo>
                    <a:pt x="31418" y="24587"/>
                    <a:pt x="31306" y="24603"/>
                    <a:pt x="31209" y="24635"/>
                  </a:cubicBezTo>
                  <a:cubicBezTo>
                    <a:pt x="30904" y="24748"/>
                    <a:pt x="30630" y="24877"/>
                    <a:pt x="30614" y="25263"/>
                  </a:cubicBezTo>
                  <a:cubicBezTo>
                    <a:pt x="30582" y="25649"/>
                    <a:pt x="30984" y="25906"/>
                    <a:pt x="31370" y="26147"/>
                  </a:cubicBezTo>
                  <a:cubicBezTo>
                    <a:pt x="31467" y="26212"/>
                    <a:pt x="31579" y="26276"/>
                    <a:pt x="31676" y="26357"/>
                  </a:cubicBezTo>
                  <a:cubicBezTo>
                    <a:pt x="31740" y="26389"/>
                    <a:pt x="31772" y="26437"/>
                    <a:pt x="31837" y="26469"/>
                  </a:cubicBezTo>
                  <a:cubicBezTo>
                    <a:pt x="31917" y="26550"/>
                    <a:pt x="31949" y="26614"/>
                    <a:pt x="31949" y="26678"/>
                  </a:cubicBezTo>
                  <a:cubicBezTo>
                    <a:pt x="31949" y="26710"/>
                    <a:pt x="31933" y="26759"/>
                    <a:pt x="31869" y="26791"/>
                  </a:cubicBezTo>
                  <a:cubicBezTo>
                    <a:pt x="31837" y="26839"/>
                    <a:pt x="31772" y="26887"/>
                    <a:pt x="31676" y="26936"/>
                  </a:cubicBezTo>
                  <a:cubicBezTo>
                    <a:pt x="31660" y="26952"/>
                    <a:pt x="31612" y="26968"/>
                    <a:pt x="31579" y="26968"/>
                  </a:cubicBezTo>
                  <a:cubicBezTo>
                    <a:pt x="31499" y="27000"/>
                    <a:pt x="31370" y="27016"/>
                    <a:pt x="31274" y="27032"/>
                  </a:cubicBezTo>
                  <a:lnTo>
                    <a:pt x="31225" y="27032"/>
                  </a:lnTo>
                  <a:cubicBezTo>
                    <a:pt x="31049" y="27048"/>
                    <a:pt x="30855" y="27097"/>
                    <a:pt x="30695" y="27241"/>
                  </a:cubicBezTo>
                  <a:cubicBezTo>
                    <a:pt x="30421" y="27450"/>
                    <a:pt x="30373" y="27820"/>
                    <a:pt x="30405" y="28158"/>
                  </a:cubicBezTo>
                  <a:lnTo>
                    <a:pt x="29118" y="27981"/>
                  </a:lnTo>
                  <a:lnTo>
                    <a:pt x="28796" y="27933"/>
                  </a:lnTo>
                  <a:lnTo>
                    <a:pt x="26962" y="27724"/>
                  </a:lnTo>
                  <a:lnTo>
                    <a:pt x="26641" y="27676"/>
                  </a:lnTo>
                  <a:lnTo>
                    <a:pt x="24710" y="27418"/>
                  </a:lnTo>
                  <a:lnTo>
                    <a:pt x="24389" y="27386"/>
                  </a:lnTo>
                  <a:lnTo>
                    <a:pt x="22458" y="27113"/>
                  </a:lnTo>
                  <a:lnTo>
                    <a:pt x="22136" y="27080"/>
                  </a:lnTo>
                  <a:lnTo>
                    <a:pt x="20206" y="26823"/>
                  </a:lnTo>
                  <a:lnTo>
                    <a:pt x="19884" y="26775"/>
                  </a:lnTo>
                  <a:lnTo>
                    <a:pt x="17954" y="26517"/>
                  </a:lnTo>
                  <a:lnTo>
                    <a:pt x="17632" y="26469"/>
                  </a:lnTo>
                  <a:lnTo>
                    <a:pt x="16023" y="26260"/>
                  </a:lnTo>
                  <a:cubicBezTo>
                    <a:pt x="16007" y="26212"/>
                    <a:pt x="15991" y="26147"/>
                    <a:pt x="15991" y="26083"/>
                  </a:cubicBezTo>
                  <a:cubicBezTo>
                    <a:pt x="15927" y="25810"/>
                    <a:pt x="16007" y="25456"/>
                    <a:pt x="16281" y="25311"/>
                  </a:cubicBezTo>
                  <a:cubicBezTo>
                    <a:pt x="16380" y="25264"/>
                    <a:pt x="16503" y="25262"/>
                    <a:pt x="16635" y="25262"/>
                  </a:cubicBezTo>
                  <a:cubicBezTo>
                    <a:pt x="16648" y="25262"/>
                    <a:pt x="16661" y="25262"/>
                    <a:pt x="16674" y="25262"/>
                  </a:cubicBezTo>
                  <a:cubicBezTo>
                    <a:pt x="16894" y="25262"/>
                    <a:pt x="17133" y="25256"/>
                    <a:pt x="17326" y="25053"/>
                  </a:cubicBezTo>
                  <a:cubicBezTo>
                    <a:pt x="17391" y="24989"/>
                    <a:pt x="17407" y="24925"/>
                    <a:pt x="17455" y="24860"/>
                  </a:cubicBezTo>
                  <a:cubicBezTo>
                    <a:pt x="17457" y="24855"/>
                    <a:pt x="17459" y="24849"/>
                    <a:pt x="17461" y="24843"/>
                  </a:cubicBezTo>
                  <a:lnTo>
                    <a:pt x="17461" y="24843"/>
                  </a:lnTo>
                  <a:lnTo>
                    <a:pt x="17471" y="24844"/>
                  </a:lnTo>
                  <a:cubicBezTo>
                    <a:pt x="17519" y="24748"/>
                    <a:pt x="17536" y="24651"/>
                    <a:pt x="17536" y="24539"/>
                  </a:cubicBezTo>
                  <a:lnTo>
                    <a:pt x="17536" y="24346"/>
                  </a:lnTo>
                  <a:lnTo>
                    <a:pt x="17536" y="24265"/>
                  </a:lnTo>
                  <a:cubicBezTo>
                    <a:pt x="17536" y="24120"/>
                    <a:pt x="17568" y="24007"/>
                    <a:pt x="17633" y="23936"/>
                  </a:cubicBezTo>
                  <a:lnTo>
                    <a:pt x="17633" y="23936"/>
                  </a:lnTo>
                  <a:cubicBezTo>
                    <a:pt x="17638" y="23933"/>
                    <a:pt x="17643" y="23930"/>
                    <a:pt x="17648" y="23927"/>
                  </a:cubicBezTo>
                  <a:cubicBezTo>
                    <a:pt x="17711" y="23877"/>
                    <a:pt x="17803" y="23837"/>
                    <a:pt x="17917" y="23837"/>
                  </a:cubicBezTo>
                  <a:cubicBezTo>
                    <a:pt x="17949" y="23837"/>
                    <a:pt x="17983" y="23840"/>
                    <a:pt x="18018" y="23847"/>
                  </a:cubicBezTo>
                  <a:cubicBezTo>
                    <a:pt x="18115" y="23847"/>
                    <a:pt x="18211" y="23863"/>
                    <a:pt x="18340" y="23879"/>
                  </a:cubicBezTo>
                  <a:cubicBezTo>
                    <a:pt x="18372" y="23879"/>
                    <a:pt x="18436" y="23895"/>
                    <a:pt x="18485" y="23927"/>
                  </a:cubicBezTo>
                  <a:cubicBezTo>
                    <a:pt x="18594" y="23954"/>
                    <a:pt x="18738" y="23975"/>
                    <a:pt x="18887" y="23975"/>
                  </a:cubicBezTo>
                  <a:cubicBezTo>
                    <a:pt x="19082" y="23975"/>
                    <a:pt x="19286" y="23939"/>
                    <a:pt x="19439" y="23832"/>
                  </a:cubicBezTo>
                  <a:lnTo>
                    <a:pt x="19439" y="23832"/>
                  </a:lnTo>
                  <a:cubicBezTo>
                    <a:pt x="19545" y="23769"/>
                    <a:pt x="19630" y="23676"/>
                    <a:pt x="19675" y="23541"/>
                  </a:cubicBezTo>
                  <a:cubicBezTo>
                    <a:pt x="19723" y="23364"/>
                    <a:pt x="19691" y="23220"/>
                    <a:pt x="19611" y="23075"/>
                  </a:cubicBezTo>
                  <a:cubicBezTo>
                    <a:pt x="19563" y="22994"/>
                    <a:pt x="19482" y="22914"/>
                    <a:pt x="19450" y="22834"/>
                  </a:cubicBezTo>
                  <a:cubicBezTo>
                    <a:pt x="19434" y="22801"/>
                    <a:pt x="19386" y="22753"/>
                    <a:pt x="19369" y="22721"/>
                  </a:cubicBezTo>
                  <a:cubicBezTo>
                    <a:pt x="19289" y="22608"/>
                    <a:pt x="19225" y="22496"/>
                    <a:pt x="19225" y="22399"/>
                  </a:cubicBezTo>
                  <a:cubicBezTo>
                    <a:pt x="19225" y="22374"/>
                    <a:pt x="19236" y="22350"/>
                    <a:pt x="19256" y="22327"/>
                  </a:cubicBezTo>
                  <a:lnTo>
                    <a:pt x="19256" y="22327"/>
                  </a:lnTo>
                  <a:cubicBezTo>
                    <a:pt x="19329" y="22262"/>
                    <a:pt x="19474" y="22210"/>
                    <a:pt x="19611" y="22142"/>
                  </a:cubicBezTo>
                  <a:cubicBezTo>
                    <a:pt x="19754" y="22088"/>
                    <a:pt x="19897" y="22034"/>
                    <a:pt x="20013" y="21956"/>
                  </a:cubicBezTo>
                  <a:lnTo>
                    <a:pt x="20013" y="21956"/>
                  </a:lnTo>
                  <a:cubicBezTo>
                    <a:pt x="20120" y="21891"/>
                    <a:pt x="20208" y="21808"/>
                    <a:pt x="20254" y="21691"/>
                  </a:cubicBezTo>
                  <a:cubicBezTo>
                    <a:pt x="20259" y="21654"/>
                    <a:pt x="20261" y="21615"/>
                    <a:pt x="20259" y="21573"/>
                  </a:cubicBezTo>
                  <a:lnTo>
                    <a:pt x="20259" y="21573"/>
                  </a:lnTo>
                  <a:cubicBezTo>
                    <a:pt x="20270" y="21476"/>
                    <a:pt x="20245" y="21373"/>
                    <a:pt x="20190" y="21241"/>
                  </a:cubicBezTo>
                  <a:cubicBezTo>
                    <a:pt x="20142" y="21160"/>
                    <a:pt x="20093" y="21096"/>
                    <a:pt x="20013" y="21048"/>
                  </a:cubicBezTo>
                  <a:cubicBezTo>
                    <a:pt x="19900" y="20967"/>
                    <a:pt x="19788" y="20919"/>
                    <a:pt x="19659" y="20887"/>
                  </a:cubicBezTo>
                  <a:cubicBezTo>
                    <a:pt x="19466" y="20807"/>
                    <a:pt x="19337" y="20758"/>
                    <a:pt x="19321" y="20662"/>
                  </a:cubicBezTo>
                  <a:lnTo>
                    <a:pt x="19321" y="20646"/>
                  </a:lnTo>
                  <a:cubicBezTo>
                    <a:pt x="19305" y="20533"/>
                    <a:pt x="19337" y="20501"/>
                    <a:pt x="19579" y="20404"/>
                  </a:cubicBezTo>
                  <a:cubicBezTo>
                    <a:pt x="19772" y="20340"/>
                    <a:pt x="19981" y="20244"/>
                    <a:pt x="20093" y="20034"/>
                  </a:cubicBezTo>
                  <a:cubicBezTo>
                    <a:pt x="20190" y="19841"/>
                    <a:pt x="20142" y="19568"/>
                    <a:pt x="19981" y="19407"/>
                  </a:cubicBezTo>
                  <a:cubicBezTo>
                    <a:pt x="19813" y="19200"/>
                    <a:pt x="19530" y="19118"/>
                    <a:pt x="19234" y="19110"/>
                  </a:cubicBezTo>
                  <a:lnTo>
                    <a:pt x="19234" y="19110"/>
                  </a:lnTo>
                  <a:cubicBezTo>
                    <a:pt x="19153" y="19104"/>
                    <a:pt x="19069" y="19101"/>
                    <a:pt x="18983" y="19101"/>
                  </a:cubicBezTo>
                  <a:cubicBezTo>
                    <a:pt x="18887" y="19101"/>
                    <a:pt x="18758" y="19117"/>
                    <a:pt x="18662" y="19117"/>
                  </a:cubicBezTo>
                  <a:cubicBezTo>
                    <a:pt x="18501" y="19134"/>
                    <a:pt x="18340" y="19150"/>
                    <a:pt x="18195" y="19182"/>
                  </a:cubicBezTo>
                  <a:cubicBezTo>
                    <a:pt x="18099" y="19198"/>
                    <a:pt x="18018" y="19198"/>
                    <a:pt x="17938" y="19214"/>
                  </a:cubicBezTo>
                  <a:cubicBezTo>
                    <a:pt x="17886" y="19221"/>
                    <a:pt x="17834" y="19224"/>
                    <a:pt x="17783" y="19224"/>
                  </a:cubicBezTo>
                  <a:cubicBezTo>
                    <a:pt x="17480" y="19224"/>
                    <a:pt x="17178" y="19112"/>
                    <a:pt x="16876" y="18989"/>
                  </a:cubicBezTo>
                  <a:cubicBezTo>
                    <a:pt x="16815" y="18974"/>
                    <a:pt x="16783" y="18958"/>
                    <a:pt x="16726" y="18943"/>
                  </a:cubicBezTo>
                  <a:lnTo>
                    <a:pt x="16726" y="18943"/>
                  </a:lnTo>
                  <a:cubicBezTo>
                    <a:pt x="16705" y="18931"/>
                    <a:pt x="16684" y="18922"/>
                    <a:pt x="16661" y="18914"/>
                  </a:cubicBezTo>
                  <a:lnTo>
                    <a:pt x="16661" y="18914"/>
                  </a:lnTo>
                  <a:cubicBezTo>
                    <a:pt x="16627" y="18898"/>
                    <a:pt x="16598" y="18887"/>
                    <a:pt x="16554" y="18876"/>
                  </a:cubicBezTo>
                  <a:cubicBezTo>
                    <a:pt x="16506" y="18844"/>
                    <a:pt x="16458" y="18844"/>
                    <a:pt x="16393" y="18828"/>
                  </a:cubicBezTo>
                  <a:cubicBezTo>
                    <a:pt x="16238" y="18789"/>
                    <a:pt x="16041" y="18753"/>
                    <a:pt x="15834" y="18753"/>
                  </a:cubicBezTo>
                  <a:cubicBezTo>
                    <a:pt x="15528" y="18753"/>
                    <a:pt x="15202" y="18832"/>
                    <a:pt x="14962" y="19101"/>
                  </a:cubicBezTo>
                  <a:cubicBezTo>
                    <a:pt x="14736" y="19359"/>
                    <a:pt x="14688" y="19681"/>
                    <a:pt x="14688" y="20002"/>
                  </a:cubicBezTo>
                  <a:cubicBezTo>
                    <a:pt x="14688" y="20099"/>
                    <a:pt x="14688" y="20227"/>
                    <a:pt x="14704" y="20324"/>
                  </a:cubicBezTo>
                  <a:cubicBezTo>
                    <a:pt x="14704" y="20388"/>
                    <a:pt x="14704" y="20437"/>
                    <a:pt x="14720" y="20501"/>
                  </a:cubicBezTo>
                  <a:lnTo>
                    <a:pt x="14720" y="20565"/>
                  </a:lnTo>
                  <a:cubicBezTo>
                    <a:pt x="14769" y="21112"/>
                    <a:pt x="14640" y="21482"/>
                    <a:pt x="14399" y="21643"/>
                  </a:cubicBezTo>
                  <a:cubicBezTo>
                    <a:pt x="14325" y="21692"/>
                    <a:pt x="14232" y="21713"/>
                    <a:pt x="14135" y="21713"/>
                  </a:cubicBezTo>
                  <a:cubicBezTo>
                    <a:pt x="14106" y="21713"/>
                    <a:pt x="14075" y="21711"/>
                    <a:pt x="14045" y="21707"/>
                  </a:cubicBezTo>
                  <a:cubicBezTo>
                    <a:pt x="13984" y="21695"/>
                    <a:pt x="13933" y="21683"/>
                    <a:pt x="13877" y="21658"/>
                  </a:cubicBezTo>
                  <a:lnTo>
                    <a:pt x="13877" y="21658"/>
                  </a:lnTo>
                  <a:cubicBezTo>
                    <a:pt x="13869" y="21653"/>
                    <a:pt x="13860" y="21648"/>
                    <a:pt x="13852" y="21643"/>
                  </a:cubicBezTo>
                  <a:cubicBezTo>
                    <a:pt x="13836" y="21627"/>
                    <a:pt x="13803" y="21611"/>
                    <a:pt x="13771" y="21579"/>
                  </a:cubicBezTo>
                  <a:cubicBezTo>
                    <a:pt x="13578" y="21402"/>
                    <a:pt x="13482" y="21144"/>
                    <a:pt x="13514" y="20839"/>
                  </a:cubicBezTo>
                  <a:cubicBezTo>
                    <a:pt x="13530" y="20597"/>
                    <a:pt x="13562" y="20404"/>
                    <a:pt x="13530" y="20195"/>
                  </a:cubicBezTo>
                  <a:cubicBezTo>
                    <a:pt x="13530" y="20083"/>
                    <a:pt x="13514" y="19970"/>
                    <a:pt x="13482" y="19874"/>
                  </a:cubicBezTo>
                  <a:cubicBezTo>
                    <a:pt x="13433" y="19697"/>
                    <a:pt x="13353" y="19552"/>
                    <a:pt x="13256" y="19439"/>
                  </a:cubicBezTo>
                  <a:cubicBezTo>
                    <a:pt x="13165" y="19331"/>
                    <a:pt x="13047" y="19252"/>
                    <a:pt x="12910" y="19202"/>
                  </a:cubicBezTo>
                  <a:lnTo>
                    <a:pt x="12910" y="19202"/>
                  </a:lnTo>
                  <a:cubicBezTo>
                    <a:pt x="12777" y="19145"/>
                    <a:pt x="12624" y="19117"/>
                    <a:pt x="12452" y="19117"/>
                  </a:cubicBezTo>
                  <a:cubicBezTo>
                    <a:pt x="12307" y="19117"/>
                    <a:pt x="12195" y="19134"/>
                    <a:pt x="12082" y="19198"/>
                  </a:cubicBezTo>
                  <a:cubicBezTo>
                    <a:pt x="11905" y="19278"/>
                    <a:pt x="11809" y="19439"/>
                    <a:pt x="11712" y="19600"/>
                  </a:cubicBezTo>
                  <a:cubicBezTo>
                    <a:pt x="11712" y="19600"/>
                    <a:pt x="11712" y="19616"/>
                    <a:pt x="11680" y="19616"/>
                  </a:cubicBezTo>
                  <a:cubicBezTo>
                    <a:pt x="11664" y="19681"/>
                    <a:pt x="11648" y="19713"/>
                    <a:pt x="11600" y="19777"/>
                  </a:cubicBezTo>
                  <a:cubicBezTo>
                    <a:pt x="11583" y="19825"/>
                    <a:pt x="11567" y="19874"/>
                    <a:pt x="11551" y="19922"/>
                  </a:cubicBezTo>
                  <a:cubicBezTo>
                    <a:pt x="11433" y="20144"/>
                    <a:pt x="11328" y="20312"/>
                    <a:pt x="10998" y="20312"/>
                  </a:cubicBezTo>
                  <a:cubicBezTo>
                    <a:pt x="10970" y="20312"/>
                    <a:pt x="10940" y="20310"/>
                    <a:pt x="10908" y="20308"/>
                  </a:cubicBezTo>
                  <a:cubicBezTo>
                    <a:pt x="10736" y="20279"/>
                    <a:pt x="10590" y="20263"/>
                    <a:pt x="10435" y="20215"/>
                  </a:cubicBezTo>
                  <a:lnTo>
                    <a:pt x="10435" y="20215"/>
                  </a:lnTo>
                  <a:cubicBezTo>
                    <a:pt x="10432" y="20214"/>
                    <a:pt x="10429" y="20213"/>
                    <a:pt x="10425" y="20211"/>
                  </a:cubicBezTo>
                  <a:cubicBezTo>
                    <a:pt x="10424" y="20211"/>
                    <a:pt x="10423" y="20211"/>
                    <a:pt x="10423" y="20211"/>
                  </a:cubicBezTo>
                  <a:lnTo>
                    <a:pt x="10423" y="20211"/>
                  </a:lnTo>
                  <a:cubicBezTo>
                    <a:pt x="10408" y="20206"/>
                    <a:pt x="10392" y="20201"/>
                    <a:pt x="10377" y="20195"/>
                  </a:cubicBezTo>
                  <a:cubicBezTo>
                    <a:pt x="10184" y="20163"/>
                    <a:pt x="9991" y="20099"/>
                    <a:pt x="9782" y="20099"/>
                  </a:cubicBezTo>
                  <a:lnTo>
                    <a:pt x="9653" y="20099"/>
                  </a:lnTo>
                  <a:cubicBezTo>
                    <a:pt x="9557" y="20099"/>
                    <a:pt x="9428" y="20115"/>
                    <a:pt x="9331" y="20163"/>
                  </a:cubicBezTo>
                  <a:cubicBezTo>
                    <a:pt x="9026" y="20260"/>
                    <a:pt x="8784" y="20469"/>
                    <a:pt x="8736" y="20758"/>
                  </a:cubicBezTo>
                  <a:cubicBezTo>
                    <a:pt x="8688" y="20951"/>
                    <a:pt x="8736" y="21128"/>
                    <a:pt x="8784" y="21289"/>
                  </a:cubicBezTo>
                  <a:cubicBezTo>
                    <a:pt x="8817" y="21321"/>
                    <a:pt x="8817" y="21386"/>
                    <a:pt x="8833" y="21434"/>
                  </a:cubicBezTo>
                  <a:cubicBezTo>
                    <a:pt x="8849" y="21482"/>
                    <a:pt x="8865" y="21563"/>
                    <a:pt x="8897" y="21627"/>
                  </a:cubicBezTo>
                  <a:cubicBezTo>
                    <a:pt x="8929" y="21756"/>
                    <a:pt x="8929" y="21868"/>
                    <a:pt x="8897" y="21965"/>
                  </a:cubicBezTo>
                  <a:cubicBezTo>
                    <a:pt x="8817" y="22126"/>
                    <a:pt x="8543" y="22174"/>
                    <a:pt x="8350" y="22174"/>
                  </a:cubicBezTo>
                  <a:cubicBezTo>
                    <a:pt x="8270" y="22174"/>
                    <a:pt x="8189" y="22158"/>
                    <a:pt x="8109" y="22158"/>
                  </a:cubicBezTo>
                  <a:cubicBezTo>
                    <a:pt x="7984" y="22135"/>
                    <a:pt x="7842" y="22112"/>
                    <a:pt x="7702" y="22112"/>
                  </a:cubicBezTo>
                  <a:cubicBezTo>
                    <a:pt x="7644" y="22112"/>
                    <a:pt x="7586" y="22116"/>
                    <a:pt x="7530" y="22126"/>
                  </a:cubicBezTo>
                  <a:cubicBezTo>
                    <a:pt x="7337" y="22174"/>
                    <a:pt x="7176" y="22254"/>
                    <a:pt x="7047" y="22399"/>
                  </a:cubicBezTo>
                  <a:cubicBezTo>
                    <a:pt x="6983" y="22447"/>
                    <a:pt x="6918" y="22528"/>
                    <a:pt x="6854" y="22608"/>
                  </a:cubicBezTo>
                  <a:cubicBezTo>
                    <a:pt x="6725" y="22882"/>
                    <a:pt x="6693" y="23171"/>
                    <a:pt x="6806" y="23413"/>
                  </a:cubicBezTo>
                  <a:cubicBezTo>
                    <a:pt x="6822" y="23477"/>
                    <a:pt x="6838" y="23541"/>
                    <a:pt x="6886" y="23574"/>
                  </a:cubicBezTo>
                  <a:cubicBezTo>
                    <a:pt x="6902" y="23606"/>
                    <a:pt x="6902" y="23638"/>
                    <a:pt x="6918" y="23654"/>
                  </a:cubicBezTo>
                  <a:cubicBezTo>
                    <a:pt x="6983" y="23767"/>
                    <a:pt x="7047" y="23863"/>
                    <a:pt x="7047" y="23960"/>
                  </a:cubicBezTo>
                  <a:cubicBezTo>
                    <a:pt x="7063" y="24169"/>
                    <a:pt x="6918" y="24346"/>
                    <a:pt x="6741" y="24458"/>
                  </a:cubicBezTo>
                  <a:cubicBezTo>
                    <a:pt x="6693" y="24507"/>
                    <a:pt x="6645" y="24523"/>
                    <a:pt x="6597" y="24539"/>
                  </a:cubicBezTo>
                  <a:cubicBezTo>
                    <a:pt x="6532" y="24571"/>
                    <a:pt x="6484" y="24587"/>
                    <a:pt x="6404" y="24603"/>
                  </a:cubicBezTo>
                  <a:lnTo>
                    <a:pt x="6400" y="24629"/>
                  </a:lnTo>
                  <a:lnTo>
                    <a:pt x="6400" y="24629"/>
                  </a:lnTo>
                  <a:cubicBezTo>
                    <a:pt x="6251" y="24667"/>
                    <a:pt x="6102" y="24667"/>
                    <a:pt x="5953" y="24667"/>
                  </a:cubicBezTo>
                  <a:cubicBezTo>
                    <a:pt x="5857" y="24667"/>
                    <a:pt x="5776" y="24683"/>
                    <a:pt x="5680" y="24683"/>
                  </a:cubicBezTo>
                  <a:cubicBezTo>
                    <a:pt x="5487" y="24700"/>
                    <a:pt x="5326" y="24716"/>
                    <a:pt x="5213" y="24780"/>
                  </a:cubicBezTo>
                  <a:lnTo>
                    <a:pt x="4473" y="24683"/>
                  </a:lnTo>
                  <a:lnTo>
                    <a:pt x="4151" y="24635"/>
                  </a:lnTo>
                  <a:lnTo>
                    <a:pt x="2221" y="24378"/>
                  </a:lnTo>
                  <a:lnTo>
                    <a:pt x="1899" y="24346"/>
                  </a:lnTo>
                  <a:lnTo>
                    <a:pt x="644" y="24185"/>
                  </a:lnTo>
                  <a:cubicBezTo>
                    <a:pt x="548" y="24153"/>
                    <a:pt x="451" y="24104"/>
                    <a:pt x="387" y="24024"/>
                  </a:cubicBezTo>
                  <a:cubicBezTo>
                    <a:pt x="323" y="23944"/>
                    <a:pt x="291" y="23815"/>
                    <a:pt x="307" y="23718"/>
                  </a:cubicBezTo>
                  <a:lnTo>
                    <a:pt x="467" y="22592"/>
                  </a:lnTo>
                  <a:lnTo>
                    <a:pt x="500" y="22270"/>
                  </a:lnTo>
                  <a:lnTo>
                    <a:pt x="741" y="20533"/>
                  </a:lnTo>
                  <a:lnTo>
                    <a:pt x="789" y="20211"/>
                  </a:lnTo>
                  <a:lnTo>
                    <a:pt x="1031" y="18490"/>
                  </a:lnTo>
                  <a:lnTo>
                    <a:pt x="1063" y="18168"/>
                  </a:lnTo>
                  <a:lnTo>
                    <a:pt x="1304" y="16431"/>
                  </a:lnTo>
                  <a:lnTo>
                    <a:pt x="1352" y="16109"/>
                  </a:lnTo>
                  <a:lnTo>
                    <a:pt x="1594" y="14388"/>
                  </a:lnTo>
                  <a:lnTo>
                    <a:pt x="1626" y="14066"/>
                  </a:lnTo>
                  <a:lnTo>
                    <a:pt x="1867" y="12329"/>
                  </a:lnTo>
                  <a:lnTo>
                    <a:pt x="1915" y="12007"/>
                  </a:lnTo>
                  <a:lnTo>
                    <a:pt x="2157" y="10286"/>
                  </a:lnTo>
                  <a:lnTo>
                    <a:pt x="2189" y="9964"/>
                  </a:lnTo>
                  <a:lnTo>
                    <a:pt x="2430" y="8227"/>
                  </a:lnTo>
                  <a:lnTo>
                    <a:pt x="2478" y="7905"/>
                  </a:lnTo>
                  <a:lnTo>
                    <a:pt x="2720" y="6184"/>
                  </a:lnTo>
                  <a:lnTo>
                    <a:pt x="2752" y="5862"/>
                  </a:lnTo>
                  <a:lnTo>
                    <a:pt x="2993" y="4125"/>
                  </a:lnTo>
                  <a:lnTo>
                    <a:pt x="3041" y="3803"/>
                  </a:lnTo>
                  <a:lnTo>
                    <a:pt x="3283" y="2082"/>
                  </a:lnTo>
                  <a:lnTo>
                    <a:pt x="3315" y="1760"/>
                  </a:lnTo>
                  <a:lnTo>
                    <a:pt x="3476" y="634"/>
                  </a:lnTo>
                  <a:cubicBezTo>
                    <a:pt x="3492" y="537"/>
                    <a:pt x="3556" y="425"/>
                    <a:pt x="3637" y="376"/>
                  </a:cubicBezTo>
                  <a:cubicBezTo>
                    <a:pt x="3717" y="312"/>
                    <a:pt x="3797" y="296"/>
                    <a:pt x="3878" y="296"/>
                  </a:cubicBezTo>
                  <a:close/>
                  <a:moveTo>
                    <a:pt x="12645" y="1470"/>
                  </a:moveTo>
                  <a:lnTo>
                    <a:pt x="14318" y="1696"/>
                  </a:lnTo>
                  <a:lnTo>
                    <a:pt x="14640" y="1744"/>
                  </a:lnTo>
                  <a:lnTo>
                    <a:pt x="16570" y="2001"/>
                  </a:lnTo>
                  <a:lnTo>
                    <a:pt x="16892" y="2033"/>
                  </a:lnTo>
                  <a:lnTo>
                    <a:pt x="18823" y="2307"/>
                  </a:lnTo>
                  <a:lnTo>
                    <a:pt x="19144" y="2339"/>
                  </a:lnTo>
                  <a:lnTo>
                    <a:pt x="21075" y="2596"/>
                  </a:lnTo>
                  <a:lnTo>
                    <a:pt x="21396" y="2645"/>
                  </a:lnTo>
                  <a:lnTo>
                    <a:pt x="23327" y="2902"/>
                  </a:lnTo>
                  <a:lnTo>
                    <a:pt x="23649" y="2950"/>
                  </a:lnTo>
                  <a:lnTo>
                    <a:pt x="25579" y="3208"/>
                  </a:lnTo>
                  <a:lnTo>
                    <a:pt x="25901" y="3240"/>
                  </a:lnTo>
                  <a:lnTo>
                    <a:pt x="27831" y="3513"/>
                  </a:lnTo>
                  <a:lnTo>
                    <a:pt x="28153" y="3545"/>
                  </a:lnTo>
                  <a:lnTo>
                    <a:pt x="30083" y="3803"/>
                  </a:lnTo>
                  <a:lnTo>
                    <a:pt x="30405" y="3851"/>
                  </a:lnTo>
                  <a:lnTo>
                    <a:pt x="32335" y="4109"/>
                  </a:lnTo>
                  <a:lnTo>
                    <a:pt x="32657" y="4157"/>
                  </a:lnTo>
                  <a:lnTo>
                    <a:pt x="34588" y="4414"/>
                  </a:lnTo>
                  <a:lnTo>
                    <a:pt x="34909" y="4446"/>
                  </a:lnTo>
                  <a:lnTo>
                    <a:pt x="36840" y="4720"/>
                  </a:lnTo>
                  <a:lnTo>
                    <a:pt x="37161" y="4752"/>
                  </a:lnTo>
                  <a:lnTo>
                    <a:pt x="38416" y="4929"/>
                  </a:lnTo>
                  <a:cubicBezTo>
                    <a:pt x="38513" y="4961"/>
                    <a:pt x="38609" y="5009"/>
                    <a:pt x="38674" y="5090"/>
                  </a:cubicBezTo>
                  <a:cubicBezTo>
                    <a:pt x="38738" y="5170"/>
                    <a:pt x="38770" y="5299"/>
                    <a:pt x="38754" y="5395"/>
                  </a:cubicBezTo>
                  <a:lnTo>
                    <a:pt x="38593" y="6522"/>
                  </a:lnTo>
                  <a:lnTo>
                    <a:pt x="38545" y="6843"/>
                  </a:lnTo>
                  <a:lnTo>
                    <a:pt x="38304" y="8581"/>
                  </a:lnTo>
                  <a:lnTo>
                    <a:pt x="38271" y="8902"/>
                  </a:lnTo>
                  <a:lnTo>
                    <a:pt x="38030" y="10624"/>
                  </a:lnTo>
                  <a:lnTo>
                    <a:pt x="37982" y="10945"/>
                  </a:lnTo>
                  <a:lnTo>
                    <a:pt x="37741" y="12683"/>
                  </a:lnTo>
                  <a:lnTo>
                    <a:pt x="37708" y="13005"/>
                  </a:lnTo>
                  <a:lnTo>
                    <a:pt x="37467" y="14726"/>
                  </a:lnTo>
                  <a:lnTo>
                    <a:pt x="37419" y="15048"/>
                  </a:lnTo>
                  <a:lnTo>
                    <a:pt x="37178" y="16785"/>
                  </a:lnTo>
                  <a:lnTo>
                    <a:pt x="37145" y="17107"/>
                  </a:lnTo>
                  <a:lnTo>
                    <a:pt x="36904" y="18828"/>
                  </a:lnTo>
                  <a:lnTo>
                    <a:pt x="36856" y="19150"/>
                  </a:lnTo>
                  <a:lnTo>
                    <a:pt x="36615" y="20887"/>
                  </a:lnTo>
                  <a:lnTo>
                    <a:pt x="36582" y="21209"/>
                  </a:lnTo>
                  <a:lnTo>
                    <a:pt x="36341" y="22930"/>
                  </a:lnTo>
                  <a:lnTo>
                    <a:pt x="36293" y="23252"/>
                  </a:lnTo>
                  <a:lnTo>
                    <a:pt x="36051" y="24989"/>
                  </a:lnTo>
                  <a:lnTo>
                    <a:pt x="36019" y="25311"/>
                  </a:lnTo>
                  <a:lnTo>
                    <a:pt x="35778" y="27032"/>
                  </a:lnTo>
                  <a:lnTo>
                    <a:pt x="35730" y="27354"/>
                  </a:lnTo>
                  <a:lnTo>
                    <a:pt x="35440" y="28480"/>
                  </a:lnTo>
                  <a:cubicBezTo>
                    <a:pt x="35408" y="28593"/>
                    <a:pt x="35376" y="28689"/>
                    <a:pt x="35279" y="28753"/>
                  </a:cubicBezTo>
                  <a:cubicBezTo>
                    <a:pt x="35210" y="28795"/>
                    <a:pt x="35104" y="28837"/>
                    <a:pt x="35014" y="28837"/>
                  </a:cubicBezTo>
                  <a:cubicBezTo>
                    <a:pt x="35000" y="28837"/>
                    <a:pt x="34987" y="28836"/>
                    <a:pt x="34974" y="28834"/>
                  </a:cubicBezTo>
                  <a:lnTo>
                    <a:pt x="33719" y="28641"/>
                  </a:lnTo>
                  <a:lnTo>
                    <a:pt x="33397" y="28609"/>
                  </a:lnTo>
                  <a:lnTo>
                    <a:pt x="31467" y="28351"/>
                  </a:lnTo>
                  <a:lnTo>
                    <a:pt x="31145" y="28303"/>
                  </a:lnTo>
                  <a:lnTo>
                    <a:pt x="30823" y="28271"/>
                  </a:lnTo>
                  <a:cubicBezTo>
                    <a:pt x="30775" y="27997"/>
                    <a:pt x="30807" y="27676"/>
                    <a:pt x="30984" y="27547"/>
                  </a:cubicBezTo>
                  <a:cubicBezTo>
                    <a:pt x="31065" y="27483"/>
                    <a:pt x="31161" y="27434"/>
                    <a:pt x="31290" y="27434"/>
                  </a:cubicBezTo>
                  <a:cubicBezTo>
                    <a:pt x="31322" y="27434"/>
                    <a:pt x="31370" y="27418"/>
                    <a:pt x="31402" y="27418"/>
                  </a:cubicBezTo>
                  <a:cubicBezTo>
                    <a:pt x="31467" y="27418"/>
                    <a:pt x="31547" y="27402"/>
                    <a:pt x="31612" y="27386"/>
                  </a:cubicBezTo>
                  <a:cubicBezTo>
                    <a:pt x="31708" y="27354"/>
                    <a:pt x="31805" y="27322"/>
                    <a:pt x="31917" y="27257"/>
                  </a:cubicBezTo>
                  <a:cubicBezTo>
                    <a:pt x="32094" y="27129"/>
                    <a:pt x="32239" y="27016"/>
                    <a:pt x="32271" y="26887"/>
                  </a:cubicBezTo>
                  <a:cubicBezTo>
                    <a:pt x="32287" y="26839"/>
                    <a:pt x="32319" y="26775"/>
                    <a:pt x="32319" y="26710"/>
                  </a:cubicBezTo>
                  <a:cubicBezTo>
                    <a:pt x="32319" y="26678"/>
                    <a:pt x="32319" y="26614"/>
                    <a:pt x="32287" y="26582"/>
                  </a:cubicBezTo>
                  <a:cubicBezTo>
                    <a:pt x="32274" y="26525"/>
                    <a:pt x="32249" y="26472"/>
                    <a:pt x="32215" y="26421"/>
                  </a:cubicBezTo>
                  <a:lnTo>
                    <a:pt x="32215" y="26421"/>
                  </a:lnTo>
                  <a:cubicBezTo>
                    <a:pt x="32128" y="26257"/>
                    <a:pt x="31959" y="26122"/>
                    <a:pt x="31756" y="25987"/>
                  </a:cubicBezTo>
                  <a:lnTo>
                    <a:pt x="31563" y="25874"/>
                  </a:lnTo>
                  <a:cubicBezTo>
                    <a:pt x="31531" y="25842"/>
                    <a:pt x="31483" y="25826"/>
                    <a:pt x="31451" y="25793"/>
                  </a:cubicBezTo>
                  <a:cubicBezTo>
                    <a:pt x="31277" y="25674"/>
                    <a:pt x="31096" y="25547"/>
                    <a:pt x="31006" y="25428"/>
                  </a:cubicBezTo>
                  <a:lnTo>
                    <a:pt x="31006" y="25428"/>
                  </a:lnTo>
                  <a:cubicBezTo>
                    <a:pt x="30989" y="25394"/>
                    <a:pt x="30981" y="25360"/>
                    <a:pt x="30984" y="25327"/>
                  </a:cubicBezTo>
                  <a:cubicBezTo>
                    <a:pt x="31000" y="25086"/>
                    <a:pt x="31242" y="25005"/>
                    <a:pt x="31628" y="24909"/>
                  </a:cubicBezTo>
                  <a:lnTo>
                    <a:pt x="31676" y="24909"/>
                  </a:lnTo>
                  <a:cubicBezTo>
                    <a:pt x="31772" y="24877"/>
                    <a:pt x="31869" y="24860"/>
                    <a:pt x="31982" y="24828"/>
                  </a:cubicBezTo>
                  <a:cubicBezTo>
                    <a:pt x="32014" y="24828"/>
                    <a:pt x="32046" y="24796"/>
                    <a:pt x="32094" y="24780"/>
                  </a:cubicBezTo>
                  <a:cubicBezTo>
                    <a:pt x="32255" y="24716"/>
                    <a:pt x="32384" y="24651"/>
                    <a:pt x="32448" y="24523"/>
                  </a:cubicBezTo>
                  <a:lnTo>
                    <a:pt x="32448" y="24507"/>
                  </a:lnTo>
                  <a:cubicBezTo>
                    <a:pt x="32528" y="24346"/>
                    <a:pt x="32561" y="24153"/>
                    <a:pt x="32480" y="23911"/>
                  </a:cubicBezTo>
                  <a:cubicBezTo>
                    <a:pt x="32416" y="23718"/>
                    <a:pt x="32303" y="23557"/>
                    <a:pt x="32175" y="23397"/>
                  </a:cubicBezTo>
                  <a:cubicBezTo>
                    <a:pt x="32175" y="23380"/>
                    <a:pt x="32158" y="23380"/>
                    <a:pt x="32158" y="23348"/>
                  </a:cubicBezTo>
                  <a:cubicBezTo>
                    <a:pt x="32046" y="23220"/>
                    <a:pt x="31949" y="23107"/>
                    <a:pt x="31917" y="22994"/>
                  </a:cubicBezTo>
                  <a:cubicBezTo>
                    <a:pt x="31869" y="22898"/>
                    <a:pt x="31869" y="22785"/>
                    <a:pt x="31917" y="22657"/>
                  </a:cubicBezTo>
                  <a:cubicBezTo>
                    <a:pt x="31917" y="22624"/>
                    <a:pt x="31933" y="22592"/>
                    <a:pt x="31949" y="22544"/>
                  </a:cubicBezTo>
                  <a:cubicBezTo>
                    <a:pt x="32046" y="22351"/>
                    <a:pt x="32175" y="22270"/>
                    <a:pt x="32335" y="22254"/>
                  </a:cubicBezTo>
                  <a:lnTo>
                    <a:pt x="32432" y="22254"/>
                  </a:lnTo>
                  <a:cubicBezTo>
                    <a:pt x="32528" y="22254"/>
                    <a:pt x="32673" y="22270"/>
                    <a:pt x="32818" y="22287"/>
                  </a:cubicBezTo>
                  <a:cubicBezTo>
                    <a:pt x="32995" y="22335"/>
                    <a:pt x="33172" y="22351"/>
                    <a:pt x="33365" y="22351"/>
                  </a:cubicBezTo>
                  <a:cubicBezTo>
                    <a:pt x="33687" y="22335"/>
                    <a:pt x="34041" y="22206"/>
                    <a:pt x="34346" y="21981"/>
                  </a:cubicBezTo>
                  <a:cubicBezTo>
                    <a:pt x="34491" y="21884"/>
                    <a:pt x="34620" y="21740"/>
                    <a:pt x="34732" y="21611"/>
                  </a:cubicBezTo>
                  <a:cubicBezTo>
                    <a:pt x="34813" y="21482"/>
                    <a:pt x="34861" y="21337"/>
                    <a:pt x="34909" y="21177"/>
                  </a:cubicBezTo>
                  <a:cubicBezTo>
                    <a:pt x="34925" y="21128"/>
                    <a:pt x="34925" y="21048"/>
                    <a:pt x="34925" y="20984"/>
                  </a:cubicBezTo>
                  <a:cubicBezTo>
                    <a:pt x="34925" y="20887"/>
                    <a:pt x="34925" y="20758"/>
                    <a:pt x="34909" y="20662"/>
                  </a:cubicBezTo>
                  <a:cubicBezTo>
                    <a:pt x="34909" y="20614"/>
                    <a:pt x="34893" y="20581"/>
                    <a:pt x="34861" y="20533"/>
                  </a:cubicBezTo>
                  <a:cubicBezTo>
                    <a:pt x="34829" y="20372"/>
                    <a:pt x="34732" y="20211"/>
                    <a:pt x="34604" y="20083"/>
                  </a:cubicBezTo>
                  <a:lnTo>
                    <a:pt x="34507" y="19970"/>
                  </a:lnTo>
                  <a:cubicBezTo>
                    <a:pt x="34281" y="19780"/>
                    <a:pt x="34025" y="19723"/>
                    <a:pt x="33758" y="19723"/>
                  </a:cubicBezTo>
                  <a:cubicBezTo>
                    <a:pt x="33550" y="19723"/>
                    <a:pt x="33335" y="19758"/>
                    <a:pt x="33124" y="19793"/>
                  </a:cubicBezTo>
                  <a:cubicBezTo>
                    <a:pt x="32963" y="19809"/>
                    <a:pt x="32818" y="19857"/>
                    <a:pt x="32673" y="19857"/>
                  </a:cubicBezTo>
                  <a:cubicBezTo>
                    <a:pt x="32625" y="19866"/>
                    <a:pt x="32569" y="19870"/>
                    <a:pt x="32512" y="19870"/>
                  </a:cubicBezTo>
                  <a:cubicBezTo>
                    <a:pt x="32456" y="19870"/>
                    <a:pt x="32400" y="19866"/>
                    <a:pt x="32352" y="19857"/>
                  </a:cubicBezTo>
                  <a:cubicBezTo>
                    <a:pt x="32158" y="19841"/>
                    <a:pt x="31965" y="19793"/>
                    <a:pt x="31805" y="19681"/>
                  </a:cubicBezTo>
                  <a:cubicBezTo>
                    <a:pt x="31644" y="19552"/>
                    <a:pt x="31612" y="19455"/>
                    <a:pt x="31547" y="19359"/>
                  </a:cubicBezTo>
                  <a:cubicBezTo>
                    <a:pt x="31467" y="19214"/>
                    <a:pt x="31386" y="19037"/>
                    <a:pt x="31129" y="18876"/>
                  </a:cubicBezTo>
                  <a:cubicBezTo>
                    <a:pt x="30920" y="18747"/>
                    <a:pt x="30727" y="18715"/>
                    <a:pt x="30566" y="18683"/>
                  </a:cubicBezTo>
                  <a:cubicBezTo>
                    <a:pt x="30523" y="18678"/>
                    <a:pt x="30484" y="18676"/>
                    <a:pt x="30447" y="18676"/>
                  </a:cubicBezTo>
                  <a:cubicBezTo>
                    <a:pt x="30373" y="18676"/>
                    <a:pt x="30309" y="18683"/>
                    <a:pt x="30244" y="18683"/>
                  </a:cubicBezTo>
                  <a:lnTo>
                    <a:pt x="30196" y="18683"/>
                  </a:lnTo>
                  <a:cubicBezTo>
                    <a:pt x="29939" y="18683"/>
                    <a:pt x="29745" y="18683"/>
                    <a:pt x="29520" y="18522"/>
                  </a:cubicBezTo>
                  <a:cubicBezTo>
                    <a:pt x="29424" y="18442"/>
                    <a:pt x="29343" y="18329"/>
                    <a:pt x="29279" y="18201"/>
                  </a:cubicBezTo>
                  <a:cubicBezTo>
                    <a:pt x="29263" y="18184"/>
                    <a:pt x="29231" y="18152"/>
                    <a:pt x="29215" y="18120"/>
                  </a:cubicBezTo>
                  <a:cubicBezTo>
                    <a:pt x="29134" y="17991"/>
                    <a:pt x="29022" y="17847"/>
                    <a:pt x="28861" y="17766"/>
                  </a:cubicBezTo>
                  <a:cubicBezTo>
                    <a:pt x="28861" y="17766"/>
                    <a:pt x="28829" y="17766"/>
                    <a:pt x="28829" y="17750"/>
                  </a:cubicBezTo>
                  <a:cubicBezTo>
                    <a:pt x="28742" y="17701"/>
                    <a:pt x="28628" y="17680"/>
                    <a:pt x="28515" y="17680"/>
                  </a:cubicBezTo>
                  <a:cubicBezTo>
                    <a:pt x="28480" y="17680"/>
                    <a:pt x="28444" y="17682"/>
                    <a:pt x="28410" y="17686"/>
                  </a:cubicBezTo>
                  <a:cubicBezTo>
                    <a:pt x="28314" y="17686"/>
                    <a:pt x="28217" y="17718"/>
                    <a:pt x="28105" y="17750"/>
                  </a:cubicBezTo>
                  <a:cubicBezTo>
                    <a:pt x="28058" y="17763"/>
                    <a:pt x="28017" y="17785"/>
                    <a:pt x="27979" y="17811"/>
                  </a:cubicBezTo>
                  <a:lnTo>
                    <a:pt x="27979" y="17811"/>
                  </a:lnTo>
                  <a:cubicBezTo>
                    <a:pt x="27901" y="17855"/>
                    <a:pt x="27842" y="17908"/>
                    <a:pt x="27783" y="17943"/>
                  </a:cubicBezTo>
                  <a:cubicBezTo>
                    <a:pt x="27735" y="18007"/>
                    <a:pt x="27686" y="18072"/>
                    <a:pt x="27654" y="18152"/>
                  </a:cubicBezTo>
                  <a:cubicBezTo>
                    <a:pt x="27542" y="18410"/>
                    <a:pt x="27670" y="18683"/>
                    <a:pt x="27847" y="18989"/>
                  </a:cubicBezTo>
                  <a:cubicBezTo>
                    <a:pt x="27928" y="19117"/>
                    <a:pt x="28024" y="19230"/>
                    <a:pt x="28105" y="19359"/>
                  </a:cubicBezTo>
                  <a:cubicBezTo>
                    <a:pt x="28137" y="19391"/>
                    <a:pt x="28153" y="19423"/>
                    <a:pt x="28185" y="19455"/>
                  </a:cubicBezTo>
                  <a:cubicBezTo>
                    <a:pt x="28265" y="19584"/>
                    <a:pt x="28378" y="19681"/>
                    <a:pt x="28459" y="19793"/>
                  </a:cubicBezTo>
                  <a:cubicBezTo>
                    <a:pt x="28539" y="19922"/>
                    <a:pt x="28619" y="20034"/>
                    <a:pt x="28668" y="20163"/>
                  </a:cubicBezTo>
                  <a:cubicBezTo>
                    <a:pt x="28796" y="20388"/>
                    <a:pt x="28861" y="20597"/>
                    <a:pt x="28812" y="20807"/>
                  </a:cubicBezTo>
                  <a:cubicBezTo>
                    <a:pt x="28796" y="20896"/>
                    <a:pt x="28747" y="20977"/>
                    <a:pt x="28678" y="21036"/>
                  </a:cubicBezTo>
                  <a:lnTo>
                    <a:pt x="28678" y="21036"/>
                  </a:lnTo>
                  <a:cubicBezTo>
                    <a:pt x="28617" y="21075"/>
                    <a:pt x="28547" y="21096"/>
                    <a:pt x="28475" y="21096"/>
                  </a:cubicBezTo>
                  <a:cubicBezTo>
                    <a:pt x="28410" y="21096"/>
                    <a:pt x="28265" y="21080"/>
                    <a:pt x="28153" y="21048"/>
                  </a:cubicBezTo>
                  <a:lnTo>
                    <a:pt x="27912" y="20984"/>
                  </a:lnTo>
                  <a:cubicBezTo>
                    <a:pt x="27845" y="20972"/>
                    <a:pt x="27763" y="20954"/>
                    <a:pt x="27687" y="20954"/>
                  </a:cubicBezTo>
                  <a:cubicBezTo>
                    <a:pt x="27653" y="20954"/>
                    <a:pt x="27620" y="20957"/>
                    <a:pt x="27590" y="20967"/>
                  </a:cubicBezTo>
                  <a:cubicBezTo>
                    <a:pt x="27532" y="20967"/>
                    <a:pt x="27480" y="20979"/>
                    <a:pt x="27431" y="20998"/>
                  </a:cubicBezTo>
                  <a:lnTo>
                    <a:pt x="27431" y="20998"/>
                  </a:lnTo>
                  <a:cubicBezTo>
                    <a:pt x="27380" y="21012"/>
                    <a:pt x="27332" y="21035"/>
                    <a:pt x="27284" y="21064"/>
                  </a:cubicBezTo>
                  <a:cubicBezTo>
                    <a:pt x="27172" y="21144"/>
                    <a:pt x="27107" y="21257"/>
                    <a:pt x="27091" y="21418"/>
                  </a:cubicBezTo>
                  <a:cubicBezTo>
                    <a:pt x="27059" y="21498"/>
                    <a:pt x="27091" y="21579"/>
                    <a:pt x="27091" y="21691"/>
                  </a:cubicBezTo>
                  <a:cubicBezTo>
                    <a:pt x="27091" y="21707"/>
                    <a:pt x="27091" y="21724"/>
                    <a:pt x="27107" y="21772"/>
                  </a:cubicBezTo>
                  <a:cubicBezTo>
                    <a:pt x="27123" y="21868"/>
                    <a:pt x="27139" y="21949"/>
                    <a:pt x="27123" y="22013"/>
                  </a:cubicBezTo>
                  <a:cubicBezTo>
                    <a:pt x="27123" y="22042"/>
                    <a:pt x="27111" y="22058"/>
                    <a:pt x="27096" y="22084"/>
                  </a:cubicBezTo>
                  <a:lnTo>
                    <a:pt x="27096" y="22084"/>
                  </a:lnTo>
                  <a:cubicBezTo>
                    <a:pt x="27055" y="22112"/>
                    <a:pt x="26999" y="22126"/>
                    <a:pt x="26926" y="22126"/>
                  </a:cubicBezTo>
                  <a:cubicBezTo>
                    <a:pt x="26880" y="22126"/>
                    <a:pt x="26828" y="22120"/>
                    <a:pt x="26769" y="22110"/>
                  </a:cubicBezTo>
                  <a:cubicBezTo>
                    <a:pt x="26496" y="22061"/>
                    <a:pt x="26255" y="21949"/>
                    <a:pt x="26046" y="21820"/>
                  </a:cubicBezTo>
                  <a:cubicBezTo>
                    <a:pt x="25885" y="21724"/>
                    <a:pt x="25724" y="21627"/>
                    <a:pt x="25531" y="21530"/>
                  </a:cubicBezTo>
                  <a:lnTo>
                    <a:pt x="25241" y="21337"/>
                  </a:lnTo>
                  <a:cubicBezTo>
                    <a:pt x="24968" y="21177"/>
                    <a:pt x="24710" y="21048"/>
                    <a:pt x="24437" y="20935"/>
                  </a:cubicBezTo>
                  <a:cubicBezTo>
                    <a:pt x="24168" y="20854"/>
                    <a:pt x="23908" y="20831"/>
                    <a:pt x="23644" y="20831"/>
                  </a:cubicBezTo>
                  <a:cubicBezTo>
                    <a:pt x="23545" y="20831"/>
                    <a:pt x="23444" y="20834"/>
                    <a:pt x="23343" y="20839"/>
                  </a:cubicBezTo>
                  <a:cubicBezTo>
                    <a:pt x="23246" y="20839"/>
                    <a:pt x="23118" y="20855"/>
                    <a:pt x="23021" y="20855"/>
                  </a:cubicBezTo>
                  <a:lnTo>
                    <a:pt x="23005" y="20855"/>
                  </a:lnTo>
                  <a:cubicBezTo>
                    <a:pt x="22793" y="20878"/>
                    <a:pt x="22581" y="20893"/>
                    <a:pt x="22369" y="20893"/>
                  </a:cubicBezTo>
                  <a:cubicBezTo>
                    <a:pt x="22292" y="20893"/>
                    <a:pt x="22214" y="20891"/>
                    <a:pt x="22136" y="20887"/>
                  </a:cubicBezTo>
                  <a:cubicBezTo>
                    <a:pt x="21750" y="20839"/>
                    <a:pt x="21348" y="20662"/>
                    <a:pt x="21107" y="20404"/>
                  </a:cubicBezTo>
                  <a:cubicBezTo>
                    <a:pt x="21075" y="20356"/>
                    <a:pt x="21026" y="20324"/>
                    <a:pt x="21010" y="20260"/>
                  </a:cubicBezTo>
                  <a:cubicBezTo>
                    <a:pt x="20898" y="20051"/>
                    <a:pt x="20849" y="19857"/>
                    <a:pt x="20914" y="19648"/>
                  </a:cubicBezTo>
                  <a:cubicBezTo>
                    <a:pt x="20978" y="19471"/>
                    <a:pt x="21107" y="19311"/>
                    <a:pt x="21300" y="19166"/>
                  </a:cubicBezTo>
                  <a:cubicBezTo>
                    <a:pt x="21316" y="19150"/>
                    <a:pt x="21348" y="19134"/>
                    <a:pt x="21380" y="19117"/>
                  </a:cubicBezTo>
                  <a:cubicBezTo>
                    <a:pt x="21395" y="19103"/>
                    <a:pt x="21411" y="19088"/>
                    <a:pt x="21430" y="19072"/>
                  </a:cubicBezTo>
                  <a:lnTo>
                    <a:pt x="21430" y="19072"/>
                  </a:lnTo>
                  <a:cubicBezTo>
                    <a:pt x="21463" y="19048"/>
                    <a:pt x="21497" y="19022"/>
                    <a:pt x="21528" y="18999"/>
                  </a:cubicBezTo>
                  <a:lnTo>
                    <a:pt x="21528" y="18999"/>
                  </a:lnTo>
                  <a:cubicBezTo>
                    <a:pt x="21543" y="18989"/>
                    <a:pt x="21559" y="18980"/>
                    <a:pt x="21573" y="18973"/>
                  </a:cubicBezTo>
                  <a:lnTo>
                    <a:pt x="21622" y="18938"/>
                  </a:lnTo>
                  <a:lnTo>
                    <a:pt x="21622" y="18938"/>
                  </a:lnTo>
                  <a:lnTo>
                    <a:pt x="21718" y="18876"/>
                  </a:lnTo>
                  <a:cubicBezTo>
                    <a:pt x="21765" y="18841"/>
                    <a:pt x="21809" y="18806"/>
                    <a:pt x="21850" y="18771"/>
                  </a:cubicBezTo>
                  <a:lnTo>
                    <a:pt x="21850" y="18771"/>
                  </a:lnTo>
                  <a:cubicBezTo>
                    <a:pt x="22300" y="18424"/>
                    <a:pt x="22420" y="18056"/>
                    <a:pt x="22104" y="17380"/>
                  </a:cubicBezTo>
                  <a:lnTo>
                    <a:pt x="22056" y="17300"/>
                  </a:lnTo>
                  <a:cubicBezTo>
                    <a:pt x="22024" y="17235"/>
                    <a:pt x="21992" y="17187"/>
                    <a:pt x="21959" y="17107"/>
                  </a:cubicBezTo>
                  <a:cubicBezTo>
                    <a:pt x="21895" y="16978"/>
                    <a:pt x="21863" y="16865"/>
                    <a:pt x="21863" y="16753"/>
                  </a:cubicBezTo>
                  <a:cubicBezTo>
                    <a:pt x="21863" y="16721"/>
                    <a:pt x="21863" y="16704"/>
                    <a:pt x="21879" y="16656"/>
                  </a:cubicBezTo>
                  <a:cubicBezTo>
                    <a:pt x="21887" y="16618"/>
                    <a:pt x="21909" y="16583"/>
                    <a:pt x="21944" y="16552"/>
                  </a:cubicBezTo>
                  <a:lnTo>
                    <a:pt x="21944" y="16552"/>
                  </a:lnTo>
                  <a:cubicBezTo>
                    <a:pt x="21966" y="16535"/>
                    <a:pt x="21990" y="16519"/>
                    <a:pt x="22017" y="16503"/>
                  </a:cubicBezTo>
                  <a:lnTo>
                    <a:pt x="22017" y="16503"/>
                  </a:lnTo>
                  <a:cubicBezTo>
                    <a:pt x="22043" y="16488"/>
                    <a:pt x="22072" y="16475"/>
                    <a:pt x="22104" y="16463"/>
                  </a:cubicBezTo>
                  <a:cubicBezTo>
                    <a:pt x="22116" y="16457"/>
                    <a:pt x="22128" y="16451"/>
                    <a:pt x="22141" y="16445"/>
                  </a:cubicBezTo>
                  <a:lnTo>
                    <a:pt x="22141" y="16445"/>
                  </a:lnTo>
                  <a:cubicBezTo>
                    <a:pt x="22266" y="16402"/>
                    <a:pt x="22409" y="16385"/>
                    <a:pt x="22558" y="16385"/>
                  </a:cubicBezTo>
                  <a:cubicBezTo>
                    <a:pt x="22846" y="16385"/>
                    <a:pt x="23158" y="16446"/>
                    <a:pt x="23423" y="16495"/>
                  </a:cubicBezTo>
                  <a:lnTo>
                    <a:pt x="23584" y="16544"/>
                  </a:lnTo>
                  <a:cubicBezTo>
                    <a:pt x="23713" y="16560"/>
                    <a:pt x="23809" y="16576"/>
                    <a:pt x="23906" y="16576"/>
                  </a:cubicBezTo>
                  <a:cubicBezTo>
                    <a:pt x="23995" y="16586"/>
                    <a:pt x="24077" y="16591"/>
                    <a:pt x="24155" y="16591"/>
                  </a:cubicBezTo>
                  <a:cubicBezTo>
                    <a:pt x="24479" y="16591"/>
                    <a:pt x="24710" y="16507"/>
                    <a:pt x="24882" y="16383"/>
                  </a:cubicBezTo>
                  <a:lnTo>
                    <a:pt x="24882" y="16383"/>
                  </a:lnTo>
                  <a:cubicBezTo>
                    <a:pt x="25151" y="16206"/>
                    <a:pt x="25284" y="15934"/>
                    <a:pt x="25402" y="15707"/>
                  </a:cubicBezTo>
                  <a:cubicBezTo>
                    <a:pt x="25434" y="15627"/>
                    <a:pt x="25482" y="15546"/>
                    <a:pt x="25499" y="15498"/>
                  </a:cubicBezTo>
                  <a:cubicBezTo>
                    <a:pt x="25563" y="15385"/>
                    <a:pt x="25643" y="15289"/>
                    <a:pt x="25724" y="15208"/>
                  </a:cubicBezTo>
                  <a:cubicBezTo>
                    <a:pt x="25836" y="15096"/>
                    <a:pt x="25981" y="14967"/>
                    <a:pt x="26142" y="14854"/>
                  </a:cubicBezTo>
                  <a:cubicBezTo>
                    <a:pt x="26170" y="14812"/>
                    <a:pt x="26211" y="14795"/>
                    <a:pt x="26242" y="14758"/>
                  </a:cubicBezTo>
                  <a:lnTo>
                    <a:pt x="26242" y="14758"/>
                  </a:lnTo>
                  <a:cubicBezTo>
                    <a:pt x="26259" y="14745"/>
                    <a:pt x="26276" y="14731"/>
                    <a:pt x="26293" y="14717"/>
                  </a:cubicBezTo>
                  <a:lnTo>
                    <a:pt x="26293" y="14717"/>
                  </a:lnTo>
                  <a:cubicBezTo>
                    <a:pt x="26345" y="14683"/>
                    <a:pt x="26395" y="14644"/>
                    <a:pt x="26440" y="14603"/>
                  </a:cubicBezTo>
                  <a:lnTo>
                    <a:pt x="26440" y="14603"/>
                  </a:lnTo>
                  <a:cubicBezTo>
                    <a:pt x="26443" y="14601"/>
                    <a:pt x="26445" y="14599"/>
                    <a:pt x="26448" y="14597"/>
                  </a:cubicBezTo>
                  <a:cubicBezTo>
                    <a:pt x="26490" y="14562"/>
                    <a:pt x="26532" y="14527"/>
                    <a:pt x="26575" y="14489"/>
                  </a:cubicBezTo>
                  <a:lnTo>
                    <a:pt x="26575" y="14489"/>
                  </a:lnTo>
                  <a:cubicBezTo>
                    <a:pt x="26646" y="14432"/>
                    <a:pt x="26719" y="14374"/>
                    <a:pt x="26785" y="14308"/>
                  </a:cubicBezTo>
                  <a:cubicBezTo>
                    <a:pt x="26979" y="14131"/>
                    <a:pt x="27139" y="13889"/>
                    <a:pt x="27220" y="13616"/>
                  </a:cubicBezTo>
                  <a:cubicBezTo>
                    <a:pt x="27268" y="13519"/>
                    <a:pt x="27284" y="13423"/>
                    <a:pt x="27300" y="13326"/>
                  </a:cubicBezTo>
                  <a:cubicBezTo>
                    <a:pt x="27332" y="13262"/>
                    <a:pt x="27332" y="13198"/>
                    <a:pt x="27332" y="13149"/>
                  </a:cubicBezTo>
                  <a:cubicBezTo>
                    <a:pt x="27332" y="12876"/>
                    <a:pt x="27220" y="12635"/>
                    <a:pt x="27043" y="12474"/>
                  </a:cubicBezTo>
                  <a:cubicBezTo>
                    <a:pt x="26962" y="12409"/>
                    <a:pt x="26898" y="12361"/>
                    <a:pt x="26802" y="12345"/>
                  </a:cubicBezTo>
                  <a:cubicBezTo>
                    <a:pt x="26705" y="12297"/>
                    <a:pt x="26609" y="12281"/>
                    <a:pt x="26496" y="12265"/>
                  </a:cubicBezTo>
                  <a:cubicBezTo>
                    <a:pt x="26462" y="12261"/>
                    <a:pt x="26428" y="12260"/>
                    <a:pt x="26393" y="12260"/>
                  </a:cubicBezTo>
                  <a:cubicBezTo>
                    <a:pt x="26172" y="12260"/>
                    <a:pt x="25928" y="12324"/>
                    <a:pt x="25672" y="12457"/>
                  </a:cubicBezTo>
                  <a:lnTo>
                    <a:pt x="25672" y="12457"/>
                  </a:lnTo>
                  <a:cubicBezTo>
                    <a:pt x="25548" y="12516"/>
                    <a:pt x="25420" y="12591"/>
                    <a:pt x="25289" y="12683"/>
                  </a:cubicBezTo>
                  <a:lnTo>
                    <a:pt x="25214" y="12743"/>
                  </a:lnTo>
                  <a:lnTo>
                    <a:pt x="25214" y="12743"/>
                  </a:lnTo>
                  <a:cubicBezTo>
                    <a:pt x="25185" y="12763"/>
                    <a:pt x="25155" y="12784"/>
                    <a:pt x="25125" y="12806"/>
                  </a:cubicBezTo>
                  <a:lnTo>
                    <a:pt x="25125" y="12806"/>
                  </a:lnTo>
                  <a:cubicBezTo>
                    <a:pt x="25029" y="12872"/>
                    <a:pt x="24918" y="12943"/>
                    <a:pt x="24807" y="13005"/>
                  </a:cubicBezTo>
                  <a:cubicBezTo>
                    <a:pt x="24706" y="13067"/>
                    <a:pt x="24606" y="13120"/>
                    <a:pt x="24506" y="13161"/>
                  </a:cubicBezTo>
                  <a:lnTo>
                    <a:pt x="24506" y="13161"/>
                  </a:lnTo>
                  <a:cubicBezTo>
                    <a:pt x="24380" y="13206"/>
                    <a:pt x="24254" y="13231"/>
                    <a:pt x="24136" y="13231"/>
                  </a:cubicBezTo>
                  <a:cubicBezTo>
                    <a:pt x="24118" y="13231"/>
                    <a:pt x="24100" y="13231"/>
                    <a:pt x="24083" y="13230"/>
                  </a:cubicBezTo>
                  <a:cubicBezTo>
                    <a:pt x="24051" y="13230"/>
                    <a:pt x="24002" y="13230"/>
                    <a:pt x="23970" y="13198"/>
                  </a:cubicBezTo>
                  <a:cubicBezTo>
                    <a:pt x="23954" y="13198"/>
                    <a:pt x="23906" y="13181"/>
                    <a:pt x="23890" y="13181"/>
                  </a:cubicBezTo>
                  <a:cubicBezTo>
                    <a:pt x="23809" y="13165"/>
                    <a:pt x="23729" y="13101"/>
                    <a:pt x="23649" y="13053"/>
                  </a:cubicBezTo>
                  <a:cubicBezTo>
                    <a:pt x="23504" y="12988"/>
                    <a:pt x="23359" y="12924"/>
                    <a:pt x="23198" y="12876"/>
                  </a:cubicBezTo>
                  <a:cubicBezTo>
                    <a:pt x="23140" y="12868"/>
                    <a:pt x="23083" y="12864"/>
                    <a:pt x="23028" y="12864"/>
                  </a:cubicBezTo>
                  <a:cubicBezTo>
                    <a:pt x="22855" y="12864"/>
                    <a:pt x="22697" y="12903"/>
                    <a:pt x="22539" y="12988"/>
                  </a:cubicBezTo>
                  <a:cubicBezTo>
                    <a:pt x="22449" y="13024"/>
                    <a:pt x="22360" y="13085"/>
                    <a:pt x="22279" y="13159"/>
                  </a:cubicBezTo>
                  <a:lnTo>
                    <a:pt x="22279" y="13159"/>
                  </a:lnTo>
                  <a:cubicBezTo>
                    <a:pt x="22199" y="13227"/>
                    <a:pt x="22123" y="13307"/>
                    <a:pt x="22056" y="13391"/>
                  </a:cubicBezTo>
                  <a:cubicBezTo>
                    <a:pt x="21911" y="13551"/>
                    <a:pt x="21815" y="13728"/>
                    <a:pt x="21718" y="13905"/>
                  </a:cubicBezTo>
                  <a:cubicBezTo>
                    <a:pt x="21702" y="13970"/>
                    <a:pt x="21654" y="14034"/>
                    <a:pt x="21638" y="14082"/>
                  </a:cubicBezTo>
                  <a:cubicBezTo>
                    <a:pt x="21622" y="14131"/>
                    <a:pt x="21589" y="14195"/>
                    <a:pt x="21573" y="14227"/>
                  </a:cubicBezTo>
                  <a:cubicBezTo>
                    <a:pt x="21525" y="14356"/>
                    <a:pt x="21477" y="14484"/>
                    <a:pt x="21412" y="14613"/>
                  </a:cubicBezTo>
                  <a:cubicBezTo>
                    <a:pt x="21380" y="14710"/>
                    <a:pt x="21316" y="14806"/>
                    <a:pt x="21252" y="14919"/>
                  </a:cubicBezTo>
                  <a:cubicBezTo>
                    <a:pt x="21164" y="15036"/>
                    <a:pt x="21077" y="15152"/>
                    <a:pt x="20965" y="15233"/>
                  </a:cubicBezTo>
                  <a:lnTo>
                    <a:pt x="20965" y="15233"/>
                  </a:lnTo>
                  <a:cubicBezTo>
                    <a:pt x="20856" y="15301"/>
                    <a:pt x="20727" y="15332"/>
                    <a:pt x="20599" y="15332"/>
                  </a:cubicBezTo>
                  <a:cubicBezTo>
                    <a:pt x="20445" y="15332"/>
                    <a:pt x="20294" y="15286"/>
                    <a:pt x="20190" y="15208"/>
                  </a:cubicBezTo>
                  <a:cubicBezTo>
                    <a:pt x="20093" y="15144"/>
                    <a:pt x="19981" y="15031"/>
                    <a:pt x="20029" y="14854"/>
                  </a:cubicBezTo>
                  <a:cubicBezTo>
                    <a:pt x="20029" y="14806"/>
                    <a:pt x="20045" y="14774"/>
                    <a:pt x="20093" y="14710"/>
                  </a:cubicBezTo>
                  <a:lnTo>
                    <a:pt x="20093" y="14694"/>
                  </a:lnTo>
                  <a:cubicBezTo>
                    <a:pt x="20126" y="14613"/>
                    <a:pt x="20174" y="14501"/>
                    <a:pt x="20190" y="14404"/>
                  </a:cubicBezTo>
                  <a:cubicBezTo>
                    <a:pt x="20206" y="14291"/>
                    <a:pt x="20174" y="14131"/>
                    <a:pt x="20045" y="13970"/>
                  </a:cubicBezTo>
                  <a:cubicBezTo>
                    <a:pt x="19965" y="13889"/>
                    <a:pt x="19884" y="13809"/>
                    <a:pt x="19804" y="13761"/>
                  </a:cubicBezTo>
                  <a:cubicBezTo>
                    <a:pt x="19723" y="13728"/>
                    <a:pt x="19627" y="13680"/>
                    <a:pt x="19530" y="13664"/>
                  </a:cubicBezTo>
                  <a:lnTo>
                    <a:pt x="19498" y="13664"/>
                  </a:lnTo>
                  <a:cubicBezTo>
                    <a:pt x="18919" y="13535"/>
                    <a:pt x="18613" y="12956"/>
                    <a:pt x="18565" y="12409"/>
                  </a:cubicBezTo>
                  <a:lnTo>
                    <a:pt x="18565" y="12281"/>
                  </a:lnTo>
                  <a:lnTo>
                    <a:pt x="18565" y="12088"/>
                  </a:lnTo>
                  <a:cubicBezTo>
                    <a:pt x="18581" y="11685"/>
                    <a:pt x="18694" y="11315"/>
                    <a:pt x="18806" y="10994"/>
                  </a:cubicBezTo>
                  <a:cubicBezTo>
                    <a:pt x="18855" y="10833"/>
                    <a:pt x="18823" y="10672"/>
                    <a:pt x="18726" y="10543"/>
                  </a:cubicBezTo>
                  <a:cubicBezTo>
                    <a:pt x="18633" y="10450"/>
                    <a:pt x="18507" y="10390"/>
                    <a:pt x="18376" y="10390"/>
                  </a:cubicBezTo>
                  <a:cubicBezTo>
                    <a:pt x="18348" y="10390"/>
                    <a:pt x="18320" y="10393"/>
                    <a:pt x="18292" y="10398"/>
                  </a:cubicBezTo>
                  <a:cubicBezTo>
                    <a:pt x="18195" y="10431"/>
                    <a:pt x="18083" y="10463"/>
                    <a:pt x="17970" y="10511"/>
                  </a:cubicBezTo>
                  <a:cubicBezTo>
                    <a:pt x="17857" y="10543"/>
                    <a:pt x="17729" y="10608"/>
                    <a:pt x="17632" y="10672"/>
                  </a:cubicBezTo>
                  <a:cubicBezTo>
                    <a:pt x="17552" y="10704"/>
                    <a:pt x="17487" y="10752"/>
                    <a:pt x="17407" y="10785"/>
                  </a:cubicBezTo>
                  <a:cubicBezTo>
                    <a:pt x="17310" y="10849"/>
                    <a:pt x="17230" y="10897"/>
                    <a:pt x="17133" y="10929"/>
                  </a:cubicBezTo>
                  <a:cubicBezTo>
                    <a:pt x="16924" y="11042"/>
                    <a:pt x="16647" y="11122"/>
                    <a:pt x="16393" y="11122"/>
                  </a:cubicBezTo>
                  <a:cubicBezTo>
                    <a:pt x="16140" y="11122"/>
                    <a:pt x="15911" y="11042"/>
                    <a:pt x="15798" y="10833"/>
                  </a:cubicBezTo>
                  <a:cubicBezTo>
                    <a:pt x="15750" y="10688"/>
                    <a:pt x="15718" y="10543"/>
                    <a:pt x="15798" y="10398"/>
                  </a:cubicBezTo>
                  <a:cubicBezTo>
                    <a:pt x="15845" y="10305"/>
                    <a:pt x="15909" y="10202"/>
                    <a:pt x="15996" y="10116"/>
                  </a:cubicBezTo>
                  <a:lnTo>
                    <a:pt x="15996" y="10116"/>
                  </a:lnTo>
                  <a:cubicBezTo>
                    <a:pt x="16000" y="10114"/>
                    <a:pt x="16004" y="10111"/>
                    <a:pt x="16007" y="10109"/>
                  </a:cubicBezTo>
                  <a:cubicBezTo>
                    <a:pt x="16120" y="10012"/>
                    <a:pt x="16265" y="9900"/>
                    <a:pt x="16426" y="9852"/>
                  </a:cubicBezTo>
                  <a:lnTo>
                    <a:pt x="16603" y="9787"/>
                  </a:lnTo>
                  <a:cubicBezTo>
                    <a:pt x="16731" y="9739"/>
                    <a:pt x="16844" y="9707"/>
                    <a:pt x="16973" y="9691"/>
                  </a:cubicBezTo>
                  <a:cubicBezTo>
                    <a:pt x="17278" y="9610"/>
                    <a:pt x="17519" y="9530"/>
                    <a:pt x="17713" y="9417"/>
                  </a:cubicBezTo>
                  <a:cubicBezTo>
                    <a:pt x="17857" y="9369"/>
                    <a:pt x="17954" y="9288"/>
                    <a:pt x="18083" y="9176"/>
                  </a:cubicBezTo>
                  <a:cubicBezTo>
                    <a:pt x="18092" y="9167"/>
                    <a:pt x="18101" y="9157"/>
                    <a:pt x="18110" y="9148"/>
                  </a:cubicBezTo>
                  <a:lnTo>
                    <a:pt x="18110" y="9148"/>
                  </a:lnTo>
                  <a:cubicBezTo>
                    <a:pt x="18132" y="9131"/>
                    <a:pt x="18155" y="9113"/>
                    <a:pt x="18179" y="9095"/>
                  </a:cubicBezTo>
                  <a:cubicBezTo>
                    <a:pt x="18356" y="8918"/>
                    <a:pt x="18501" y="8677"/>
                    <a:pt x="18613" y="8291"/>
                  </a:cubicBezTo>
                  <a:cubicBezTo>
                    <a:pt x="18662" y="8195"/>
                    <a:pt x="18678" y="8098"/>
                    <a:pt x="18694" y="7985"/>
                  </a:cubicBezTo>
                  <a:cubicBezTo>
                    <a:pt x="18806" y="7632"/>
                    <a:pt x="18887" y="7165"/>
                    <a:pt x="18983" y="6586"/>
                  </a:cubicBezTo>
                  <a:cubicBezTo>
                    <a:pt x="18999" y="6489"/>
                    <a:pt x="19016" y="6377"/>
                    <a:pt x="19016" y="6280"/>
                  </a:cubicBezTo>
                  <a:lnTo>
                    <a:pt x="19016" y="5959"/>
                  </a:lnTo>
                  <a:cubicBezTo>
                    <a:pt x="18999" y="5701"/>
                    <a:pt x="18935" y="5476"/>
                    <a:pt x="18823" y="5315"/>
                  </a:cubicBezTo>
                  <a:cubicBezTo>
                    <a:pt x="18774" y="5283"/>
                    <a:pt x="18758" y="5235"/>
                    <a:pt x="18726" y="5202"/>
                  </a:cubicBezTo>
                  <a:cubicBezTo>
                    <a:pt x="18646" y="5122"/>
                    <a:pt x="18533" y="5074"/>
                    <a:pt x="18420" y="5042"/>
                  </a:cubicBezTo>
                  <a:cubicBezTo>
                    <a:pt x="18356" y="5009"/>
                    <a:pt x="18276" y="4993"/>
                    <a:pt x="18195" y="4993"/>
                  </a:cubicBezTo>
                  <a:cubicBezTo>
                    <a:pt x="18173" y="4992"/>
                    <a:pt x="18151" y="4991"/>
                    <a:pt x="18130" y="4991"/>
                  </a:cubicBezTo>
                  <a:cubicBezTo>
                    <a:pt x="17872" y="4991"/>
                    <a:pt x="17668" y="5093"/>
                    <a:pt x="17495" y="5253"/>
                  </a:cubicBezTo>
                  <a:lnTo>
                    <a:pt x="17495" y="5253"/>
                  </a:lnTo>
                  <a:cubicBezTo>
                    <a:pt x="17316" y="5387"/>
                    <a:pt x="17170" y="5581"/>
                    <a:pt x="17037" y="5798"/>
                  </a:cubicBezTo>
                  <a:cubicBezTo>
                    <a:pt x="16973" y="5910"/>
                    <a:pt x="16908" y="6007"/>
                    <a:pt x="16876" y="6103"/>
                  </a:cubicBezTo>
                  <a:cubicBezTo>
                    <a:pt x="16876" y="6119"/>
                    <a:pt x="16844" y="6152"/>
                    <a:pt x="16828" y="6168"/>
                  </a:cubicBezTo>
                  <a:cubicBezTo>
                    <a:pt x="16673" y="6444"/>
                    <a:pt x="16526" y="6713"/>
                    <a:pt x="16350" y="6890"/>
                  </a:cubicBezTo>
                  <a:lnTo>
                    <a:pt x="16350" y="6890"/>
                  </a:lnTo>
                  <a:cubicBezTo>
                    <a:pt x="16297" y="6931"/>
                    <a:pt x="16242" y="6964"/>
                    <a:pt x="16184" y="6988"/>
                  </a:cubicBezTo>
                  <a:cubicBezTo>
                    <a:pt x="16120" y="7004"/>
                    <a:pt x="16040" y="7020"/>
                    <a:pt x="15959" y="7020"/>
                  </a:cubicBezTo>
                  <a:lnTo>
                    <a:pt x="15863" y="7020"/>
                  </a:lnTo>
                  <a:cubicBezTo>
                    <a:pt x="15670" y="6988"/>
                    <a:pt x="15460" y="6859"/>
                    <a:pt x="15267" y="6763"/>
                  </a:cubicBezTo>
                  <a:cubicBezTo>
                    <a:pt x="15016" y="6632"/>
                    <a:pt x="14751" y="6486"/>
                    <a:pt x="14495" y="6486"/>
                  </a:cubicBezTo>
                  <a:cubicBezTo>
                    <a:pt x="14374" y="6486"/>
                    <a:pt x="14255" y="6519"/>
                    <a:pt x="14141" y="6602"/>
                  </a:cubicBezTo>
                  <a:cubicBezTo>
                    <a:pt x="14124" y="6615"/>
                    <a:pt x="14108" y="6629"/>
                    <a:pt x="14093" y="6643"/>
                  </a:cubicBezTo>
                  <a:lnTo>
                    <a:pt x="14093" y="6643"/>
                  </a:lnTo>
                  <a:cubicBezTo>
                    <a:pt x="14071" y="6655"/>
                    <a:pt x="14050" y="6668"/>
                    <a:pt x="14029" y="6682"/>
                  </a:cubicBezTo>
                  <a:cubicBezTo>
                    <a:pt x="13948" y="6747"/>
                    <a:pt x="13900" y="6811"/>
                    <a:pt x="13836" y="6908"/>
                  </a:cubicBezTo>
                  <a:cubicBezTo>
                    <a:pt x="13820" y="6924"/>
                    <a:pt x="13787" y="6972"/>
                    <a:pt x="13755" y="7004"/>
                  </a:cubicBezTo>
                  <a:cubicBezTo>
                    <a:pt x="13702" y="7076"/>
                    <a:pt x="13643" y="7157"/>
                    <a:pt x="13585" y="7218"/>
                  </a:cubicBezTo>
                  <a:lnTo>
                    <a:pt x="13585" y="7218"/>
                  </a:lnTo>
                  <a:cubicBezTo>
                    <a:pt x="13572" y="7224"/>
                    <a:pt x="13559" y="7227"/>
                    <a:pt x="13546" y="7229"/>
                  </a:cubicBezTo>
                  <a:lnTo>
                    <a:pt x="13530" y="7229"/>
                  </a:lnTo>
                  <a:cubicBezTo>
                    <a:pt x="13466" y="7229"/>
                    <a:pt x="13385" y="7165"/>
                    <a:pt x="13353" y="7101"/>
                  </a:cubicBezTo>
                  <a:cubicBezTo>
                    <a:pt x="13192" y="6940"/>
                    <a:pt x="13273" y="6747"/>
                    <a:pt x="13433" y="6425"/>
                  </a:cubicBezTo>
                  <a:cubicBezTo>
                    <a:pt x="13546" y="6184"/>
                    <a:pt x="13675" y="5942"/>
                    <a:pt x="13610" y="5701"/>
                  </a:cubicBezTo>
                  <a:cubicBezTo>
                    <a:pt x="13594" y="5653"/>
                    <a:pt x="13594" y="5621"/>
                    <a:pt x="13578" y="5572"/>
                  </a:cubicBezTo>
                  <a:cubicBezTo>
                    <a:pt x="13514" y="5412"/>
                    <a:pt x="13433" y="5299"/>
                    <a:pt x="13337" y="5219"/>
                  </a:cubicBezTo>
                  <a:cubicBezTo>
                    <a:pt x="13179" y="5103"/>
                    <a:pt x="12973" y="5070"/>
                    <a:pt x="12777" y="5070"/>
                  </a:cubicBezTo>
                  <a:cubicBezTo>
                    <a:pt x="12673" y="5070"/>
                    <a:pt x="12573" y="5079"/>
                    <a:pt x="12484" y="5090"/>
                  </a:cubicBezTo>
                  <a:lnTo>
                    <a:pt x="12420" y="5090"/>
                  </a:lnTo>
                  <a:cubicBezTo>
                    <a:pt x="12321" y="5100"/>
                    <a:pt x="12233" y="5107"/>
                    <a:pt x="12158" y="5107"/>
                  </a:cubicBezTo>
                  <a:cubicBezTo>
                    <a:pt x="11988" y="5107"/>
                    <a:pt x="11875" y="5072"/>
                    <a:pt x="11809" y="4961"/>
                  </a:cubicBezTo>
                  <a:cubicBezTo>
                    <a:pt x="11680" y="4768"/>
                    <a:pt x="11809" y="4559"/>
                    <a:pt x="12002" y="4205"/>
                  </a:cubicBezTo>
                  <a:cubicBezTo>
                    <a:pt x="12163" y="3932"/>
                    <a:pt x="12340" y="3626"/>
                    <a:pt x="12291" y="3320"/>
                  </a:cubicBezTo>
                  <a:cubicBezTo>
                    <a:pt x="12259" y="3272"/>
                    <a:pt x="12243" y="3192"/>
                    <a:pt x="12179" y="3127"/>
                  </a:cubicBezTo>
                  <a:cubicBezTo>
                    <a:pt x="12098" y="2999"/>
                    <a:pt x="11986" y="2918"/>
                    <a:pt x="11889" y="2870"/>
                  </a:cubicBezTo>
                  <a:cubicBezTo>
                    <a:pt x="11889" y="2870"/>
                    <a:pt x="11857" y="2870"/>
                    <a:pt x="11857" y="2838"/>
                  </a:cubicBezTo>
                  <a:cubicBezTo>
                    <a:pt x="11680" y="2725"/>
                    <a:pt x="11583" y="2661"/>
                    <a:pt x="11648" y="2403"/>
                  </a:cubicBezTo>
                  <a:cubicBezTo>
                    <a:pt x="11680" y="2242"/>
                    <a:pt x="11809" y="2098"/>
                    <a:pt x="11986" y="2017"/>
                  </a:cubicBezTo>
                  <a:cubicBezTo>
                    <a:pt x="12002" y="2017"/>
                    <a:pt x="12002" y="2001"/>
                    <a:pt x="12018" y="2001"/>
                  </a:cubicBezTo>
                  <a:cubicBezTo>
                    <a:pt x="12130" y="1953"/>
                    <a:pt x="12227" y="1921"/>
                    <a:pt x="12323" y="1840"/>
                  </a:cubicBezTo>
                  <a:cubicBezTo>
                    <a:pt x="12452" y="1744"/>
                    <a:pt x="12565" y="1615"/>
                    <a:pt x="12645" y="1470"/>
                  </a:cubicBezTo>
                  <a:close/>
                  <a:moveTo>
                    <a:pt x="3858" y="1"/>
                  </a:moveTo>
                  <a:cubicBezTo>
                    <a:pt x="3753" y="1"/>
                    <a:pt x="3654" y="22"/>
                    <a:pt x="3556" y="71"/>
                  </a:cubicBezTo>
                  <a:cubicBezTo>
                    <a:pt x="3524" y="87"/>
                    <a:pt x="3476" y="119"/>
                    <a:pt x="3444" y="151"/>
                  </a:cubicBezTo>
                  <a:cubicBezTo>
                    <a:pt x="3331" y="232"/>
                    <a:pt x="3250" y="328"/>
                    <a:pt x="3218" y="441"/>
                  </a:cubicBezTo>
                  <a:cubicBezTo>
                    <a:pt x="3202" y="489"/>
                    <a:pt x="3170" y="553"/>
                    <a:pt x="3154" y="634"/>
                  </a:cubicBezTo>
                  <a:lnTo>
                    <a:pt x="1" y="23622"/>
                  </a:lnTo>
                  <a:lnTo>
                    <a:pt x="1" y="23815"/>
                  </a:lnTo>
                  <a:cubicBezTo>
                    <a:pt x="17" y="23944"/>
                    <a:pt x="65" y="24056"/>
                    <a:pt x="146" y="24169"/>
                  </a:cubicBezTo>
                  <a:cubicBezTo>
                    <a:pt x="178" y="24201"/>
                    <a:pt x="194" y="24249"/>
                    <a:pt x="242" y="24265"/>
                  </a:cubicBezTo>
                  <a:cubicBezTo>
                    <a:pt x="339" y="24362"/>
                    <a:pt x="484" y="24426"/>
                    <a:pt x="628" y="24426"/>
                  </a:cubicBezTo>
                  <a:lnTo>
                    <a:pt x="34925" y="29123"/>
                  </a:lnTo>
                  <a:lnTo>
                    <a:pt x="35022" y="29123"/>
                  </a:lnTo>
                  <a:cubicBezTo>
                    <a:pt x="35135" y="29123"/>
                    <a:pt x="35247" y="29107"/>
                    <a:pt x="35328" y="29043"/>
                  </a:cubicBezTo>
                  <a:cubicBezTo>
                    <a:pt x="35376" y="29027"/>
                    <a:pt x="35408" y="29011"/>
                    <a:pt x="35456" y="28963"/>
                  </a:cubicBezTo>
                  <a:cubicBezTo>
                    <a:pt x="35553" y="28882"/>
                    <a:pt x="35633" y="28786"/>
                    <a:pt x="35665" y="28689"/>
                  </a:cubicBezTo>
                  <a:lnTo>
                    <a:pt x="35730" y="28512"/>
                  </a:lnTo>
                  <a:lnTo>
                    <a:pt x="38867" y="5524"/>
                  </a:lnTo>
                  <a:cubicBezTo>
                    <a:pt x="38899" y="5460"/>
                    <a:pt x="38899" y="5395"/>
                    <a:pt x="38899" y="5347"/>
                  </a:cubicBezTo>
                  <a:cubicBezTo>
                    <a:pt x="38867" y="5219"/>
                    <a:pt x="38835" y="5106"/>
                    <a:pt x="38754" y="4993"/>
                  </a:cubicBezTo>
                  <a:cubicBezTo>
                    <a:pt x="38706" y="4961"/>
                    <a:pt x="38690" y="4913"/>
                    <a:pt x="38641" y="4897"/>
                  </a:cubicBezTo>
                  <a:cubicBezTo>
                    <a:pt x="38545" y="4800"/>
                    <a:pt x="38400" y="4736"/>
                    <a:pt x="38271" y="4720"/>
                  </a:cubicBezTo>
                  <a:lnTo>
                    <a:pt x="3958" y="6"/>
                  </a:lnTo>
                  <a:cubicBezTo>
                    <a:pt x="3924" y="3"/>
                    <a:pt x="3891" y="1"/>
                    <a:pt x="3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6639513" y="667225"/>
              <a:ext cx="603799" cy="833295"/>
            </a:xfrm>
            <a:custGeom>
              <a:avLst/>
              <a:gdLst/>
              <a:ahLst/>
              <a:cxnLst/>
              <a:rect l="l" t="t" r="r" b="b"/>
              <a:pathLst>
                <a:path w="12855" h="17741" extrusionOk="0">
                  <a:moveTo>
                    <a:pt x="4403" y="345"/>
                  </a:moveTo>
                  <a:cubicBezTo>
                    <a:pt x="4430" y="345"/>
                    <a:pt x="4459" y="347"/>
                    <a:pt x="4489" y="350"/>
                  </a:cubicBezTo>
                  <a:cubicBezTo>
                    <a:pt x="4666" y="399"/>
                    <a:pt x="4731" y="576"/>
                    <a:pt x="4811" y="897"/>
                  </a:cubicBezTo>
                  <a:cubicBezTo>
                    <a:pt x="4859" y="1123"/>
                    <a:pt x="4907" y="1364"/>
                    <a:pt x="5068" y="1525"/>
                  </a:cubicBezTo>
                  <a:cubicBezTo>
                    <a:pt x="5068" y="1541"/>
                    <a:pt x="5084" y="1541"/>
                    <a:pt x="5084" y="1557"/>
                  </a:cubicBezTo>
                  <a:cubicBezTo>
                    <a:pt x="5165" y="1637"/>
                    <a:pt x="5261" y="1702"/>
                    <a:pt x="5342" y="1750"/>
                  </a:cubicBezTo>
                  <a:cubicBezTo>
                    <a:pt x="5454" y="1798"/>
                    <a:pt x="5551" y="1830"/>
                    <a:pt x="5647" y="1830"/>
                  </a:cubicBezTo>
                  <a:cubicBezTo>
                    <a:pt x="5953" y="1798"/>
                    <a:pt x="6178" y="1541"/>
                    <a:pt x="6371" y="1283"/>
                  </a:cubicBezTo>
                  <a:cubicBezTo>
                    <a:pt x="6548" y="1042"/>
                    <a:pt x="6757" y="817"/>
                    <a:pt x="6950" y="801"/>
                  </a:cubicBezTo>
                  <a:cubicBezTo>
                    <a:pt x="7144" y="801"/>
                    <a:pt x="7272" y="865"/>
                    <a:pt x="7353" y="962"/>
                  </a:cubicBezTo>
                  <a:cubicBezTo>
                    <a:pt x="7385" y="978"/>
                    <a:pt x="7401" y="994"/>
                    <a:pt x="7401" y="1042"/>
                  </a:cubicBezTo>
                  <a:cubicBezTo>
                    <a:pt x="7497" y="1219"/>
                    <a:pt x="7497" y="1541"/>
                    <a:pt x="7417" y="1911"/>
                  </a:cubicBezTo>
                  <a:cubicBezTo>
                    <a:pt x="7353" y="2184"/>
                    <a:pt x="7272" y="2426"/>
                    <a:pt x="7176" y="2651"/>
                  </a:cubicBezTo>
                  <a:cubicBezTo>
                    <a:pt x="6950" y="3117"/>
                    <a:pt x="6661" y="3375"/>
                    <a:pt x="6291" y="3455"/>
                  </a:cubicBezTo>
                  <a:cubicBezTo>
                    <a:pt x="6199" y="3467"/>
                    <a:pt x="6107" y="3473"/>
                    <a:pt x="6014" y="3473"/>
                  </a:cubicBezTo>
                  <a:cubicBezTo>
                    <a:pt x="5863" y="3473"/>
                    <a:pt x="5710" y="3459"/>
                    <a:pt x="5551" y="3439"/>
                  </a:cubicBezTo>
                  <a:cubicBezTo>
                    <a:pt x="5470" y="3407"/>
                    <a:pt x="5390" y="3407"/>
                    <a:pt x="5326" y="3407"/>
                  </a:cubicBezTo>
                  <a:cubicBezTo>
                    <a:pt x="5283" y="3407"/>
                    <a:pt x="5247" y="3400"/>
                    <a:pt x="5204" y="3400"/>
                  </a:cubicBezTo>
                  <a:cubicBezTo>
                    <a:pt x="5183" y="3400"/>
                    <a:pt x="5159" y="3402"/>
                    <a:pt x="5133" y="3407"/>
                  </a:cubicBezTo>
                  <a:cubicBezTo>
                    <a:pt x="5020" y="3407"/>
                    <a:pt x="4907" y="3407"/>
                    <a:pt x="4811" y="3439"/>
                  </a:cubicBezTo>
                  <a:cubicBezTo>
                    <a:pt x="4521" y="3471"/>
                    <a:pt x="4216" y="3568"/>
                    <a:pt x="4039" y="3761"/>
                  </a:cubicBezTo>
                  <a:lnTo>
                    <a:pt x="3974" y="3809"/>
                  </a:lnTo>
                  <a:cubicBezTo>
                    <a:pt x="3942" y="3873"/>
                    <a:pt x="3894" y="3954"/>
                    <a:pt x="3878" y="4050"/>
                  </a:cubicBezTo>
                  <a:cubicBezTo>
                    <a:pt x="3862" y="4179"/>
                    <a:pt x="3862" y="4324"/>
                    <a:pt x="3942" y="4501"/>
                  </a:cubicBezTo>
                  <a:cubicBezTo>
                    <a:pt x="4087" y="4823"/>
                    <a:pt x="4328" y="4919"/>
                    <a:pt x="4586" y="4935"/>
                  </a:cubicBezTo>
                  <a:cubicBezTo>
                    <a:pt x="4682" y="4935"/>
                    <a:pt x="4811" y="4935"/>
                    <a:pt x="4907" y="4919"/>
                  </a:cubicBezTo>
                  <a:cubicBezTo>
                    <a:pt x="5020" y="4903"/>
                    <a:pt x="5133" y="4887"/>
                    <a:pt x="5229" y="4855"/>
                  </a:cubicBezTo>
                  <a:cubicBezTo>
                    <a:pt x="5377" y="4830"/>
                    <a:pt x="5526" y="4796"/>
                    <a:pt x="5659" y="4796"/>
                  </a:cubicBezTo>
                  <a:cubicBezTo>
                    <a:pt x="5700" y="4796"/>
                    <a:pt x="5739" y="4799"/>
                    <a:pt x="5776" y="4806"/>
                  </a:cubicBezTo>
                  <a:cubicBezTo>
                    <a:pt x="5953" y="4823"/>
                    <a:pt x="6178" y="4935"/>
                    <a:pt x="6227" y="5144"/>
                  </a:cubicBezTo>
                  <a:cubicBezTo>
                    <a:pt x="6259" y="5176"/>
                    <a:pt x="6259" y="5241"/>
                    <a:pt x="6259" y="5305"/>
                  </a:cubicBezTo>
                  <a:cubicBezTo>
                    <a:pt x="6259" y="5337"/>
                    <a:pt x="6259" y="5402"/>
                    <a:pt x="6275" y="5450"/>
                  </a:cubicBezTo>
                  <a:cubicBezTo>
                    <a:pt x="6307" y="5691"/>
                    <a:pt x="6420" y="5852"/>
                    <a:pt x="6597" y="5900"/>
                  </a:cubicBezTo>
                  <a:cubicBezTo>
                    <a:pt x="6629" y="5933"/>
                    <a:pt x="6693" y="5949"/>
                    <a:pt x="6757" y="5949"/>
                  </a:cubicBezTo>
                  <a:cubicBezTo>
                    <a:pt x="6854" y="5949"/>
                    <a:pt x="6983" y="5949"/>
                    <a:pt x="7079" y="5900"/>
                  </a:cubicBezTo>
                  <a:cubicBezTo>
                    <a:pt x="7385" y="5820"/>
                    <a:pt x="7658" y="5611"/>
                    <a:pt x="7867" y="5482"/>
                  </a:cubicBezTo>
                  <a:lnTo>
                    <a:pt x="7900" y="5466"/>
                  </a:lnTo>
                  <a:cubicBezTo>
                    <a:pt x="8286" y="5209"/>
                    <a:pt x="8720" y="5080"/>
                    <a:pt x="9170" y="5048"/>
                  </a:cubicBezTo>
                  <a:lnTo>
                    <a:pt x="9492" y="5048"/>
                  </a:lnTo>
                  <a:cubicBezTo>
                    <a:pt x="10120" y="5080"/>
                    <a:pt x="10715" y="5321"/>
                    <a:pt x="11165" y="5739"/>
                  </a:cubicBezTo>
                  <a:cubicBezTo>
                    <a:pt x="11246" y="5820"/>
                    <a:pt x="11294" y="5884"/>
                    <a:pt x="11342" y="5965"/>
                  </a:cubicBezTo>
                  <a:cubicBezTo>
                    <a:pt x="11455" y="6142"/>
                    <a:pt x="11455" y="6335"/>
                    <a:pt x="11407" y="6431"/>
                  </a:cubicBezTo>
                  <a:cubicBezTo>
                    <a:pt x="11358" y="6496"/>
                    <a:pt x="11326" y="6528"/>
                    <a:pt x="11262" y="6544"/>
                  </a:cubicBezTo>
                  <a:cubicBezTo>
                    <a:pt x="11193" y="6574"/>
                    <a:pt x="11114" y="6590"/>
                    <a:pt x="11024" y="6590"/>
                  </a:cubicBezTo>
                  <a:cubicBezTo>
                    <a:pt x="10924" y="6590"/>
                    <a:pt x="10810" y="6570"/>
                    <a:pt x="10683" y="6528"/>
                  </a:cubicBezTo>
                  <a:lnTo>
                    <a:pt x="10602" y="6512"/>
                  </a:lnTo>
                  <a:cubicBezTo>
                    <a:pt x="10417" y="6456"/>
                    <a:pt x="10194" y="6390"/>
                    <a:pt x="9974" y="6390"/>
                  </a:cubicBezTo>
                  <a:cubicBezTo>
                    <a:pt x="9812" y="6390"/>
                    <a:pt x="9651" y="6425"/>
                    <a:pt x="9508" y="6528"/>
                  </a:cubicBezTo>
                  <a:lnTo>
                    <a:pt x="9492" y="6544"/>
                  </a:lnTo>
                  <a:cubicBezTo>
                    <a:pt x="9396" y="6624"/>
                    <a:pt x="9315" y="6737"/>
                    <a:pt x="9267" y="6849"/>
                  </a:cubicBezTo>
                  <a:cubicBezTo>
                    <a:pt x="9170" y="7075"/>
                    <a:pt x="9187" y="7332"/>
                    <a:pt x="9315" y="7557"/>
                  </a:cubicBezTo>
                  <a:cubicBezTo>
                    <a:pt x="9669" y="8201"/>
                    <a:pt x="10393" y="8217"/>
                    <a:pt x="11004" y="8217"/>
                  </a:cubicBezTo>
                  <a:lnTo>
                    <a:pt x="11326" y="8217"/>
                  </a:lnTo>
                  <a:cubicBezTo>
                    <a:pt x="11439" y="8217"/>
                    <a:pt x="11567" y="8217"/>
                    <a:pt x="11680" y="8233"/>
                  </a:cubicBezTo>
                  <a:cubicBezTo>
                    <a:pt x="12484" y="8346"/>
                    <a:pt x="12549" y="8796"/>
                    <a:pt x="12565" y="8941"/>
                  </a:cubicBezTo>
                  <a:cubicBezTo>
                    <a:pt x="12565" y="8989"/>
                    <a:pt x="12565" y="9021"/>
                    <a:pt x="12549" y="9069"/>
                  </a:cubicBezTo>
                  <a:cubicBezTo>
                    <a:pt x="12533" y="9182"/>
                    <a:pt x="12468" y="9311"/>
                    <a:pt x="12372" y="9359"/>
                  </a:cubicBezTo>
                  <a:cubicBezTo>
                    <a:pt x="12323" y="9391"/>
                    <a:pt x="12291" y="9407"/>
                    <a:pt x="12259" y="9407"/>
                  </a:cubicBezTo>
                  <a:cubicBezTo>
                    <a:pt x="12232" y="9413"/>
                    <a:pt x="12202" y="9414"/>
                    <a:pt x="12170" y="9414"/>
                  </a:cubicBezTo>
                  <a:cubicBezTo>
                    <a:pt x="12105" y="9414"/>
                    <a:pt x="12034" y="9407"/>
                    <a:pt x="11970" y="9407"/>
                  </a:cubicBezTo>
                  <a:cubicBezTo>
                    <a:pt x="11903" y="9402"/>
                    <a:pt x="11828" y="9396"/>
                    <a:pt x="11753" y="9396"/>
                  </a:cubicBezTo>
                  <a:cubicBezTo>
                    <a:pt x="11577" y="9396"/>
                    <a:pt x="11396" y="9431"/>
                    <a:pt x="11294" y="9600"/>
                  </a:cubicBezTo>
                  <a:cubicBezTo>
                    <a:pt x="11165" y="9777"/>
                    <a:pt x="11181" y="10019"/>
                    <a:pt x="11342" y="10179"/>
                  </a:cubicBezTo>
                  <a:cubicBezTo>
                    <a:pt x="11519" y="10356"/>
                    <a:pt x="11744" y="10389"/>
                    <a:pt x="11921" y="10437"/>
                  </a:cubicBezTo>
                  <a:cubicBezTo>
                    <a:pt x="12018" y="10453"/>
                    <a:pt x="12098" y="10469"/>
                    <a:pt x="12179" y="10517"/>
                  </a:cubicBezTo>
                  <a:cubicBezTo>
                    <a:pt x="12356" y="10598"/>
                    <a:pt x="12436" y="10742"/>
                    <a:pt x="12404" y="10823"/>
                  </a:cubicBezTo>
                  <a:cubicBezTo>
                    <a:pt x="12376" y="10869"/>
                    <a:pt x="12300" y="10916"/>
                    <a:pt x="12163" y="10916"/>
                  </a:cubicBezTo>
                  <a:cubicBezTo>
                    <a:pt x="12063" y="10916"/>
                    <a:pt x="11930" y="10891"/>
                    <a:pt x="11760" y="10823"/>
                  </a:cubicBezTo>
                  <a:cubicBezTo>
                    <a:pt x="11503" y="10710"/>
                    <a:pt x="11230" y="10630"/>
                    <a:pt x="10956" y="10549"/>
                  </a:cubicBezTo>
                  <a:cubicBezTo>
                    <a:pt x="10860" y="10533"/>
                    <a:pt x="10747" y="10517"/>
                    <a:pt x="10634" y="10501"/>
                  </a:cubicBezTo>
                  <a:cubicBezTo>
                    <a:pt x="10160" y="10406"/>
                    <a:pt x="9687" y="10369"/>
                    <a:pt x="9213" y="10369"/>
                  </a:cubicBezTo>
                  <a:cubicBezTo>
                    <a:pt x="9124" y="10369"/>
                    <a:pt x="9034" y="10370"/>
                    <a:pt x="8945" y="10372"/>
                  </a:cubicBezTo>
                  <a:cubicBezTo>
                    <a:pt x="8849" y="10372"/>
                    <a:pt x="8768" y="10389"/>
                    <a:pt x="8656" y="10405"/>
                  </a:cubicBezTo>
                  <a:cubicBezTo>
                    <a:pt x="8543" y="10437"/>
                    <a:pt x="8414" y="10469"/>
                    <a:pt x="8318" y="10533"/>
                  </a:cubicBezTo>
                  <a:lnTo>
                    <a:pt x="8302" y="10533"/>
                  </a:lnTo>
                  <a:cubicBezTo>
                    <a:pt x="8237" y="10565"/>
                    <a:pt x="8157" y="10630"/>
                    <a:pt x="8125" y="10694"/>
                  </a:cubicBezTo>
                  <a:cubicBezTo>
                    <a:pt x="8077" y="10742"/>
                    <a:pt x="8060" y="10775"/>
                    <a:pt x="8044" y="10823"/>
                  </a:cubicBezTo>
                  <a:cubicBezTo>
                    <a:pt x="7964" y="10984"/>
                    <a:pt x="7964" y="11177"/>
                    <a:pt x="8060" y="11322"/>
                  </a:cubicBezTo>
                  <a:cubicBezTo>
                    <a:pt x="8109" y="11386"/>
                    <a:pt x="8141" y="11418"/>
                    <a:pt x="8205" y="11466"/>
                  </a:cubicBezTo>
                  <a:cubicBezTo>
                    <a:pt x="8302" y="11515"/>
                    <a:pt x="8398" y="11563"/>
                    <a:pt x="8511" y="11579"/>
                  </a:cubicBezTo>
                  <a:cubicBezTo>
                    <a:pt x="8656" y="11627"/>
                    <a:pt x="8752" y="11659"/>
                    <a:pt x="8784" y="11756"/>
                  </a:cubicBezTo>
                  <a:cubicBezTo>
                    <a:pt x="8849" y="11901"/>
                    <a:pt x="8768" y="12062"/>
                    <a:pt x="8624" y="12142"/>
                  </a:cubicBezTo>
                  <a:cubicBezTo>
                    <a:pt x="8543" y="12174"/>
                    <a:pt x="8479" y="12206"/>
                    <a:pt x="8398" y="12222"/>
                  </a:cubicBezTo>
                  <a:cubicBezTo>
                    <a:pt x="8370" y="12227"/>
                    <a:pt x="8342" y="12229"/>
                    <a:pt x="8313" y="12229"/>
                  </a:cubicBezTo>
                  <a:cubicBezTo>
                    <a:pt x="8242" y="12229"/>
                    <a:pt x="8168" y="12218"/>
                    <a:pt x="8077" y="12206"/>
                  </a:cubicBezTo>
                  <a:cubicBezTo>
                    <a:pt x="7964" y="12158"/>
                    <a:pt x="7835" y="12126"/>
                    <a:pt x="7707" y="12062"/>
                  </a:cubicBezTo>
                  <a:cubicBezTo>
                    <a:pt x="7497" y="11981"/>
                    <a:pt x="7320" y="11901"/>
                    <a:pt x="7144" y="11885"/>
                  </a:cubicBezTo>
                  <a:cubicBezTo>
                    <a:pt x="7121" y="11882"/>
                    <a:pt x="7098" y="11880"/>
                    <a:pt x="7075" y="11880"/>
                  </a:cubicBezTo>
                  <a:cubicBezTo>
                    <a:pt x="6848" y="11880"/>
                    <a:pt x="6589" y="12021"/>
                    <a:pt x="6516" y="12255"/>
                  </a:cubicBezTo>
                  <a:cubicBezTo>
                    <a:pt x="6500" y="12303"/>
                    <a:pt x="6500" y="12335"/>
                    <a:pt x="6500" y="12367"/>
                  </a:cubicBezTo>
                  <a:cubicBezTo>
                    <a:pt x="6468" y="12480"/>
                    <a:pt x="6516" y="12576"/>
                    <a:pt x="6580" y="12705"/>
                  </a:cubicBezTo>
                  <a:cubicBezTo>
                    <a:pt x="6613" y="12785"/>
                    <a:pt x="6645" y="12850"/>
                    <a:pt x="6709" y="12930"/>
                  </a:cubicBezTo>
                  <a:cubicBezTo>
                    <a:pt x="6838" y="13107"/>
                    <a:pt x="6918" y="13220"/>
                    <a:pt x="6870" y="13365"/>
                  </a:cubicBezTo>
                  <a:cubicBezTo>
                    <a:pt x="6838" y="13445"/>
                    <a:pt x="6709" y="13542"/>
                    <a:pt x="6613" y="13542"/>
                  </a:cubicBezTo>
                  <a:cubicBezTo>
                    <a:pt x="6592" y="13545"/>
                    <a:pt x="6572" y="13546"/>
                    <a:pt x="6552" y="13546"/>
                  </a:cubicBezTo>
                  <a:cubicBezTo>
                    <a:pt x="6363" y="13546"/>
                    <a:pt x="6239" y="13407"/>
                    <a:pt x="6050" y="13188"/>
                  </a:cubicBezTo>
                  <a:lnTo>
                    <a:pt x="5985" y="13123"/>
                  </a:lnTo>
                  <a:cubicBezTo>
                    <a:pt x="5905" y="13027"/>
                    <a:pt x="5808" y="12930"/>
                    <a:pt x="5712" y="12850"/>
                  </a:cubicBezTo>
                  <a:cubicBezTo>
                    <a:pt x="5603" y="12765"/>
                    <a:pt x="5475" y="12698"/>
                    <a:pt x="5322" y="12698"/>
                  </a:cubicBezTo>
                  <a:cubicBezTo>
                    <a:pt x="5273" y="12698"/>
                    <a:pt x="5220" y="12705"/>
                    <a:pt x="5165" y="12721"/>
                  </a:cubicBezTo>
                  <a:cubicBezTo>
                    <a:pt x="4779" y="12802"/>
                    <a:pt x="4602" y="13188"/>
                    <a:pt x="4618" y="13525"/>
                  </a:cubicBezTo>
                  <a:cubicBezTo>
                    <a:pt x="4618" y="13606"/>
                    <a:pt x="4650" y="13686"/>
                    <a:pt x="4666" y="13735"/>
                  </a:cubicBezTo>
                  <a:cubicBezTo>
                    <a:pt x="4682" y="13831"/>
                    <a:pt x="4698" y="13863"/>
                    <a:pt x="4650" y="13928"/>
                  </a:cubicBezTo>
                  <a:cubicBezTo>
                    <a:pt x="4586" y="13992"/>
                    <a:pt x="4457" y="14056"/>
                    <a:pt x="4344" y="14088"/>
                  </a:cubicBezTo>
                  <a:lnTo>
                    <a:pt x="4216" y="14153"/>
                  </a:lnTo>
                  <a:cubicBezTo>
                    <a:pt x="4087" y="14217"/>
                    <a:pt x="3942" y="14298"/>
                    <a:pt x="3878" y="14426"/>
                  </a:cubicBezTo>
                  <a:cubicBezTo>
                    <a:pt x="3862" y="14475"/>
                    <a:pt x="3846" y="14491"/>
                    <a:pt x="3846" y="14555"/>
                  </a:cubicBezTo>
                  <a:cubicBezTo>
                    <a:pt x="3733" y="14941"/>
                    <a:pt x="4023" y="15134"/>
                    <a:pt x="4216" y="15295"/>
                  </a:cubicBezTo>
                  <a:cubicBezTo>
                    <a:pt x="4377" y="15424"/>
                    <a:pt x="4457" y="15504"/>
                    <a:pt x="4457" y="15601"/>
                  </a:cubicBezTo>
                  <a:cubicBezTo>
                    <a:pt x="4457" y="15633"/>
                    <a:pt x="4441" y="15681"/>
                    <a:pt x="4377" y="15697"/>
                  </a:cubicBezTo>
                  <a:cubicBezTo>
                    <a:pt x="4326" y="15723"/>
                    <a:pt x="4262" y="15734"/>
                    <a:pt x="4194" y="15734"/>
                  </a:cubicBezTo>
                  <a:cubicBezTo>
                    <a:pt x="4047" y="15734"/>
                    <a:pt x="3880" y="15683"/>
                    <a:pt x="3781" y="15617"/>
                  </a:cubicBezTo>
                  <a:cubicBezTo>
                    <a:pt x="3653" y="15536"/>
                    <a:pt x="3540" y="15504"/>
                    <a:pt x="3395" y="15504"/>
                  </a:cubicBezTo>
                  <a:cubicBezTo>
                    <a:pt x="3283" y="15504"/>
                    <a:pt x="3170" y="15520"/>
                    <a:pt x="3074" y="15585"/>
                  </a:cubicBezTo>
                  <a:cubicBezTo>
                    <a:pt x="2897" y="15681"/>
                    <a:pt x="2768" y="15858"/>
                    <a:pt x="2768" y="16035"/>
                  </a:cubicBezTo>
                  <a:cubicBezTo>
                    <a:pt x="2768" y="16115"/>
                    <a:pt x="2800" y="16244"/>
                    <a:pt x="2881" y="16357"/>
                  </a:cubicBezTo>
                  <a:cubicBezTo>
                    <a:pt x="2897" y="16405"/>
                    <a:pt x="2913" y="16421"/>
                    <a:pt x="2961" y="16469"/>
                  </a:cubicBezTo>
                  <a:cubicBezTo>
                    <a:pt x="3041" y="16550"/>
                    <a:pt x="3122" y="16630"/>
                    <a:pt x="3234" y="16678"/>
                  </a:cubicBezTo>
                  <a:cubicBezTo>
                    <a:pt x="3251" y="16711"/>
                    <a:pt x="3299" y="16727"/>
                    <a:pt x="3331" y="16743"/>
                  </a:cubicBezTo>
                  <a:cubicBezTo>
                    <a:pt x="3701" y="16920"/>
                    <a:pt x="3862" y="17113"/>
                    <a:pt x="3814" y="17274"/>
                  </a:cubicBezTo>
                  <a:cubicBezTo>
                    <a:pt x="3781" y="17370"/>
                    <a:pt x="3685" y="17451"/>
                    <a:pt x="3556" y="17451"/>
                  </a:cubicBezTo>
                  <a:lnTo>
                    <a:pt x="3540" y="17451"/>
                  </a:lnTo>
                  <a:cubicBezTo>
                    <a:pt x="3395" y="17451"/>
                    <a:pt x="3283" y="17402"/>
                    <a:pt x="3154" y="17322"/>
                  </a:cubicBezTo>
                  <a:cubicBezTo>
                    <a:pt x="3074" y="17290"/>
                    <a:pt x="3009" y="17225"/>
                    <a:pt x="2929" y="17161"/>
                  </a:cubicBezTo>
                  <a:cubicBezTo>
                    <a:pt x="2913" y="17145"/>
                    <a:pt x="2897" y="17129"/>
                    <a:pt x="2881" y="17129"/>
                  </a:cubicBezTo>
                  <a:cubicBezTo>
                    <a:pt x="2848" y="17113"/>
                    <a:pt x="2816" y="17081"/>
                    <a:pt x="2800" y="17065"/>
                  </a:cubicBezTo>
                  <a:cubicBezTo>
                    <a:pt x="2559" y="16904"/>
                    <a:pt x="2350" y="16839"/>
                    <a:pt x="2173" y="16839"/>
                  </a:cubicBezTo>
                  <a:cubicBezTo>
                    <a:pt x="1915" y="16839"/>
                    <a:pt x="1722" y="16984"/>
                    <a:pt x="1594" y="17113"/>
                  </a:cubicBezTo>
                  <a:cubicBezTo>
                    <a:pt x="1513" y="17161"/>
                    <a:pt x="1449" y="17225"/>
                    <a:pt x="1384" y="17241"/>
                  </a:cubicBezTo>
                  <a:cubicBezTo>
                    <a:pt x="1340" y="17259"/>
                    <a:pt x="1295" y="17267"/>
                    <a:pt x="1250" y="17267"/>
                  </a:cubicBezTo>
                  <a:cubicBezTo>
                    <a:pt x="1129" y="17267"/>
                    <a:pt x="1007" y="17211"/>
                    <a:pt x="902" y="17129"/>
                  </a:cubicBezTo>
                  <a:cubicBezTo>
                    <a:pt x="870" y="17081"/>
                    <a:pt x="821" y="17048"/>
                    <a:pt x="805" y="16984"/>
                  </a:cubicBezTo>
                  <a:cubicBezTo>
                    <a:pt x="709" y="16791"/>
                    <a:pt x="709" y="16485"/>
                    <a:pt x="837" y="16228"/>
                  </a:cubicBezTo>
                  <a:cubicBezTo>
                    <a:pt x="1079" y="15713"/>
                    <a:pt x="1079" y="15520"/>
                    <a:pt x="870" y="15182"/>
                  </a:cubicBezTo>
                  <a:cubicBezTo>
                    <a:pt x="821" y="15118"/>
                    <a:pt x="789" y="15054"/>
                    <a:pt x="725" y="14973"/>
                  </a:cubicBezTo>
                  <a:cubicBezTo>
                    <a:pt x="516" y="14700"/>
                    <a:pt x="403" y="14458"/>
                    <a:pt x="435" y="14169"/>
                  </a:cubicBezTo>
                  <a:cubicBezTo>
                    <a:pt x="468" y="14105"/>
                    <a:pt x="484" y="14024"/>
                    <a:pt x="516" y="13976"/>
                  </a:cubicBezTo>
                  <a:cubicBezTo>
                    <a:pt x="580" y="13863"/>
                    <a:pt x="677" y="13767"/>
                    <a:pt x="805" y="13686"/>
                  </a:cubicBezTo>
                  <a:cubicBezTo>
                    <a:pt x="886" y="13622"/>
                    <a:pt x="982" y="13574"/>
                    <a:pt x="1079" y="13509"/>
                  </a:cubicBezTo>
                  <a:cubicBezTo>
                    <a:pt x="1111" y="13493"/>
                    <a:pt x="1143" y="13461"/>
                    <a:pt x="1191" y="13445"/>
                  </a:cubicBezTo>
                  <a:cubicBezTo>
                    <a:pt x="1272" y="13413"/>
                    <a:pt x="1368" y="13348"/>
                    <a:pt x="1449" y="13284"/>
                  </a:cubicBezTo>
                  <a:cubicBezTo>
                    <a:pt x="1787" y="13059"/>
                    <a:pt x="2076" y="12802"/>
                    <a:pt x="1964" y="12383"/>
                  </a:cubicBezTo>
                  <a:cubicBezTo>
                    <a:pt x="1931" y="12239"/>
                    <a:pt x="1867" y="12142"/>
                    <a:pt x="1787" y="12062"/>
                  </a:cubicBezTo>
                  <a:lnTo>
                    <a:pt x="1754" y="12013"/>
                  </a:lnTo>
                  <a:cubicBezTo>
                    <a:pt x="1642" y="11901"/>
                    <a:pt x="1594" y="11820"/>
                    <a:pt x="1594" y="11724"/>
                  </a:cubicBezTo>
                  <a:cubicBezTo>
                    <a:pt x="1594" y="11675"/>
                    <a:pt x="1610" y="11659"/>
                    <a:pt x="1626" y="11611"/>
                  </a:cubicBezTo>
                  <a:cubicBezTo>
                    <a:pt x="1642" y="11595"/>
                    <a:pt x="1674" y="11595"/>
                    <a:pt x="1690" y="11579"/>
                  </a:cubicBezTo>
                  <a:cubicBezTo>
                    <a:pt x="1787" y="11515"/>
                    <a:pt x="1931" y="11515"/>
                    <a:pt x="2076" y="11515"/>
                  </a:cubicBezTo>
                  <a:cubicBezTo>
                    <a:pt x="2285" y="11515"/>
                    <a:pt x="2575" y="11515"/>
                    <a:pt x="2800" y="11257"/>
                  </a:cubicBezTo>
                  <a:cubicBezTo>
                    <a:pt x="2961" y="11048"/>
                    <a:pt x="3009" y="10775"/>
                    <a:pt x="2913" y="10517"/>
                  </a:cubicBezTo>
                  <a:cubicBezTo>
                    <a:pt x="2881" y="10356"/>
                    <a:pt x="2800" y="10228"/>
                    <a:pt x="2687" y="10115"/>
                  </a:cubicBezTo>
                  <a:cubicBezTo>
                    <a:pt x="2591" y="9970"/>
                    <a:pt x="2446" y="9842"/>
                    <a:pt x="2334" y="9745"/>
                  </a:cubicBezTo>
                  <a:cubicBezTo>
                    <a:pt x="2317" y="9729"/>
                    <a:pt x="2269" y="9681"/>
                    <a:pt x="2237" y="9665"/>
                  </a:cubicBezTo>
                  <a:cubicBezTo>
                    <a:pt x="2124" y="9584"/>
                    <a:pt x="2044" y="9504"/>
                    <a:pt x="1964" y="9423"/>
                  </a:cubicBezTo>
                  <a:cubicBezTo>
                    <a:pt x="1867" y="9327"/>
                    <a:pt x="1771" y="9198"/>
                    <a:pt x="1706" y="9069"/>
                  </a:cubicBezTo>
                  <a:cubicBezTo>
                    <a:pt x="1642" y="8925"/>
                    <a:pt x="1626" y="8780"/>
                    <a:pt x="1642" y="8667"/>
                  </a:cubicBezTo>
                  <a:cubicBezTo>
                    <a:pt x="1674" y="8555"/>
                    <a:pt x="1722" y="8474"/>
                    <a:pt x="1787" y="8426"/>
                  </a:cubicBezTo>
                  <a:cubicBezTo>
                    <a:pt x="1867" y="8362"/>
                    <a:pt x="1964" y="8297"/>
                    <a:pt x="2108" y="8233"/>
                  </a:cubicBezTo>
                  <a:cubicBezTo>
                    <a:pt x="2108" y="8233"/>
                    <a:pt x="2124" y="8233"/>
                    <a:pt x="2124" y="8217"/>
                  </a:cubicBezTo>
                  <a:cubicBezTo>
                    <a:pt x="2269" y="8152"/>
                    <a:pt x="2414" y="8104"/>
                    <a:pt x="2527" y="7992"/>
                  </a:cubicBezTo>
                  <a:cubicBezTo>
                    <a:pt x="2559" y="7976"/>
                    <a:pt x="2575" y="7959"/>
                    <a:pt x="2591" y="7959"/>
                  </a:cubicBezTo>
                  <a:cubicBezTo>
                    <a:pt x="2655" y="7879"/>
                    <a:pt x="2720" y="7799"/>
                    <a:pt x="2752" y="7718"/>
                  </a:cubicBezTo>
                  <a:cubicBezTo>
                    <a:pt x="2897" y="7380"/>
                    <a:pt x="2768" y="6946"/>
                    <a:pt x="2591" y="6656"/>
                  </a:cubicBezTo>
                  <a:cubicBezTo>
                    <a:pt x="2527" y="6576"/>
                    <a:pt x="2478" y="6463"/>
                    <a:pt x="2414" y="6415"/>
                  </a:cubicBezTo>
                  <a:cubicBezTo>
                    <a:pt x="2366" y="6351"/>
                    <a:pt x="2317" y="6286"/>
                    <a:pt x="2253" y="6222"/>
                  </a:cubicBezTo>
                  <a:cubicBezTo>
                    <a:pt x="2205" y="6190"/>
                    <a:pt x="2173" y="6126"/>
                    <a:pt x="2124" y="6061"/>
                  </a:cubicBezTo>
                  <a:cubicBezTo>
                    <a:pt x="2076" y="5981"/>
                    <a:pt x="2012" y="5933"/>
                    <a:pt x="1964" y="5852"/>
                  </a:cubicBezTo>
                  <a:cubicBezTo>
                    <a:pt x="1931" y="5788"/>
                    <a:pt x="1883" y="5739"/>
                    <a:pt x="1867" y="5691"/>
                  </a:cubicBezTo>
                  <a:cubicBezTo>
                    <a:pt x="1835" y="5627"/>
                    <a:pt x="1803" y="5563"/>
                    <a:pt x="1787" y="5498"/>
                  </a:cubicBezTo>
                  <a:cubicBezTo>
                    <a:pt x="1626" y="4999"/>
                    <a:pt x="1787" y="4404"/>
                    <a:pt x="2189" y="4050"/>
                  </a:cubicBezTo>
                  <a:lnTo>
                    <a:pt x="2430" y="3873"/>
                  </a:lnTo>
                  <a:cubicBezTo>
                    <a:pt x="2511" y="3809"/>
                    <a:pt x="2591" y="3777"/>
                    <a:pt x="2687" y="3729"/>
                  </a:cubicBezTo>
                  <a:cubicBezTo>
                    <a:pt x="2768" y="3696"/>
                    <a:pt x="2848" y="3632"/>
                    <a:pt x="2929" y="3600"/>
                  </a:cubicBezTo>
                  <a:cubicBezTo>
                    <a:pt x="3299" y="3359"/>
                    <a:pt x="3621" y="3021"/>
                    <a:pt x="3685" y="2007"/>
                  </a:cubicBezTo>
                  <a:lnTo>
                    <a:pt x="3685" y="1943"/>
                  </a:lnTo>
                  <a:cubicBezTo>
                    <a:pt x="3685" y="1830"/>
                    <a:pt x="3701" y="1718"/>
                    <a:pt x="3717" y="1621"/>
                  </a:cubicBezTo>
                  <a:cubicBezTo>
                    <a:pt x="3797" y="1026"/>
                    <a:pt x="3958" y="576"/>
                    <a:pt x="4184" y="415"/>
                  </a:cubicBezTo>
                  <a:cubicBezTo>
                    <a:pt x="4245" y="366"/>
                    <a:pt x="4316" y="345"/>
                    <a:pt x="4403" y="345"/>
                  </a:cubicBezTo>
                  <a:close/>
                  <a:moveTo>
                    <a:pt x="4339" y="1"/>
                  </a:moveTo>
                  <a:cubicBezTo>
                    <a:pt x="4196" y="1"/>
                    <a:pt x="4058" y="43"/>
                    <a:pt x="3910" y="141"/>
                  </a:cubicBezTo>
                  <a:cubicBezTo>
                    <a:pt x="3572" y="399"/>
                    <a:pt x="3411" y="978"/>
                    <a:pt x="3331" y="1541"/>
                  </a:cubicBezTo>
                  <a:cubicBezTo>
                    <a:pt x="3315" y="1653"/>
                    <a:pt x="3315" y="1750"/>
                    <a:pt x="3299" y="1863"/>
                  </a:cubicBezTo>
                  <a:lnTo>
                    <a:pt x="3299" y="1943"/>
                  </a:lnTo>
                  <a:cubicBezTo>
                    <a:pt x="3234" y="2731"/>
                    <a:pt x="3025" y="3037"/>
                    <a:pt x="2768" y="3262"/>
                  </a:cubicBezTo>
                  <a:lnTo>
                    <a:pt x="2462" y="3439"/>
                  </a:lnTo>
                  <a:cubicBezTo>
                    <a:pt x="2446" y="3439"/>
                    <a:pt x="2430" y="3455"/>
                    <a:pt x="2430" y="3455"/>
                  </a:cubicBezTo>
                  <a:cubicBezTo>
                    <a:pt x="2414" y="3471"/>
                    <a:pt x="2382" y="3471"/>
                    <a:pt x="2366" y="3503"/>
                  </a:cubicBezTo>
                  <a:cubicBezTo>
                    <a:pt x="2253" y="3584"/>
                    <a:pt x="2108" y="3664"/>
                    <a:pt x="1964" y="3761"/>
                  </a:cubicBezTo>
                  <a:cubicBezTo>
                    <a:pt x="1947" y="3761"/>
                    <a:pt x="1947" y="3777"/>
                    <a:pt x="1931" y="3793"/>
                  </a:cubicBezTo>
                  <a:cubicBezTo>
                    <a:pt x="1465" y="4195"/>
                    <a:pt x="1256" y="4839"/>
                    <a:pt x="1401" y="5450"/>
                  </a:cubicBezTo>
                  <a:cubicBezTo>
                    <a:pt x="1417" y="5563"/>
                    <a:pt x="1465" y="5675"/>
                    <a:pt x="1529" y="5788"/>
                  </a:cubicBezTo>
                  <a:cubicBezTo>
                    <a:pt x="1529" y="5804"/>
                    <a:pt x="1545" y="5804"/>
                    <a:pt x="1545" y="5836"/>
                  </a:cubicBezTo>
                  <a:cubicBezTo>
                    <a:pt x="1642" y="6045"/>
                    <a:pt x="1803" y="6238"/>
                    <a:pt x="1964" y="6415"/>
                  </a:cubicBezTo>
                  <a:lnTo>
                    <a:pt x="2028" y="6479"/>
                  </a:lnTo>
                  <a:cubicBezTo>
                    <a:pt x="2124" y="6576"/>
                    <a:pt x="2205" y="6689"/>
                    <a:pt x="2269" y="6801"/>
                  </a:cubicBezTo>
                  <a:cubicBezTo>
                    <a:pt x="2269" y="6817"/>
                    <a:pt x="2285" y="6817"/>
                    <a:pt x="2285" y="6833"/>
                  </a:cubicBezTo>
                  <a:cubicBezTo>
                    <a:pt x="2430" y="7091"/>
                    <a:pt x="2511" y="7412"/>
                    <a:pt x="2366" y="7654"/>
                  </a:cubicBezTo>
                  <a:cubicBezTo>
                    <a:pt x="2350" y="7686"/>
                    <a:pt x="2334" y="7702"/>
                    <a:pt x="2301" y="7734"/>
                  </a:cubicBezTo>
                  <a:cubicBezTo>
                    <a:pt x="2221" y="7847"/>
                    <a:pt x="2092" y="7895"/>
                    <a:pt x="1947" y="7959"/>
                  </a:cubicBezTo>
                  <a:cubicBezTo>
                    <a:pt x="1899" y="7976"/>
                    <a:pt x="1851" y="8008"/>
                    <a:pt x="1803" y="8024"/>
                  </a:cubicBezTo>
                  <a:cubicBezTo>
                    <a:pt x="1577" y="8120"/>
                    <a:pt x="1368" y="8265"/>
                    <a:pt x="1304" y="8587"/>
                  </a:cubicBezTo>
                  <a:cubicBezTo>
                    <a:pt x="1256" y="8780"/>
                    <a:pt x="1288" y="9005"/>
                    <a:pt x="1384" y="9214"/>
                  </a:cubicBezTo>
                  <a:cubicBezTo>
                    <a:pt x="1449" y="9327"/>
                    <a:pt x="1529" y="9423"/>
                    <a:pt x="1610" y="9536"/>
                  </a:cubicBezTo>
                  <a:cubicBezTo>
                    <a:pt x="1722" y="9665"/>
                    <a:pt x="1867" y="9793"/>
                    <a:pt x="1980" y="9890"/>
                  </a:cubicBezTo>
                  <a:cubicBezTo>
                    <a:pt x="2044" y="9938"/>
                    <a:pt x="2108" y="9986"/>
                    <a:pt x="2141" y="10035"/>
                  </a:cubicBezTo>
                  <a:cubicBezTo>
                    <a:pt x="2334" y="10195"/>
                    <a:pt x="2494" y="10372"/>
                    <a:pt x="2575" y="10598"/>
                  </a:cubicBezTo>
                  <a:cubicBezTo>
                    <a:pt x="2623" y="10759"/>
                    <a:pt x="2591" y="10935"/>
                    <a:pt x="2511" y="11064"/>
                  </a:cubicBezTo>
                  <a:cubicBezTo>
                    <a:pt x="2382" y="11193"/>
                    <a:pt x="2253" y="11193"/>
                    <a:pt x="2028" y="11193"/>
                  </a:cubicBezTo>
                  <a:cubicBezTo>
                    <a:pt x="1931" y="11193"/>
                    <a:pt x="1803" y="11193"/>
                    <a:pt x="1690" y="11225"/>
                  </a:cubicBezTo>
                  <a:cubicBezTo>
                    <a:pt x="1594" y="11241"/>
                    <a:pt x="1465" y="11273"/>
                    <a:pt x="1384" y="11386"/>
                  </a:cubicBezTo>
                  <a:cubicBezTo>
                    <a:pt x="1368" y="11386"/>
                    <a:pt x="1368" y="11402"/>
                    <a:pt x="1352" y="11418"/>
                  </a:cubicBezTo>
                  <a:cubicBezTo>
                    <a:pt x="1288" y="11499"/>
                    <a:pt x="1240" y="11579"/>
                    <a:pt x="1224" y="11675"/>
                  </a:cubicBezTo>
                  <a:lnTo>
                    <a:pt x="1224" y="11708"/>
                  </a:lnTo>
                  <a:cubicBezTo>
                    <a:pt x="1224" y="11949"/>
                    <a:pt x="1368" y="12078"/>
                    <a:pt x="1465" y="12222"/>
                  </a:cubicBezTo>
                  <a:lnTo>
                    <a:pt x="1545" y="12303"/>
                  </a:lnTo>
                  <a:cubicBezTo>
                    <a:pt x="1577" y="12351"/>
                    <a:pt x="1610" y="12399"/>
                    <a:pt x="1626" y="12448"/>
                  </a:cubicBezTo>
                  <a:cubicBezTo>
                    <a:pt x="1658" y="12609"/>
                    <a:pt x="1610" y="12721"/>
                    <a:pt x="1465" y="12850"/>
                  </a:cubicBezTo>
                  <a:cubicBezTo>
                    <a:pt x="1384" y="12930"/>
                    <a:pt x="1256" y="13011"/>
                    <a:pt x="1095" y="13091"/>
                  </a:cubicBezTo>
                  <a:cubicBezTo>
                    <a:pt x="1063" y="13107"/>
                    <a:pt x="1014" y="13123"/>
                    <a:pt x="982" y="13172"/>
                  </a:cubicBezTo>
                  <a:cubicBezTo>
                    <a:pt x="757" y="13284"/>
                    <a:pt x="516" y="13429"/>
                    <a:pt x="339" y="13606"/>
                  </a:cubicBezTo>
                  <a:cubicBezTo>
                    <a:pt x="258" y="13686"/>
                    <a:pt x="178" y="13799"/>
                    <a:pt x="130" y="13912"/>
                  </a:cubicBezTo>
                  <a:lnTo>
                    <a:pt x="81" y="14088"/>
                  </a:lnTo>
                  <a:cubicBezTo>
                    <a:pt x="1" y="14523"/>
                    <a:pt x="194" y="14861"/>
                    <a:pt x="403" y="15134"/>
                  </a:cubicBezTo>
                  <a:cubicBezTo>
                    <a:pt x="596" y="15424"/>
                    <a:pt x="677" y="15520"/>
                    <a:pt x="612" y="15729"/>
                  </a:cubicBezTo>
                  <a:cubicBezTo>
                    <a:pt x="596" y="15810"/>
                    <a:pt x="564" y="15906"/>
                    <a:pt x="500" y="16019"/>
                  </a:cubicBezTo>
                  <a:cubicBezTo>
                    <a:pt x="500" y="16051"/>
                    <a:pt x="500" y="16051"/>
                    <a:pt x="484" y="16067"/>
                  </a:cubicBezTo>
                  <a:cubicBezTo>
                    <a:pt x="323" y="16421"/>
                    <a:pt x="291" y="16807"/>
                    <a:pt x="451" y="17113"/>
                  </a:cubicBezTo>
                  <a:cubicBezTo>
                    <a:pt x="484" y="17129"/>
                    <a:pt x="500" y="17177"/>
                    <a:pt x="500" y="17193"/>
                  </a:cubicBezTo>
                  <a:cubicBezTo>
                    <a:pt x="580" y="17290"/>
                    <a:pt x="677" y="17386"/>
                    <a:pt x="773" y="17451"/>
                  </a:cubicBezTo>
                  <a:cubicBezTo>
                    <a:pt x="898" y="17527"/>
                    <a:pt x="1034" y="17564"/>
                    <a:pt x="1165" y="17564"/>
                  </a:cubicBezTo>
                  <a:cubicBezTo>
                    <a:pt x="1253" y="17564"/>
                    <a:pt x="1339" y="17547"/>
                    <a:pt x="1417" y="17515"/>
                  </a:cubicBezTo>
                  <a:cubicBezTo>
                    <a:pt x="1529" y="17467"/>
                    <a:pt x="1626" y="17386"/>
                    <a:pt x="1706" y="17338"/>
                  </a:cubicBezTo>
                  <a:cubicBezTo>
                    <a:pt x="1837" y="17226"/>
                    <a:pt x="1945" y="17136"/>
                    <a:pt x="2098" y="17136"/>
                  </a:cubicBezTo>
                  <a:cubicBezTo>
                    <a:pt x="2209" y="17136"/>
                    <a:pt x="2344" y="17184"/>
                    <a:pt x="2527" y="17306"/>
                  </a:cubicBezTo>
                  <a:cubicBezTo>
                    <a:pt x="2575" y="17354"/>
                    <a:pt x="2623" y="17370"/>
                    <a:pt x="2671" y="17418"/>
                  </a:cubicBezTo>
                  <a:cubicBezTo>
                    <a:pt x="2687" y="17435"/>
                    <a:pt x="2704" y="17435"/>
                    <a:pt x="2736" y="17451"/>
                  </a:cubicBezTo>
                  <a:cubicBezTo>
                    <a:pt x="2816" y="17515"/>
                    <a:pt x="2913" y="17579"/>
                    <a:pt x="3025" y="17628"/>
                  </a:cubicBezTo>
                  <a:cubicBezTo>
                    <a:pt x="3154" y="17692"/>
                    <a:pt x="3315" y="17740"/>
                    <a:pt x="3476" y="17740"/>
                  </a:cubicBezTo>
                  <a:lnTo>
                    <a:pt x="3492" y="17740"/>
                  </a:lnTo>
                  <a:cubicBezTo>
                    <a:pt x="3749" y="17740"/>
                    <a:pt x="3974" y="17579"/>
                    <a:pt x="4055" y="17338"/>
                  </a:cubicBezTo>
                  <a:cubicBezTo>
                    <a:pt x="4200" y="16855"/>
                    <a:pt x="3621" y="16550"/>
                    <a:pt x="3427" y="16453"/>
                  </a:cubicBezTo>
                  <a:cubicBezTo>
                    <a:pt x="3411" y="16453"/>
                    <a:pt x="3395" y="16421"/>
                    <a:pt x="3395" y="16421"/>
                  </a:cubicBezTo>
                  <a:cubicBezTo>
                    <a:pt x="3170" y="16308"/>
                    <a:pt x="3025" y="16148"/>
                    <a:pt x="3025" y="16019"/>
                  </a:cubicBezTo>
                  <a:cubicBezTo>
                    <a:pt x="3025" y="15938"/>
                    <a:pt x="3074" y="15858"/>
                    <a:pt x="3170" y="15826"/>
                  </a:cubicBezTo>
                  <a:cubicBezTo>
                    <a:pt x="3218" y="15810"/>
                    <a:pt x="3251" y="15778"/>
                    <a:pt x="3315" y="15778"/>
                  </a:cubicBezTo>
                  <a:cubicBezTo>
                    <a:pt x="3395" y="15778"/>
                    <a:pt x="3476" y="15810"/>
                    <a:pt x="3556" y="15858"/>
                  </a:cubicBezTo>
                  <a:cubicBezTo>
                    <a:pt x="3704" y="15963"/>
                    <a:pt x="3934" y="16027"/>
                    <a:pt x="4147" y="16027"/>
                  </a:cubicBezTo>
                  <a:cubicBezTo>
                    <a:pt x="4260" y="16027"/>
                    <a:pt x="4368" y="16010"/>
                    <a:pt x="4457" y="15971"/>
                  </a:cubicBezTo>
                  <a:cubicBezTo>
                    <a:pt x="4618" y="15890"/>
                    <a:pt x="4698" y="15762"/>
                    <a:pt x="4714" y="15601"/>
                  </a:cubicBezTo>
                  <a:cubicBezTo>
                    <a:pt x="4763" y="15327"/>
                    <a:pt x="4537" y="15166"/>
                    <a:pt x="4361" y="15022"/>
                  </a:cubicBezTo>
                  <a:cubicBezTo>
                    <a:pt x="4135" y="14861"/>
                    <a:pt x="4055" y="14764"/>
                    <a:pt x="4103" y="14603"/>
                  </a:cubicBezTo>
                  <a:cubicBezTo>
                    <a:pt x="4119" y="14539"/>
                    <a:pt x="4151" y="14491"/>
                    <a:pt x="4216" y="14458"/>
                  </a:cubicBezTo>
                  <a:cubicBezTo>
                    <a:pt x="4280" y="14442"/>
                    <a:pt x="4344" y="14394"/>
                    <a:pt x="4425" y="14378"/>
                  </a:cubicBezTo>
                  <a:cubicBezTo>
                    <a:pt x="4537" y="14330"/>
                    <a:pt x="4634" y="14298"/>
                    <a:pt x="4747" y="14217"/>
                  </a:cubicBezTo>
                  <a:cubicBezTo>
                    <a:pt x="4779" y="14201"/>
                    <a:pt x="4795" y="14153"/>
                    <a:pt x="4843" y="14121"/>
                  </a:cubicBezTo>
                  <a:cubicBezTo>
                    <a:pt x="5004" y="13912"/>
                    <a:pt x="4956" y="13751"/>
                    <a:pt x="4924" y="13638"/>
                  </a:cubicBezTo>
                  <a:cubicBezTo>
                    <a:pt x="4907" y="13590"/>
                    <a:pt x="4907" y="13525"/>
                    <a:pt x="4907" y="13493"/>
                  </a:cubicBezTo>
                  <a:cubicBezTo>
                    <a:pt x="4875" y="13284"/>
                    <a:pt x="4988" y="13075"/>
                    <a:pt x="5181" y="13027"/>
                  </a:cubicBezTo>
                  <a:cubicBezTo>
                    <a:pt x="5205" y="13022"/>
                    <a:pt x="5228" y="13020"/>
                    <a:pt x="5251" y="13020"/>
                  </a:cubicBezTo>
                  <a:cubicBezTo>
                    <a:pt x="5381" y="13020"/>
                    <a:pt x="5495" y="13094"/>
                    <a:pt x="5631" y="13204"/>
                  </a:cubicBezTo>
                  <a:lnTo>
                    <a:pt x="5792" y="13365"/>
                  </a:lnTo>
                  <a:cubicBezTo>
                    <a:pt x="5824" y="13413"/>
                    <a:pt x="5873" y="13477"/>
                    <a:pt x="5905" y="13509"/>
                  </a:cubicBezTo>
                  <a:cubicBezTo>
                    <a:pt x="6057" y="13689"/>
                    <a:pt x="6244" y="13845"/>
                    <a:pt x="6497" y="13845"/>
                  </a:cubicBezTo>
                  <a:cubicBezTo>
                    <a:pt x="6539" y="13845"/>
                    <a:pt x="6583" y="13840"/>
                    <a:pt x="6629" y="13831"/>
                  </a:cubicBezTo>
                  <a:cubicBezTo>
                    <a:pt x="6838" y="13815"/>
                    <a:pt x="7079" y="13670"/>
                    <a:pt x="7160" y="13429"/>
                  </a:cubicBezTo>
                  <a:cubicBezTo>
                    <a:pt x="7256" y="13155"/>
                    <a:pt x="7095" y="12914"/>
                    <a:pt x="6967" y="12721"/>
                  </a:cubicBezTo>
                  <a:lnTo>
                    <a:pt x="6967" y="12705"/>
                  </a:lnTo>
                  <a:cubicBezTo>
                    <a:pt x="6870" y="12560"/>
                    <a:pt x="6806" y="12464"/>
                    <a:pt x="6806" y="12383"/>
                  </a:cubicBezTo>
                  <a:lnTo>
                    <a:pt x="6806" y="12319"/>
                  </a:lnTo>
                  <a:cubicBezTo>
                    <a:pt x="6854" y="12206"/>
                    <a:pt x="6999" y="12158"/>
                    <a:pt x="7111" y="12158"/>
                  </a:cubicBezTo>
                  <a:cubicBezTo>
                    <a:pt x="7240" y="12158"/>
                    <a:pt x="7401" y="12239"/>
                    <a:pt x="7578" y="12303"/>
                  </a:cubicBezTo>
                  <a:cubicBezTo>
                    <a:pt x="7723" y="12367"/>
                    <a:pt x="7884" y="12432"/>
                    <a:pt x="8044" y="12464"/>
                  </a:cubicBezTo>
                  <a:cubicBezTo>
                    <a:pt x="8141" y="12480"/>
                    <a:pt x="8237" y="12512"/>
                    <a:pt x="8366" y="12512"/>
                  </a:cubicBezTo>
                  <a:cubicBezTo>
                    <a:pt x="8495" y="12512"/>
                    <a:pt x="8640" y="12464"/>
                    <a:pt x="8784" y="12383"/>
                  </a:cubicBezTo>
                  <a:cubicBezTo>
                    <a:pt x="9058" y="12222"/>
                    <a:pt x="9187" y="11901"/>
                    <a:pt x="9058" y="11611"/>
                  </a:cubicBezTo>
                  <a:cubicBezTo>
                    <a:pt x="8961" y="11370"/>
                    <a:pt x="8736" y="11322"/>
                    <a:pt x="8575" y="11257"/>
                  </a:cubicBezTo>
                  <a:cubicBezTo>
                    <a:pt x="8559" y="11257"/>
                    <a:pt x="8559" y="11257"/>
                    <a:pt x="8543" y="11241"/>
                  </a:cubicBezTo>
                  <a:cubicBezTo>
                    <a:pt x="8447" y="11209"/>
                    <a:pt x="8366" y="11177"/>
                    <a:pt x="8318" y="11112"/>
                  </a:cubicBezTo>
                  <a:cubicBezTo>
                    <a:pt x="8254" y="11032"/>
                    <a:pt x="8302" y="10919"/>
                    <a:pt x="8366" y="10855"/>
                  </a:cubicBezTo>
                  <a:cubicBezTo>
                    <a:pt x="8479" y="10710"/>
                    <a:pt x="8688" y="10678"/>
                    <a:pt x="8961" y="10646"/>
                  </a:cubicBezTo>
                  <a:cubicBezTo>
                    <a:pt x="9090" y="10646"/>
                    <a:pt x="9219" y="10630"/>
                    <a:pt x="9347" y="10630"/>
                  </a:cubicBezTo>
                  <a:cubicBezTo>
                    <a:pt x="9766" y="10630"/>
                    <a:pt x="10168" y="10678"/>
                    <a:pt x="10570" y="10759"/>
                  </a:cubicBezTo>
                  <a:cubicBezTo>
                    <a:pt x="10667" y="10775"/>
                    <a:pt x="10779" y="10791"/>
                    <a:pt x="10876" y="10839"/>
                  </a:cubicBezTo>
                  <a:cubicBezTo>
                    <a:pt x="10908" y="10839"/>
                    <a:pt x="10956" y="10855"/>
                    <a:pt x="11020" y="10871"/>
                  </a:cubicBezTo>
                  <a:cubicBezTo>
                    <a:pt x="11213" y="10935"/>
                    <a:pt x="11423" y="11000"/>
                    <a:pt x="11616" y="11080"/>
                  </a:cubicBezTo>
                  <a:cubicBezTo>
                    <a:pt x="11817" y="11159"/>
                    <a:pt x="11983" y="11190"/>
                    <a:pt x="12120" y="11190"/>
                  </a:cubicBezTo>
                  <a:cubicBezTo>
                    <a:pt x="12291" y="11190"/>
                    <a:pt x="12419" y="11143"/>
                    <a:pt x="12517" y="11080"/>
                  </a:cubicBezTo>
                  <a:cubicBezTo>
                    <a:pt x="12581" y="11032"/>
                    <a:pt x="12645" y="10952"/>
                    <a:pt x="12661" y="10887"/>
                  </a:cubicBezTo>
                  <a:cubicBezTo>
                    <a:pt x="12758" y="10646"/>
                    <a:pt x="12629" y="10324"/>
                    <a:pt x="12259" y="10195"/>
                  </a:cubicBezTo>
                  <a:cubicBezTo>
                    <a:pt x="12163" y="10147"/>
                    <a:pt x="12066" y="10131"/>
                    <a:pt x="11953" y="10115"/>
                  </a:cubicBezTo>
                  <a:cubicBezTo>
                    <a:pt x="11777" y="10067"/>
                    <a:pt x="11632" y="10035"/>
                    <a:pt x="11519" y="9922"/>
                  </a:cubicBezTo>
                  <a:cubicBezTo>
                    <a:pt x="11471" y="9890"/>
                    <a:pt x="11439" y="9793"/>
                    <a:pt x="11471" y="9729"/>
                  </a:cubicBezTo>
                  <a:cubicBezTo>
                    <a:pt x="11537" y="9691"/>
                    <a:pt x="11597" y="9676"/>
                    <a:pt x="11681" y="9676"/>
                  </a:cubicBezTo>
                  <a:cubicBezTo>
                    <a:pt x="11741" y="9676"/>
                    <a:pt x="11812" y="9683"/>
                    <a:pt x="11905" y="9697"/>
                  </a:cubicBezTo>
                  <a:cubicBezTo>
                    <a:pt x="11962" y="9705"/>
                    <a:pt x="12026" y="9709"/>
                    <a:pt x="12090" y="9709"/>
                  </a:cubicBezTo>
                  <a:cubicBezTo>
                    <a:pt x="12155" y="9709"/>
                    <a:pt x="12219" y="9705"/>
                    <a:pt x="12275" y="9697"/>
                  </a:cubicBezTo>
                  <a:cubicBezTo>
                    <a:pt x="12468" y="9649"/>
                    <a:pt x="12613" y="9552"/>
                    <a:pt x="12710" y="9391"/>
                  </a:cubicBezTo>
                  <a:cubicBezTo>
                    <a:pt x="12758" y="9311"/>
                    <a:pt x="12806" y="9182"/>
                    <a:pt x="12822" y="9086"/>
                  </a:cubicBezTo>
                  <a:cubicBezTo>
                    <a:pt x="12822" y="9021"/>
                    <a:pt x="12854" y="8957"/>
                    <a:pt x="12854" y="8925"/>
                  </a:cubicBezTo>
                  <a:cubicBezTo>
                    <a:pt x="12822" y="8506"/>
                    <a:pt x="12533" y="8024"/>
                    <a:pt x="11696" y="7927"/>
                  </a:cubicBezTo>
                  <a:cubicBezTo>
                    <a:pt x="11583" y="7895"/>
                    <a:pt x="11471" y="7895"/>
                    <a:pt x="11342" y="7895"/>
                  </a:cubicBezTo>
                  <a:lnTo>
                    <a:pt x="11020" y="7895"/>
                  </a:lnTo>
                  <a:cubicBezTo>
                    <a:pt x="10441" y="7895"/>
                    <a:pt x="9830" y="7895"/>
                    <a:pt x="9557" y="7396"/>
                  </a:cubicBezTo>
                  <a:cubicBezTo>
                    <a:pt x="9444" y="7236"/>
                    <a:pt x="9476" y="7026"/>
                    <a:pt x="9573" y="6898"/>
                  </a:cubicBezTo>
                  <a:cubicBezTo>
                    <a:pt x="9589" y="6849"/>
                    <a:pt x="9637" y="6817"/>
                    <a:pt x="9669" y="6785"/>
                  </a:cubicBezTo>
                  <a:cubicBezTo>
                    <a:pt x="9747" y="6725"/>
                    <a:pt x="9835" y="6703"/>
                    <a:pt x="9932" y="6703"/>
                  </a:cubicBezTo>
                  <a:cubicBezTo>
                    <a:pt x="10095" y="6703"/>
                    <a:pt x="10281" y="6767"/>
                    <a:pt x="10473" y="6817"/>
                  </a:cubicBezTo>
                  <a:lnTo>
                    <a:pt x="10538" y="6833"/>
                  </a:lnTo>
                  <a:cubicBezTo>
                    <a:pt x="10692" y="6883"/>
                    <a:pt x="10839" y="6906"/>
                    <a:pt x="10974" y="6906"/>
                  </a:cubicBezTo>
                  <a:cubicBezTo>
                    <a:pt x="11190" y="6906"/>
                    <a:pt x="11374" y="6846"/>
                    <a:pt x="11503" y="6737"/>
                  </a:cubicBezTo>
                  <a:cubicBezTo>
                    <a:pt x="11535" y="6689"/>
                    <a:pt x="11583" y="6656"/>
                    <a:pt x="11616" y="6592"/>
                  </a:cubicBezTo>
                  <a:cubicBezTo>
                    <a:pt x="11744" y="6415"/>
                    <a:pt x="11728" y="6174"/>
                    <a:pt x="11616" y="5933"/>
                  </a:cubicBezTo>
                  <a:cubicBezTo>
                    <a:pt x="11567" y="5804"/>
                    <a:pt x="11455" y="5691"/>
                    <a:pt x="11358" y="5563"/>
                  </a:cubicBezTo>
                  <a:lnTo>
                    <a:pt x="11342" y="5546"/>
                  </a:lnTo>
                  <a:cubicBezTo>
                    <a:pt x="11037" y="5273"/>
                    <a:pt x="10699" y="5048"/>
                    <a:pt x="10297" y="4919"/>
                  </a:cubicBezTo>
                  <a:cubicBezTo>
                    <a:pt x="9950" y="4818"/>
                    <a:pt x="9603" y="4756"/>
                    <a:pt x="9245" y="4756"/>
                  </a:cubicBezTo>
                  <a:cubicBezTo>
                    <a:pt x="9204" y="4756"/>
                    <a:pt x="9163" y="4757"/>
                    <a:pt x="9122" y="4758"/>
                  </a:cubicBezTo>
                  <a:cubicBezTo>
                    <a:pt x="8607" y="4774"/>
                    <a:pt x="8109" y="4935"/>
                    <a:pt x="7674" y="5225"/>
                  </a:cubicBezTo>
                  <a:lnTo>
                    <a:pt x="7642" y="5241"/>
                  </a:lnTo>
                  <a:cubicBezTo>
                    <a:pt x="7514" y="5321"/>
                    <a:pt x="7288" y="5482"/>
                    <a:pt x="7079" y="5563"/>
                  </a:cubicBezTo>
                  <a:cubicBezTo>
                    <a:pt x="6950" y="5627"/>
                    <a:pt x="6838" y="5643"/>
                    <a:pt x="6757" y="5643"/>
                  </a:cubicBezTo>
                  <a:cubicBezTo>
                    <a:pt x="6725" y="5643"/>
                    <a:pt x="6709" y="5643"/>
                    <a:pt x="6677" y="5627"/>
                  </a:cubicBezTo>
                  <a:cubicBezTo>
                    <a:pt x="6613" y="5611"/>
                    <a:pt x="6548" y="5530"/>
                    <a:pt x="6532" y="5386"/>
                  </a:cubicBezTo>
                  <a:cubicBezTo>
                    <a:pt x="6532" y="5337"/>
                    <a:pt x="6532" y="5305"/>
                    <a:pt x="6516" y="5257"/>
                  </a:cubicBezTo>
                  <a:cubicBezTo>
                    <a:pt x="6516" y="5176"/>
                    <a:pt x="6484" y="5096"/>
                    <a:pt x="6468" y="5048"/>
                  </a:cubicBezTo>
                  <a:cubicBezTo>
                    <a:pt x="6371" y="4726"/>
                    <a:pt x="6050" y="4517"/>
                    <a:pt x="5744" y="4485"/>
                  </a:cubicBezTo>
                  <a:cubicBezTo>
                    <a:pt x="5703" y="4477"/>
                    <a:pt x="5659" y="4474"/>
                    <a:pt x="5613" y="4474"/>
                  </a:cubicBezTo>
                  <a:cubicBezTo>
                    <a:pt x="5462" y="4474"/>
                    <a:pt x="5289" y="4508"/>
                    <a:pt x="5117" y="4533"/>
                  </a:cubicBezTo>
                  <a:cubicBezTo>
                    <a:pt x="5036" y="4565"/>
                    <a:pt x="4956" y="4565"/>
                    <a:pt x="4907" y="4581"/>
                  </a:cubicBezTo>
                  <a:cubicBezTo>
                    <a:pt x="4779" y="4597"/>
                    <a:pt x="4666" y="4597"/>
                    <a:pt x="4586" y="4597"/>
                  </a:cubicBezTo>
                  <a:cubicBezTo>
                    <a:pt x="4377" y="4597"/>
                    <a:pt x="4264" y="4517"/>
                    <a:pt x="4184" y="4340"/>
                  </a:cubicBezTo>
                  <a:cubicBezTo>
                    <a:pt x="4135" y="4243"/>
                    <a:pt x="4119" y="4131"/>
                    <a:pt x="4135" y="4050"/>
                  </a:cubicBezTo>
                  <a:cubicBezTo>
                    <a:pt x="4135" y="4018"/>
                    <a:pt x="4151" y="4002"/>
                    <a:pt x="4184" y="3954"/>
                  </a:cubicBezTo>
                  <a:cubicBezTo>
                    <a:pt x="4232" y="3873"/>
                    <a:pt x="4344" y="3809"/>
                    <a:pt x="4441" y="3777"/>
                  </a:cubicBezTo>
                  <a:cubicBezTo>
                    <a:pt x="4521" y="3761"/>
                    <a:pt x="4602" y="3713"/>
                    <a:pt x="4682" y="3713"/>
                  </a:cubicBezTo>
                  <a:cubicBezTo>
                    <a:pt x="4779" y="3696"/>
                    <a:pt x="4907" y="3680"/>
                    <a:pt x="5004" y="3680"/>
                  </a:cubicBezTo>
                  <a:lnTo>
                    <a:pt x="5229" y="3680"/>
                  </a:lnTo>
                  <a:cubicBezTo>
                    <a:pt x="5310" y="3680"/>
                    <a:pt x="5358" y="3696"/>
                    <a:pt x="5438" y="3696"/>
                  </a:cubicBezTo>
                  <a:cubicBezTo>
                    <a:pt x="5621" y="3717"/>
                    <a:pt x="5798" y="3737"/>
                    <a:pt x="5977" y="3737"/>
                  </a:cubicBezTo>
                  <a:cubicBezTo>
                    <a:pt x="6080" y="3737"/>
                    <a:pt x="6184" y="3730"/>
                    <a:pt x="6291" y="3713"/>
                  </a:cubicBezTo>
                  <a:cubicBezTo>
                    <a:pt x="6564" y="3664"/>
                    <a:pt x="6806" y="3519"/>
                    <a:pt x="7031" y="3310"/>
                  </a:cubicBezTo>
                  <a:cubicBezTo>
                    <a:pt x="7192" y="3149"/>
                    <a:pt x="7320" y="2956"/>
                    <a:pt x="7433" y="2683"/>
                  </a:cubicBezTo>
                  <a:cubicBezTo>
                    <a:pt x="7481" y="2619"/>
                    <a:pt x="7497" y="2522"/>
                    <a:pt x="7530" y="2442"/>
                  </a:cubicBezTo>
                  <a:cubicBezTo>
                    <a:pt x="7578" y="2345"/>
                    <a:pt x="7594" y="2249"/>
                    <a:pt x="7642" y="2152"/>
                  </a:cubicBezTo>
                  <a:cubicBezTo>
                    <a:pt x="7658" y="2088"/>
                    <a:pt x="7674" y="2023"/>
                    <a:pt x="7674" y="1943"/>
                  </a:cubicBezTo>
                  <a:cubicBezTo>
                    <a:pt x="7739" y="1702"/>
                    <a:pt x="7803" y="1300"/>
                    <a:pt x="7674" y="962"/>
                  </a:cubicBezTo>
                  <a:cubicBezTo>
                    <a:pt x="7642" y="881"/>
                    <a:pt x="7594" y="801"/>
                    <a:pt x="7562" y="736"/>
                  </a:cubicBezTo>
                  <a:cubicBezTo>
                    <a:pt x="7514" y="672"/>
                    <a:pt x="7481" y="640"/>
                    <a:pt x="7417" y="608"/>
                  </a:cubicBezTo>
                  <a:cubicBezTo>
                    <a:pt x="7272" y="495"/>
                    <a:pt x="7111" y="463"/>
                    <a:pt x="6918" y="463"/>
                  </a:cubicBezTo>
                  <a:lnTo>
                    <a:pt x="6886" y="463"/>
                  </a:lnTo>
                  <a:cubicBezTo>
                    <a:pt x="6532" y="463"/>
                    <a:pt x="6291" y="785"/>
                    <a:pt x="6066" y="1058"/>
                  </a:cubicBezTo>
                  <a:cubicBezTo>
                    <a:pt x="5905" y="1267"/>
                    <a:pt x="5728" y="1493"/>
                    <a:pt x="5567" y="1493"/>
                  </a:cubicBezTo>
                  <a:cubicBezTo>
                    <a:pt x="5503" y="1493"/>
                    <a:pt x="5422" y="1460"/>
                    <a:pt x="5326" y="1380"/>
                  </a:cubicBezTo>
                  <a:cubicBezTo>
                    <a:pt x="5310" y="1364"/>
                    <a:pt x="5261" y="1348"/>
                    <a:pt x="5245" y="1300"/>
                  </a:cubicBezTo>
                  <a:cubicBezTo>
                    <a:pt x="5165" y="1219"/>
                    <a:pt x="5101" y="1090"/>
                    <a:pt x="5068" y="930"/>
                  </a:cubicBezTo>
                  <a:cubicBezTo>
                    <a:pt x="5036" y="881"/>
                    <a:pt x="5036" y="849"/>
                    <a:pt x="5036" y="801"/>
                  </a:cubicBezTo>
                  <a:cubicBezTo>
                    <a:pt x="4956" y="479"/>
                    <a:pt x="4875" y="93"/>
                    <a:pt x="4473" y="13"/>
                  </a:cubicBezTo>
                  <a:cubicBezTo>
                    <a:pt x="4428" y="5"/>
                    <a:pt x="4383" y="1"/>
                    <a:pt x="43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7630111" y="1112830"/>
              <a:ext cx="117942" cy="86941"/>
            </a:xfrm>
            <a:custGeom>
              <a:avLst/>
              <a:gdLst/>
              <a:ahLst/>
              <a:cxnLst/>
              <a:rect l="l" t="t" r="r" b="b"/>
              <a:pathLst>
                <a:path w="2511" h="1851" extrusionOk="0">
                  <a:moveTo>
                    <a:pt x="258" y="1"/>
                  </a:moveTo>
                  <a:lnTo>
                    <a:pt x="1" y="1851"/>
                  </a:lnTo>
                  <a:lnTo>
                    <a:pt x="1626" y="1481"/>
                  </a:lnTo>
                  <a:lnTo>
                    <a:pt x="2414" y="1304"/>
                  </a:lnTo>
                  <a:cubicBezTo>
                    <a:pt x="2494" y="1288"/>
                    <a:pt x="2510" y="1207"/>
                    <a:pt x="2446" y="1175"/>
                  </a:cubicBezTo>
                  <a:lnTo>
                    <a:pt x="2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8129590" y="1101510"/>
              <a:ext cx="118646" cy="86941"/>
            </a:xfrm>
            <a:custGeom>
              <a:avLst/>
              <a:gdLst/>
              <a:ahLst/>
              <a:cxnLst/>
              <a:rect l="l" t="t" r="r" b="b"/>
              <a:pathLst>
                <a:path w="2526" h="1851" extrusionOk="0">
                  <a:moveTo>
                    <a:pt x="274" y="0"/>
                  </a:moveTo>
                  <a:lnTo>
                    <a:pt x="0" y="1850"/>
                  </a:lnTo>
                  <a:lnTo>
                    <a:pt x="0" y="1850"/>
                  </a:lnTo>
                  <a:lnTo>
                    <a:pt x="1641" y="1496"/>
                  </a:lnTo>
                  <a:lnTo>
                    <a:pt x="2413" y="1303"/>
                  </a:lnTo>
                  <a:cubicBezTo>
                    <a:pt x="2526" y="1287"/>
                    <a:pt x="2526" y="1191"/>
                    <a:pt x="2461" y="1175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7169946" y="1242044"/>
              <a:ext cx="117190" cy="86941"/>
            </a:xfrm>
            <a:custGeom>
              <a:avLst/>
              <a:gdLst/>
              <a:ahLst/>
              <a:cxnLst/>
              <a:rect l="l" t="t" r="r" b="b"/>
              <a:pathLst>
                <a:path w="2495" h="1851" extrusionOk="0">
                  <a:moveTo>
                    <a:pt x="274" y="1"/>
                  </a:moveTo>
                  <a:lnTo>
                    <a:pt x="1" y="1850"/>
                  </a:lnTo>
                  <a:lnTo>
                    <a:pt x="1642" y="1497"/>
                  </a:lnTo>
                  <a:lnTo>
                    <a:pt x="2414" y="1320"/>
                  </a:lnTo>
                  <a:cubicBezTo>
                    <a:pt x="2478" y="1287"/>
                    <a:pt x="2494" y="1207"/>
                    <a:pt x="2446" y="1175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7482014" y="753180"/>
              <a:ext cx="117190" cy="86941"/>
            </a:xfrm>
            <a:custGeom>
              <a:avLst/>
              <a:gdLst/>
              <a:ahLst/>
              <a:cxnLst/>
              <a:rect l="l" t="t" r="r" b="b"/>
              <a:pathLst>
                <a:path w="2495" h="1851" extrusionOk="0">
                  <a:moveTo>
                    <a:pt x="258" y="0"/>
                  </a:moveTo>
                  <a:lnTo>
                    <a:pt x="1" y="1850"/>
                  </a:lnTo>
                  <a:lnTo>
                    <a:pt x="1626" y="1480"/>
                  </a:lnTo>
                  <a:lnTo>
                    <a:pt x="2414" y="1303"/>
                  </a:lnTo>
                  <a:cubicBezTo>
                    <a:pt x="2478" y="1287"/>
                    <a:pt x="2494" y="1207"/>
                    <a:pt x="2430" y="1159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7596856" y="1105268"/>
              <a:ext cx="158007" cy="278109"/>
            </a:xfrm>
            <a:custGeom>
              <a:avLst/>
              <a:gdLst/>
              <a:ahLst/>
              <a:cxnLst/>
              <a:rect l="l" t="t" r="r" b="b"/>
              <a:pathLst>
                <a:path w="3364" h="5921" extrusionOk="0">
                  <a:moveTo>
                    <a:pt x="1111" y="403"/>
                  </a:moveTo>
                  <a:lnTo>
                    <a:pt x="2897" y="1368"/>
                  </a:lnTo>
                  <a:lnTo>
                    <a:pt x="918" y="1819"/>
                  </a:lnTo>
                  <a:lnTo>
                    <a:pt x="1111" y="403"/>
                  </a:lnTo>
                  <a:close/>
                  <a:moveTo>
                    <a:pt x="870" y="1"/>
                  </a:moveTo>
                  <a:cubicBezTo>
                    <a:pt x="854" y="1"/>
                    <a:pt x="854" y="17"/>
                    <a:pt x="821" y="17"/>
                  </a:cubicBezTo>
                  <a:lnTo>
                    <a:pt x="805" y="49"/>
                  </a:lnTo>
                  <a:cubicBezTo>
                    <a:pt x="789" y="65"/>
                    <a:pt x="789" y="81"/>
                    <a:pt x="789" y="97"/>
                  </a:cubicBezTo>
                  <a:lnTo>
                    <a:pt x="709" y="741"/>
                  </a:lnTo>
                  <a:lnTo>
                    <a:pt x="17" y="5728"/>
                  </a:lnTo>
                  <a:cubicBezTo>
                    <a:pt x="1" y="5808"/>
                    <a:pt x="65" y="5889"/>
                    <a:pt x="162" y="5921"/>
                  </a:cubicBezTo>
                  <a:lnTo>
                    <a:pt x="178" y="5921"/>
                  </a:lnTo>
                  <a:cubicBezTo>
                    <a:pt x="258" y="5921"/>
                    <a:pt x="323" y="5856"/>
                    <a:pt x="339" y="5776"/>
                  </a:cubicBezTo>
                  <a:lnTo>
                    <a:pt x="854" y="2092"/>
                  </a:lnTo>
                  <a:lnTo>
                    <a:pt x="3154" y="1593"/>
                  </a:lnTo>
                  <a:cubicBezTo>
                    <a:pt x="3267" y="1577"/>
                    <a:pt x="3315" y="1497"/>
                    <a:pt x="3347" y="1384"/>
                  </a:cubicBezTo>
                  <a:cubicBezTo>
                    <a:pt x="3363" y="1336"/>
                    <a:pt x="3331" y="1256"/>
                    <a:pt x="3218" y="1191"/>
                  </a:cubicBezTo>
                  <a:lnTo>
                    <a:pt x="1031" y="17"/>
                  </a:lnTo>
                  <a:lnTo>
                    <a:pt x="1014" y="17"/>
                  </a:lnTo>
                  <a:cubicBezTo>
                    <a:pt x="998" y="17"/>
                    <a:pt x="998" y="1"/>
                    <a:pt x="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8096335" y="1093948"/>
              <a:ext cx="159463" cy="280364"/>
            </a:xfrm>
            <a:custGeom>
              <a:avLst/>
              <a:gdLst/>
              <a:ahLst/>
              <a:cxnLst/>
              <a:rect l="l" t="t" r="r" b="b"/>
              <a:pathLst>
                <a:path w="3395" h="5969" extrusionOk="0">
                  <a:moveTo>
                    <a:pt x="1110" y="387"/>
                  </a:moveTo>
                  <a:lnTo>
                    <a:pt x="2912" y="1352"/>
                  </a:lnTo>
                  <a:lnTo>
                    <a:pt x="917" y="1786"/>
                  </a:lnTo>
                  <a:lnTo>
                    <a:pt x="1110" y="387"/>
                  </a:lnTo>
                  <a:close/>
                  <a:moveTo>
                    <a:pt x="949" y="1"/>
                  </a:moveTo>
                  <a:cubicBezTo>
                    <a:pt x="933" y="1"/>
                    <a:pt x="917" y="1"/>
                    <a:pt x="917" y="17"/>
                  </a:cubicBezTo>
                  <a:lnTo>
                    <a:pt x="885" y="17"/>
                  </a:lnTo>
                  <a:cubicBezTo>
                    <a:pt x="869" y="17"/>
                    <a:pt x="869" y="49"/>
                    <a:pt x="853" y="65"/>
                  </a:cubicBezTo>
                  <a:lnTo>
                    <a:pt x="837" y="81"/>
                  </a:lnTo>
                  <a:cubicBezTo>
                    <a:pt x="805" y="97"/>
                    <a:pt x="805" y="129"/>
                    <a:pt x="805" y="145"/>
                  </a:cubicBezTo>
                  <a:lnTo>
                    <a:pt x="547" y="1995"/>
                  </a:lnTo>
                  <a:lnTo>
                    <a:pt x="33" y="5792"/>
                  </a:lnTo>
                  <a:cubicBezTo>
                    <a:pt x="0" y="5872"/>
                    <a:pt x="65" y="5953"/>
                    <a:pt x="161" y="5969"/>
                  </a:cubicBezTo>
                  <a:lnTo>
                    <a:pt x="193" y="5969"/>
                  </a:lnTo>
                  <a:cubicBezTo>
                    <a:pt x="274" y="5969"/>
                    <a:pt x="322" y="5904"/>
                    <a:pt x="354" y="5840"/>
                  </a:cubicBezTo>
                  <a:lnTo>
                    <a:pt x="853" y="2156"/>
                  </a:lnTo>
                  <a:lnTo>
                    <a:pt x="3169" y="1657"/>
                  </a:lnTo>
                  <a:cubicBezTo>
                    <a:pt x="3266" y="1625"/>
                    <a:pt x="3330" y="1545"/>
                    <a:pt x="3346" y="1448"/>
                  </a:cubicBezTo>
                  <a:cubicBezTo>
                    <a:pt x="3395" y="1336"/>
                    <a:pt x="3330" y="1223"/>
                    <a:pt x="3250" y="1191"/>
                  </a:cubicBezTo>
                  <a:lnTo>
                    <a:pt x="1062" y="17"/>
                  </a:lnTo>
                  <a:lnTo>
                    <a:pt x="1030" y="17"/>
                  </a:lnTo>
                  <a:cubicBezTo>
                    <a:pt x="1014" y="17"/>
                    <a:pt x="1014" y="1"/>
                    <a:pt x="9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7136738" y="1235985"/>
              <a:ext cx="157960" cy="279612"/>
            </a:xfrm>
            <a:custGeom>
              <a:avLst/>
              <a:gdLst/>
              <a:ahLst/>
              <a:cxnLst/>
              <a:rect l="l" t="t" r="r" b="b"/>
              <a:pathLst>
                <a:path w="3363" h="5953" extrusionOk="0">
                  <a:moveTo>
                    <a:pt x="1110" y="403"/>
                  </a:moveTo>
                  <a:lnTo>
                    <a:pt x="2896" y="1368"/>
                  </a:lnTo>
                  <a:lnTo>
                    <a:pt x="917" y="1786"/>
                  </a:lnTo>
                  <a:lnTo>
                    <a:pt x="1062" y="773"/>
                  </a:lnTo>
                  <a:lnTo>
                    <a:pt x="1110" y="403"/>
                  </a:lnTo>
                  <a:close/>
                  <a:moveTo>
                    <a:pt x="869" y="1"/>
                  </a:moveTo>
                  <a:cubicBezTo>
                    <a:pt x="853" y="1"/>
                    <a:pt x="853" y="17"/>
                    <a:pt x="837" y="33"/>
                  </a:cubicBezTo>
                  <a:cubicBezTo>
                    <a:pt x="837" y="33"/>
                    <a:pt x="804" y="33"/>
                    <a:pt x="804" y="49"/>
                  </a:cubicBezTo>
                  <a:cubicBezTo>
                    <a:pt x="788" y="81"/>
                    <a:pt x="788" y="97"/>
                    <a:pt x="788" y="113"/>
                  </a:cubicBezTo>
                  <a:lnTo>
                    <a:pt x="644" y="1223"/>
                  </a:lnTo>
                  <a:lnTo>
                    <a:pt x="32" y="5760"/>
                  </a:lnTo>
                  <a:cubicBezTo>
                    <a:pt x="0" y="5840"/>
                    <a:pt x="64" y="5921"/>
                    <a:pt x="161" y="5953"/>
                  </a:cubicBezTo>
                  <a:lnTo>
                    <a:pt x="193" y="5953"/>
                  </a:lnTo>
                  <a:cubicBezTo>
                    <a:pt x="274" y="5953"/>
                    <a:pt x="322" y="5889"/>
                    <a:pt x="354" y="5808"/>
                  </a:cubicBezTo>
                  <a:lnTo>
                    <a:pt x="853" y="2124"/>
                  </a:lnTo>
                  <a:lnTo>
                    <a:pt x="3169" y="1626"/>
                  </a:lnTo>
                  <a:cubicBezTo>
                    <a:pt x="3266" y="1609"/>
                    <a:pt x="3330" y="1529"/>
                    <a:pt x="3346" y="1416"/>
                  </a:cubicBezTo>
                  <a:cubicBezTo>
                    <a:pt x="3362" y="1304"/>
                    <a:pt x="3330" y="1223"/>
                    <a:pt x="3234" y="1175"/>
                  </a:cubicBezTo>
                  <a:lnTo>
                    <a:pt x="1030" y="17"/>
                  </a:lnTo>
                  <a:lnTo>
                    <a:pt x="1014" y="17"/>
                  </a:lnTo>
                  <a:cubicBezTo>
                    <a:pt x="997" y="17"/>
                    <a:pt x="997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7448008" y="745618"/>
              <a:ext cx="158759" cy="279612"/>
            </a:xfrm>
            <a:custGeom>
              <a:avLst/>
              <a:gdLst/>
              <a:ahLst/>
              <a:cxnLst/>
              <a:rect l="l" t="t" r="r" b="b"/>
              <a:pathLst>
                <a:path w="3380" h="5953" extrusionOk="0">
                  <a:moveTo>
                    <a:pt x="1095" y="403"/>
                  </a:moveTo>
                  <a:lnTo>
                    <a:pt x="2896" y="1368"/>
                  </a:lnTo>
                  <a:lnTo>
                    <a:pt x="918" y="1786"/>
                  </a:lnTo>
                  <a:lnTo>
                    <a:pt x="982" y="1287"/>
                  </a:lnTo>
                  <a:lnTo>
                    <a:pt x="1095" y="403"/>
                  </a:lnTo>
                  <a:close/>
                  <a:moveTo>
                    <a:pt x="934" y="1"/>
                  </a:moveTo>
                  <a:cubicBezTo>
                    <a:pt x="918" y="1"/>
                    <a:pt x="918" y="1"/>
                    <a:pt x="902" y="17"/>
                  </a:cubicBezTo>
                  <a:lnTo>
                    <a:pt x="886" y="17"/>
                  </a:lnTo>
                  <a:cubicBezTo>
                    <a:pt x="853" y="17"/>
                    <a:pt x="853" y="33"/>
                    <a:pt x="837" y="65"/>
                  </a:cubicBezTo>
                  <a:lnTo>
                    <a:pt x="821" y="81"/>
                  </a:lnTo>
                  <a:cubicBezTo>
                    <a:pt x="805" y="97"/>
                    <a:pt x="805" y="113"/>
                    <a:pt x="805" y="145"/>
                  </a:cubicBezTo>
                  <a:lnTo>
                    <a:pt x="725" y="676"/>
                  </a:lnTo>
                  <a:lnTo>
                    <a:pt x="17" y="5776"/>
                  </a:lnTo>
                  <a:cubicBezTo>
                    <a:pt x="1" y="5856"/>
                    <a:pt x="49" y="5937"/>
                    <a:pt x="162" y="5953"/>
                  </a:cubicBezTo>
                  <a:lnTo>
                    <a:pt x="178" y="5953"/>
                  </a:lnTo>
                  <a:cubicBezTo>
                    <a:pt x="258" y="5953"/>
                    <a:pt x="323" y="5888"/>
                    <a:pt x="339" y="5808"/>
                  </a:cubicBezTo>
                  <a:lnTo>
                    <a:pt x="837" y="2124"/>
                  </a:lnTo>
                  <a:lnTo>
                    <a:pt x="3154" y="1625"/>
                  </a:lnTo>
                  <a:cubicBezTo>
                    <a:pt x="3283" y="1577"/>
                    <a:pt x="3363" y="1513"/>
                    <a:pt x="3363" y="1432"/>
                  </a:cubicBezTo>
                  <a:cubicBezTo>
                    <a:pt x="3379" y="1320"/>
                    <a:pt x="3315" y="1239"/>
                    <a:pt x="3234" y="1191"/>
                  </a:cubicBezTo>
                  <a:lnTo>
                    <a:pt x="1047" y="17"/>
                  </a:lnTo>
                  <a:lnTo>
                    <a:pt x="1030" y="17"/>
                  </a:lnTo>
                  <a:cubicBezTo>
                    <a:pt x="998" y="17"/>
                    <a:pt x="998" y="1"/>
                    <a:pt x="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8229307" y="527255"/>
              <a:ext cx="287926" cy="348376"/>
            </a:xfrm>
            <a:custGeom>
              <a:avLst/>
              <a:gdLst/>
              <a:ahLst/>
              <a:cxnLst/>
              <a:rect l="l" t="t" r="r" b="b"/>
              <a:pathLst>
                <a:path w="6130" h="7417" extrusionOk="0">
                  <a:moveTo>
                    <a:pt x="1127" y="0"/>
                  </a:moveTo>
                  <a:lnTo>
                    <a:pt x="1014" y="1030"/>
                  </a:lnTo>
                  <a:lnTo>
                    <a:pt x="1" y="853"/>
                  </a:lnTo>
                  <a:lnTo>
                    <a:pt x="5004" y="7416"/>
                  </a:lnTo>
                  <a:lnTo>
                    <a:pt x="5100" y="6403"/>
                  </a:lnTo>
                  <a:lnTo>
                    <a:pt x="6130" y="6580"/>
                  </a:lnTo>
                  <a:cubicBezTo>
                    <a:pt x="5583" y="5856"/>
                    <a:pt x="4923" y="4987"/>
                    <a:pt x="4199" y="4070"/>
                  </a:cubicBezTo>
                  <a:cubicBezTo>
                    <a:pt x="3218" y="2751"/>
                    <a:pt x="2108" y="1303"/>
                    <a:pt x="1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6549613" y="333081"/>
              <a:ext cx="348376" cy="287175"/>
            </a:xfrm>
            <a:custGeom>
              <a:avLst/>
              <a:gdLst/>
              <a:ahLst/>
              <a:cxnLst/>
              <a:rect l="l" t="t" r="r" b="b"/>
              <a:pathLst>
                <a:path w="7417" h="6114" extrusionOk="0">
                  <a:moveTo>
                    <a:pt x="6596" y="0"/>
                  </a:moveTo>
                  <a:cubicBezTo>
                    <a:pt x="5293" y="998"/>
                    <a:pt x="3845" y="2091"/>
                    <a:pt x="2542" y="3073"/>
                  </a:cubicBezTo>
                  <a:cubicBezTo>
                    <a:pt x="1593" y="3781"/>
                    <a:pt x="725" y="4440"/>
                    <a:pt x="1" y="4987"/>
                  </a:cubicBezTo>
                  <a:lnTo>
                    <a:pt x="1030" y="5084"/>
                  </a:lnTo>
                  <a:lnTo>
                    <a:pt x="853" y="6113"/>
                  </a:lnTo>
                  <a:lnTo>
                    <a:pt x="7417" y="1094"/>
                  </a:lnTo>
                  <a:lnTo>
                    <a:pt x="6403" y="998"/>
                  </a:lnTo>
                  <a:lnTo>
                    <a:pt x="65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8220242" y="519411"/>
              <a:ext cx="304553" cy="365286"/>
            </a:xfrm>
            <a:custGeom>
              <a:avLst/>
              <a:gdLst/>
              <a:ahLst/>
              <a:cxnLst/>
              <a:rect l="l" t="t" r="r" b="b"/>
              <a:pathLst>
                <a:path w="6484" h="7777" extrusionOk="0">
                  <a:moveTo>
                    <a:pt x="1416" y="570"/>
                  </a:moveTo>
                  <a:lnTo>
                    <a:pt x="5937" y="6522"/>
                  </a:lnTo>
                  <a:lnTo>
                    <a:pt x="5309" y="6425"/>
                  </a:lnTo>
                  <a:cubicBezTo>
                    <a:pt x="5277" y="6425"/>
                    <a:pt x="5229" y="6425"/>
                    <a:pt x="5197" y="6441"/>
                  </a:cubicBezTo>
                  <a:cubicBezTo>
                    <a:pt x="5148" y="6457"/>
                    <a:pt x="5132" y="6506"/>
                    <a:pt x="5132" y="6538"/>
                  </a:cubicBezTo>
                  <a:lnTo>
                    <a:pt x="5068" y="7181"/>
                  </a:lnTo>
                  <a:lnTo>
                    <a:pt x="548" y="1229"/>
                  </a:lnTo>
                  <a:lnTo>
                    <a:pt x="548" y="1229"/>
                  </a:lnTo>
                  <a:lnTo>
                    <a:pt x="1175" y="1342"/>
                  </a:lnTo>
                  <a:cubicBezTo>
                    <a:pt x="1207" y="1342"/>
                    <a:pt x="1255" y="1342"/>
                    <a:pt x="1288" y="1310"/>
                  </a:cubicBezTo>
                  <a:cubicBezTo>
                    <a:pt x="1336" y="1294"/>
                    <a:pt x="1352" y="1245"/>
                    <a:pt x="1352" y="1213"/>
                  </a:cubicBezTo>
                  <a:lnTo>
                    <a:pt x="1416" y="570"/>
                  </a:lnTo>
                  <a:close/>
                  <a:moveTo>
                    <a:pt x="1317" y="1"/>
                  </a:moveTo>
                  <a:cubicBezTo>
                    <a:pt x="1302" y="1"/>
                    <a:pt x="1287" y="3"/>
                    <a:pt x="1271" y="7"/>
                  </a:cubicBezTo>
                  <a:cubicBezTo>
                    <a:pt x="1207" y="23"/>
                    <a:pt x="1175" y="87"/>
                    <a:pt x="1159" y="151"/>
                  </a:cubicBezTo>
                  <a:lnTo>
                    <a:pt x="1078" y="1020"/>
                  </a:lnTo>
                  <a:lnTo>
                    <a:pt x="210" y="875"/>
                  </a:lnTo>
                  <a:cubicBezTo>
                    <a:pt x="199" y="872"/>
                    <a:pt x="188" y="871"/>
                    <a:pt x="177" y="871"/>
                  </a:cubicBezTo>
                  <a:cubicBezTo>
                    <a:pt x="124" y="871"/>
                    <a:pt x="76" y="902"/>
                    <a:pt x="49" y="956"/>
                  </a:cubicBezTo>
                  <a:cubicBezTo>
                    <a:pt x="1" y="1020"/>
                    <a:pt x="33" y="1068"/>
                    <a:pt x="49" y="1133"/>
                  </a:cubicBezTo>
                  <a:lnTo>
                    <a:pt x="5052" y="7712"/>
                  </a:lnTo>
                  <a:cubicBezTo>
                    <a:pt x="5068" y="7744"/>
                    <a:pt x="5132" y="7776"/>
                    <a:pt x="5181" y="7776"/>
                  </a:cubicBezTo>
                  <a:lnTo>
                    <a:pt x="5213" y="7776"/>
                  </a:lnTo>
                  <a:cubicBezTo>
                    <a:pt x="5277" y="7744"/>
                    <a:pt x="5309" y="7696"/>
                    <a:pt x="5341" y="7632"/>
                  </a:cubicBezTo>
                  <a:lnTo>
                    <a:pt x="5422" y="6763"/>
                  </a:lnTo>
                  <a:lnTo>
                    <a:pt x="6274" y="6908"/>
                  </a:lnTo>
                  <a:cubicBezTo>
                    <a:pt x="6339" y="6908"/>
                    <a:pt x="6403" y="6876"/>
                    <a:pt x="6435" y="6827"/>
                  </a:cubicBezTo>
                  <a:cubicBezTo>
                    <a:pt x="6484" y="6763"/>
                    <a:pt x="6484" y="6699"/>
                    <a:pt x="6435" y="6650"/>
                  </a:cubicBezTo>
                  <a:lnTo>
                    <a:pt x="1432" y="71"/>
                  </a:lnTo>
                  <a:cubicBezTo>
                    <a:pt x="1408" y="22"/>
                    <a:pt x="1364" y="1"/>
                    <a:pt x="1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6542051" y="325049"/>
              <a:ext cx="366507" cy="302722"/>
            </a:xfrm>
            <a:custGeom>
              <a:avLst/>
              <a:gdLst/>
              <a:ahLst/>
              <a:cxnLst/>
              <a:rect l="l" t="t" r="r" b="b"/>
              <a:pathLst>
                <a:path w="7803" h="6445" extrusionOk="0">
                  <a:moveTo>
                    <a:pt x="6532" y="525"/>
                  </a:moveTo>
                  <a:lnTo>
                    <a:pt x="6436" y="1152"/>
                  </a:lnTo>
                  <a:cubicBezTo>
                    <a:pt x="6436" y="1185"/>
                    <a:pt x="6436" y="1233"/>
                    <a:pt x="6452" y="1265"/>
                  </a:cubicBezTo>
                  <a:cubicBezTo>
                    <a:pt x="6484" y="1313"/>
                    <a:pt x="6516" y="1329"/>
                    <a:pt x="6564" y="1329"/>
                  </a:cubicBezTo>
                  <a:lnTo>
                    <a:pt x="7208" y="1394"/>
                  </a:lnTo>
                  <a:lnTo>
                    <a:pt x="1256" y="5914"/>
                  </a:lnTo>
                  <a:lnTo>
                    <a:pt x="1352" y="5287"/>
                  </a:lnTo>
                  <a:cubicBezTo>
                    <a:pt x="1352" y="5255"/>
                    <a:pt x="1352" y="5206"/>
                    <a:pt x="1336" y="5174"/>
                  </a:cubicBezTo>
                  <a:cubicBezTo>
                    <a:pt x="1304" y="5126"/>
                    <a:pt x="1272" y="5110"/>
                    <a:pt x="1223" y="5110"/>
                  </a:cubicBezTo>
                  <a:lnTo>
                    <a:pt x="580" y="5045"/>
                  </a:lnTo>
                  <a:lnTo>
                    <a:pt x="6532" y="525"/>
                  </a:lnTo>
                  <a:close/>
                  <a:moveTo>
                    <a:pt x="6747" y="1"/>
                  </a:moveTo>
                  <a:cubicBezTo>
                    <a:pt x="6709" y="1"/>
                    <a:pt x="6674" y="17"/>
                    <a:pt x="6645" y="26"/>
                  </a:cubicBezTo>
                  <a:lnTo>
                    <a:pt x="81" y="5029"/>
                  </a:lnTo>
                  <a:cubicBezTo>
                    <a:pt x="17" y="5078"/>
                    <a:pt x="1" y="5126"/>
                    <a:pt x="17" y="5190"/>
                  </a:cubicBezTo>
                  <a:cubicBezTo>
                    <a:pt x="49" y="5255"/>
                    <a:pt x="97" y="5287"/>
                    <a:pt x="162" y="5319"/>
                  </a:cubicBezTo>
                  <a:lnTo>
                    <a:pt x="1030" y="5399"/>
                  </a:lnTo>
                  <a:lnTo>
                    <a:pt x="886" y="6252"/>
                  </a:lnTo>
                  <a:cubicBezTo>
                    <a:pt x="869" y="6316"/>
                    <a:pt x="902" y="6381"/>
                    <a:pt x="966" y="6413"/>
                  </a:cubicBezTo>
                  <a:cubicBezTo>
                    <a:pt x="982" y="6445"/>
                    <a:pt x="1030" y="6445"/>
                    <a:pt x="1046" y="6445"/>
                  </a:cubicBezTo>
                  <a:cubicBezTo>
                    <a:pt x="1079" y="6445"/>
                    <a:pt x="1111" y="6413"/>
                    <a:pt x="1143" y="6397"/>
                  </a:cubicBezTo>
                  <a:lnTo>
                    <a:pt x="7722" y="1394"/>
                  </a:lnTo>
                  <a:cubicBezTo>
                    <a:pt x="7787" y="1345"/>
                    <a:pt x="7803" y="1297"/>
                    <a:pt x="7787" y="1233"/>
                  </a:cubicBezTo>
                  <a:cubicBezTo>
                    <a:pt x="7739" y="1169"/>
                    <a:pt x="7690" y="1136"/>
                    <a:pt x="7626" y="1136"/>
                  </a:cubicBezTo>
                  <a:lnTo>
                    <a:pt x="6757" y="1056"/>
                  </a:lnTo>
                  <a:lnTo>
                    <a:pt x="6902" y="187"/>
                  </a:lnTo>
                  <a:cubicBezTo>
                    <a:pt x="6918" y="123"/>
                    <a:pt x="6870" y="59"/>
                    <a:pt x="6822" y="26"/>
                  </a:cubicBezTo>
                  <a:cubicBezTo>
                    <a:pt x="6796" y="7"/>
                    <a:pt x="6771" y="1"/>
                    <a:pt x="67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33"/>
          <p:cNvGrpSpPr/>
          <p:nvPr/>
        </p:nvGrpSpPr>
        <p:grpSpPr>
          <a:xfrm>
            <a:off x="633959" y="4125910"/>
            <a:ext cx="1700126" cy="424797"/>
            <a:chOff x="633959" y="4125910"/>
            <a:chExt cx="1700126" cy="424797"/>
          </a:xfrm>
        </p:grpSpPr>
        <p:grpSp>
          <p:nvGrpSpPr>
            <p:cNvPr id="1054" name="Google Shape;1054;p33"/>
            <p:cNvGrpSpPr/>
            <p:nvPr/>
          </p:nvGrpSpPr>
          <p:grpSpPr>
            <a:xfrm>
              <a:off x="1594307" y="4125910"/>
              <a:ext cx="739778" cy="424797"/>
              <a:chOff x="1594307" y="4125910"/>
              <a:chExt cx="739778" cy="424797"/>
            </a:xfrm>
          </p:grpSpPr>
          <p:sp>
            <p:nvSpPr>
              <p:cNvPr id="1055" name="Google Shape;1055;p33"/>
              <p:cNvSpPr/>
              <p:nvPr/>
            </p:nvSpPr>
            <p:spPr>
              <a:xfrm>
                <a:off x="1598816" y="4132768"/>
                <a:ext cx="730524" cy="409860"/>
              </a:xfrm>
              <a:custGeom>
                <a:avLst/>
                <a:gdLst/>
                <a:ahLst/>
                <a:cxnLst/>
                <a:rect l="l" t="t" r="r" b="b"/>
                <a:pathLst>
                  <a:path w="15553" h="8726" extrusionOk="0">
                    <a:moveTo>
                      <a:pt x="15191" y="1"/>
                    </a:moveTo>
                    <a:cubicBezTo>
                      <a:pt x="15184" y="1"/>
                      <a:pt x="15178" y="1"/>
                      <a:pt x="15171" y="1"/>
                    </a:cubicBezTo>
                    <a:cubicBezTo>
                      <a:pt x="12597" y="371"/>
                      <a:pt x="2848" y="1674"/>
                      <a:pt x="290" y="2012"/>
                    </a:cubicBezTo>
                    <a:cubicBezTo>
                      <a:pt x="49" y="2044"/>
                      <a:pt x="1" y="2334"/>
                      <a:pt x="178" y="2479"/>
                    </a:cubicBezTo>
                    <a:cubicBezTo>
                      <a:pt x="660" y="2817"/>
                      <a:pt x="1256" y="3251"/>
                      <a:pt x="1770" y="3621"/>
                    </a:cubicBezTo>
                    <a:cubicBezTo>
                      <a:pt x="2269" y="3991"/>
                      <a:pt x="2655" y="4264"/>
                      <a:pt x="2655" y="4264"/>
                    </a:cubicBezTo>
                    <a:lnTo>
                      <a:pt x="3427" y="8511"/>
                    </a:lnTo>
                    <a:lnTo>
                      <a:pt x="3427" y="8527"/>
                    </a:lnTo>
                    <a:cubicBezTo>
                      <a:pt x="3476" y="8624"/>
                      <a:pt x="3540" y="8688"/>
                      <a:pt x="3620" y="8704"/>
                    </a:cubicBezTo>
                    <a:cubicBezTo>
                      <a:pt x="3654" y="8718"/>
                      <a:pt x="3690" y="8725"/>
                      <a:pt x="3725" y="8725"/>
                    </a:cubicBezTo>
                    <a:cubicBezTo>
                      <a:pt x="3775" y="8725"/>
                      <a:pt x="3824" y="8710"/>
                      <a:pt x="3862" y="8672"/>
                    </a:cubicBezTo>
                    <a:lnTo>
                      <a:pt x="5969" y="6935"/>
                    </a:lnTo>
                    <a:cubicBezTo>
                      <a:pt x="6009" y="6903"/>
                      <a:pt x="6058" y="6886"/>
                      <a:pt x="6110" y="6886"/>
                    </a:cubicBezTo>
                    <a:cubicBezTo>
                      <a:pt x="6162" y="6886"/>
                      <a:pt x="6218" y="6903"/>
                      <a:pt x="6275" y="6935"/>
                    </a:cubicBezTo>
                    <a:cubicBezTo>
                      <a:pt x="6307" y="6983"/>
                      <a:pt x="6371" y="7015"/>
                      <a:pt x="6436" y="7063"/>
                    </a:cubicBezTo>
                    <a:cubicBezTo>
                      <a:pt x="6934" y="7417"/>
                      <a:pt x="7900" y="8109"/>
                      <a:pt x="8398" y="8447"/>
                    </a:cubicBezTo>
                    <a:cubicBezTo>
                      <a:pt x="8461" y="8497"/>
                      <a:pt x="8536" y="8521"/>
                      <a:pt x="8614" y="8521"/>
                    </a:cubicBezTo>
                    <a:cubicBezTo>
                      <a:pt x="8733" y="8521"/>
                      <a:pt x="8857" y="8464"/>
                      <a:pt x="8945" y="8366"/>
                    </a:cubicBezTo>
                    <a:lnTo>
                      <a:pt x="15412" y="420"/>
                    </a:lnTo>
                    <a:cubicBezTo>
                      <a:pt x="15552" y="248"/>
                      <a:pt x="15405" y="1"/>
                      <a:pt x="15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3"/>
              <p:cNvSpPr/>
              <p:nvPr/>
            </p:nvSpPr>
            <p:spPr>
              <a:xfrm>
                <a:off x="1723522" y="4181758"/>
                <a:ext cx="465755" cy="359884"/>
              </a:xfrm>
              <a:custGeom>
                <a:avLst/>
                <a:gdLst/>
                <a:ahLst/>
                <a:cxnLst/>
                <a:rect l="l" t="t" r="r" b="b"/>
                <a:pathLst>
                  <a:path w="9916" h="7662" extrusionOk="0">
                    <a:moveTo>
                      <a:pt x="9701" y="1"/>
                    </a:moveTo>
                    <a:cubicBezTo>
                      <a:pt x="9691" y="1"/>
                      <a:pt x="9680" y="2"/>
                      <a:pt x="9668" y="4"/>
                    </a:cubicBezTo>
                    <a:lnTo>
                      <a:pt x="0" y="3189"/>
                    </a:lnTo>
                    <a:lnTo>
                      <a:pt x="772" y="7484"/>
                    </a:lnTo>
                    <a:cubicBezTo>
                      <a:pt x="821" y="7581"/>
                      <a:pt x="885" y="7645"/>
                      <a:pt x="965" y="7661"/>
                    </a:cubicBezTo>
                    <a:lnTo>
                      <a:pt x="2220" y="4750"/>
                    </a:lnTo>
                    <a:lnTo>
                      <a:pt x="2220" y="4734"/>
                    </a:lnTo>
                    <a:lnTo>
                      <a:pt x="9781" y="261"/>
                    </a:lnTo>
                    <a:cubicBezTo>
                      <a:pt x="9916" y="187"/>
                      <a:pt x="9842" y="1"/>
                      <a:pt x="97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3"/>
              <p:cNvSpPr/>
              <p:nvPr/>
            </p:nvSpPr>
            <p:spPr>
              <a:xfrm>
                <a:off x="1697078" y="4193265"/>
                <a:ext cx="315122" cy="63503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1352" extrusionOk="0">
                    <a:moveTo>
                      <a:pt x="6548" y="0"/>
                    </a:moveTo>
                    <a:cubicBezTo>
                      <a:pt x="5470" y="81"/>
                      <a:pt x="4376" y="226"/>
                      <a:pt x="3314" y="402"/>
                    </a:cubicBezTo>
                    <a:cubicBezTo>
                      <a:pt x="2252" y="579"/>
                      <a:pt x="1158" y="789"/>
                      <a:pt x="113" y="1046"/>
                    </a:cubicBezTo>
                    <a:cubicBezTo>
                      <a:pt x="32" y="1062"/>
                      <a:pt x="0" y="1126"/>
                      <a:pt x="0" y="1207"/>
                    </a:cubicBezTo>
                    <a:cubicBezTo>
                      <a:pt x="0" y="1287"/>
                      <a:pt x="81" y="1352"/>
                      <a:pt x="161" y="1352"/>
                    </a:cubicBezTo>
                    <a:cubicBezTo>
                      <a:pt x="1239" y="1271"/>
                      <a:pt x="2333" y="1126"/>
                      <a:pt x="3394" y="949"/>
                    </a:cubicBezTo>
                    <a:cubicBezTo>
                      <a:pt x="4456" y="772"/>
                      <a:pt x="5550" y="579"/>
                      <a:pt x="6596" y="306"/>
                    </a:cubicBezTo>
                    <a:cubicBezTo>
                      <a:pt x="6644" y="306"/>
                      <a:pt x="6708" y="242"/>
                      <a:pt x="6708" y="145"/>
                    </a:cubicBezTo>
                    <a:cubicBezTo>
                      <a:pt x="6692" y="65"/>
                      <a:pt x="6628" y="0"/>
                      <a:pt x="65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3"/>
              <p:cNvSpPr/>
              <p:nvPr/>
            </p:nvSpPr>
            <p:spPr>
              <a:xfrm>
                <a:off x="1594307" y="4125910"/>
                <a:ext cx="739778" cy="424797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9044" extrusionOk="0">
                    <a:moveTo>
                      <a:pt x="15267" y="260"/>
                    </a:moveTo>
                    <a:cubicBezTo>
                      <a:pt x="15331" y="260"/>
                      <a:pt x="15347" y="308"/>
                      <a:pt x="15379" y="308"/>
                    </a:cubicBezTo>
                    <a:cubicBezTo>
                      <a:pt x="15395" y="373"/>
                      <a:pt x="15412" y="437"/>
                      <a:pt x="15395" y="469"/>
                    </a:cubicBezTo>
                    <a:lnTo>
                      <a:pt x="8912" y="8400"/>
                    </a:lnTo>
                    <a:cubicBezTo>
                      <a:pt x="8867" y="8455"/>
                      <a:pt x="8795" y="8484"/>
                      <a:pt x="8724" y="8484"/>
                    </a:cubicBezTo>
                    <a:cubicBezTo>
                      <a:pt x="8670" y="8484"/>
                      <a:pt x="8616" y="8467"/>
                      <a:pt x="8575" y="8432"/>
                    </a:cubicBezTo>
                    <a:cubicBezTo>
                      <a:pt x="8237" y="8191"/>
                      <a:pt x="7674" y="7789"/>
                      <a:pt x="7191" y="7451"/>
                    </a:cubicBezTo>
                    <a:lnTo>
                      <a:pt x="6612" y="7016"/>
                    </a:lnTo>
                    <a:cubicBezTo>
                      <a:pt x="6548" y="6984"/>
                      <a:pt x="6483" y="6952"/>
                      <a:pt x="6451" y="6904"/>
                    </a:cubicBezTo>
                    <a:cubicBezTo>
                      <a:pt x="6382" y="6857"/>
                      <a:pt x="6293" y="6833"/>
                      <a:pt x="6204" y="6833"/>
                    </a:cubicBezTo>
                    <a:cubicBezTo>
                      <a:pt x="6108" y="6833"/>
                      <a:pt x="6012" y="6861"/>
                      <a:pt x="5936" y="6920"/>
                    </a:cubicBezTo>
                    <a:lnTo>
                      <a:pt x="4006" y="8512"/>
                    </a:lnTo>
                    <a:lnTo>
                      <a:pt x="5100" y="6003"/>
                    </a:lnTo>
                    <a:lnTo>
                      <a:pt x="12596" y="1547"/>
                    </a:lnTo>
                    <a:cubicBezTo>
                      <a:pt x="12741" y="1466"/>
                      <a:pt x="12773" y="1306"/>
                      <a:pt x="12725" y="1177"/>
                    </a:cubicBezTo>
                    <a:cubicBezTo>
                      <a:pt x="12675" y="1064"/>
                      <a:pt x="12566" y="1000"/>
                      <a:pt x="12452" y="1000"/>
                    </a:cubicBezTo>
                    <a:cubicBezTo>
                      <a:pt x="12420" y="1000"/>
                      <a:pt x="12387" y="1005"/>
                      <a:pt x="12355" y="1016"/>
                    </a:cubicBezTo>
                    <a:lnTo>
                      <a:pt x="2719" y="4169"/>
                    </a:lnTo>
                    <a:cubicBezTo>
                      <a:pt x="2606" y="4089"/>
                      <a:pt x="2381" y="3928"/>
                      <a:pt x="1947" y="3606"/>
                    </a:cubicBezTo>
                    <a:cubicBezTo>
                      <a:pt x="1577" y="3349"/>
                      <a:pt x="1143" y="3027"/>
                      <a:pt x="756" y="2737"/>
                    </a:cubicBezTo>
                    <a:lnTo>
                      <a:pt x="354" y="2464"/>
                    </a:lnTo>
                    <a:cubicBezTo>
                      <a:pt x="306" y="2416"/>
                      <a:pt x="306" y="2383"/>
                      <a:pt x="306" y="2351"/>
                    </a:cubicBezTo>
                    <a:cubicBezTo>
                      <a:pt x="306" y="2335"/>
                      <a:pt x="338" y="2303"/>
                      <a:pt x="386" y="2271"/>
                    </a:cubicBezTo>
                    <a:cubicBezTo>
                      <a:pt x="2944" y="1933"/>
                      <a:pt x="12693" y="630"/>
                      <a:pt x="15267" y="260"/>
                    </a:cubicBezTo>
                    <a:close/>
                    <a:moveTo>
                      <a:pt x="12339" y="1370"/>
                    </a:moveTo>
                    <a:lnTo>
                      <a:pt x="4891" y="5778"/>
                    </a:lnTo>
                    <a:cubicBezTo>
                      <a:pt x="4875" y="5794"/>
                      <a:pt x="4826" y="5842"/>
                      <a:pt x="4826" y="5858"/>
                    </a:cubicBezTo>
                    <a:lnTo>
                      <a:pt x="3668" y="8529"/>
                    </a:lnTo>
                    <a:lnTo>
                      <a:pt x="2928" y="4475"/>
                    </a:lnTo>
                    <a:lnTo>
                      <a:pt x="12339" y="1370"/>
                    </a:lnTo>
                    <a:close/>
                    <a:moveTo>
                      <a:pt x="15307" y="1"/>
                    </a:moveTo>
                    <a:cubicBezTo>
                      <a:pt x="15294" y="1"/>
                      <a:pt x="15280" y="1"/>
                      <a:pt x="15267" y="3"/>
                    </a:cubicBezTo>
                    <a:cubicBezTo>
                      <a:pt x="12677" y="356"/>
                      <a:pt x="2944" y="1660"/>
                      <a:pt x="386" y="2013"/>
                    </a:cubicBezTo>
                    <a:cubicBezTo>
                      <a:pt x="226" y="2046"/>
                      <a:pt x="97" y="2158"/>
                      <a:pt x="49" y="2319"/>
                    </a:cubicBezTo>
                    <a:cubicBezTo>
                      <a:pt x="0" y="2480"/>
                      <a:pt x="65" y="2657"/>
                      <a:pt x="209" y="2737"/>
                    </a:cubicBezTo>
                    <a:lnTo>
                      <a:pt x="612" y="3027"/>
                    </a:lnTo>
                    <a:cubicBezTo>
                      <a:pt x="998" y="3300"/>
                      <a:pt x="1432" y="3622"/>
                      <a:pt x="1802" y="3896"/>
                    </a:cubicBezTo>
                    <a:cubicBezTo>
                      <a:pt x="2204" y="4185"/>
                      <a:pt x="2494" y="4410"/>
                      <a:pt x="2623" y="4491"/>
                    </a:cubicBezTo>
                    <a:lnTo>
                      <a:pt x="3411" y="8673"/>
                    </a:lnTo>
                    <a:lnTo>
                      <a:pt x="3411" y="8722"/>
                    </a:lnTo>
                    <a:lnTo>
                      <a:pt x="3411" y="8738"/>
                    </a:lnTo>
                    <a:cubicBezTo>
                      <a:pt x="3411" y="8754"/>
                      <a:pt x="3427" y="8770"/>
                      <a:pt x="3427" y="8802"/>
                    </a:cubicBezTo>
                    <a:cubicBezTo>
                      <a:pt x="3427" y="8818"/>
                      <a:pt x="3427" y="8818"/>
                      <a:pt x="3443" y="8834"/>
                    </a:cubicBezTo>
                    <a:cubicBezTo>
                      <a:pt x="3459" y="8850"/>
                      <a:pt x="3459" y="8882"/>
                      <a:pt x="3491" y="8899"/>
                    </a:cubicBezTo>
                    <a:lnTo>
                      <a:pt x="3507" y="8915"/>
                    </a:lnTo>
                    <a:cubicBezTo>
                      <a:pt x="3556" y="8963"/>
                      <a:pt x="3604" y="8995"/>
                      <a:pt x="3684" y="9011"/>
                    </a:cubicBezTo>
                    <a:lnTo>
                      <a:pt x="3733" y="9011"/>
                    </a:lnTo>
                    <a:cubicBezTo>
                      <a:pt x="3749" y="9011"/>
                      <a:pt x="3765" y="9043"/>
                      <a:pt x="3813" y="9043"/>
                    </a:cubicBezTo>
                    <a:cubicBezTo>
                      <a:pt x="3909" y="9043"/>
                      <a:pt x="3990" y="8995"/>
                      <a:pt x="4070" y="8931"/>
                    </a:cubicBezTo>
                    <a:lnTo>
                      <a:pt x="6178" y="7209"/>
                    </a:lnTo>
                    <a:cubicBezTo>
                      <a:pt x="6202" y="7201"/>
                      <a:pt x="6222" y="7197"/>
                      <a:pt x="6242" y="7197"/>
                    </a:cubicBezTo>
                    <a:cubicBezTo>
                      <a:pt x="6262" y="7197"/>
                      <a:pt x="6282" y="7201"/>
                      <a:pt x="6306" y="7209"/>
                    </a:cubicBezTo>
                    <a:cubicBezTo>
                      <a:pt x="6339" y="7242"/>
                      <a:pt x="6403" y="7290"/>
                      <a:pt x="6467" y="7322"/>
                    </a:cubicBezTo>
                    <a:lnTo>
                      <a:pt x="7046" y="7756"/>
                    </a:lnTo>
                    <a:cubicBezTo>
                      <a:pt x="7529" y="8094"/>
                      <a:pt x="8092" y="8496"/>
                      <a:pt x="8430" y="8738"/>
                    </a:cubicBezTo>
                    <a:cubicBezTo>
                      <a:pt x="8527" y="8803"/>
                      <a:pt x="8638" y="8833"/>
                      <a:pt x="8748" y="8833"/>
                    </a:cubicBezTo>
                    <a:cubicBezTo>
                      <a:pt x="8912" y="8833"/>
                      <a:pt x="9077" y="8766"/>
                      <a:pt x="9202" y="8641"/>
                    </a:cubicBezTo>
                    <a:lnTo>
                      <a:pt x="15669" y="694"/>
                    </a:lnTo>
                    <a:cubicBezTo>
                      <a:pt x="15733" y="533"/>
                      <a:pt x="15749" y="356"/>
                      <a:pt x="15669" y="212"/>
                    </a:cubicBezTo>
                    <a:cubicBezTo>
                      <a:pt x="15595" y="79"/>
                      <a:pt x="15454" y="1"/>
                      <a:pt x="153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9" name="Google Shape;1059;p33"/>
            <p:cNvGrpSpPr/>
            <p:nvPr/>
          </p:nvGrpSpPr>
          <p:grpSpPr>
            <a:xfrm>
              <a:off x="633959" y="4261090"/>
              <a:ext cx="1034420" cy="255611"/>
              <a:chOff x="633959" y="4261090"/>
              <a:chExt cx="1034420" cy="255611"/>
            </a:xfrm>
          </p:grpSpPr>
          <p:sp>
            <p:nvSpPr>
              <p:cNvPr id="1060" name="Google Shape;1060;p33"/>
              <p:cNvSpPr/>
              <p:nvPr/>
            </p:nvSpPr>
            <p:spPr>
              <a:xfrm>
                <a:off x="633959" y="4261090"/>
                <a:ext cx="30249" cy="3424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729" extrusionOk="0">
                    <a:moveTo>
                      <a:pt x="182" y="0"/>
                    </a:moveTo>
                    <a:cubicBezTo>
                      <a:pt x="148" y="0"/>
                      <a:pt x="112" y="8"/>
                      <a:pt x="80" y="20"/>
                    </a:cubicBezTo>
                    <a:cubicBezTo>
                      <a:pt x="0" y="68"/>
                      <a:pt x="0" y="165"/>
                      <a:pt x="48" y="245"/>
                    </a:cubicBezTo>
                    <a:lnTo>
                      <a:pt x="354" y="664"/>
                    </a:lnTo>
                    <a:cubicBezTo>
                      <a:pt x="386" y="712"/>
                      <a:pt x="418" y="728"/>
                      <a:pt x="467" y="728"/>
                    </a:cubicBezTo>
                    <a:cubicBezTo>
                      <a:pt x="515" y="728"/>
                      <a:pt x="531" y="728"/>
                      <a:pt x="563" y="696"/>
                    </a:cubicBezTo>
                    <a:cubicBezTo>
                      <a:pt x="627" y="631"/>
                      <a:pt x="644" y="551"/>
                      <a:pt x="611" y="471"/>
                    </a:cubicBezTo>
                    <a:cubicBezTo>
                      <a:pt x="515" y="342"/>
                      <a:pt x="402" y="213"/>
                      <a:pt x="306" y="68"/>
                    </a:cubicBezTo>
                    <a:cubicBezTo>
                      <a:pt x="286" y="19"/>
                      <a:pt x="236" y="0"/>
                      <a:pt x="1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3"/>
              <p:cNvSpPr/>
              <p:nvPr/>
            </p:nvSpPr>
            <p:spPr>
              <a:xfrm>
                <a:off x="968667" y="4501529"/>
                <a:ext cx="63503" cy="15171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323" extrusionOk="0">
                    <a:moveTo>
                      <a:pt x="161" y="1"/>
                    </a:moveTo>
                    <a:cubicBezTo>
                      <a:pt x="81" y="1"/>
                      <a:pt x="0" y="49"/>
                      <a:pt x="0" y="129"/>
                    </a:cubicBezTo>
                    <a:cubicBezTo>
                      <a:pt x="0" y="210"/>
                      <a:pt x="65" y="290"/>
                      <a:pt x="145" y="290"/>
                    </a:cubicBezTo>
                    <a:cubicBezTo>
                      <a:pt x="338" y="322"/>
                      <a:pt x="547" y="322"/>
                      <a:pt x="740" y="322"/>
                    </a:cubicBezTo>
                    <a:cubicBezTo>
                      <a:pt x="885" y="322"/>
                      <a:pt x="1030" y="322"/>
                      <a:pt x="1191" y="290"/>
                    </a:cubicBezTo>
                    <a:cubicBezTo>
                      <a:pt x="1271" y="290"/>
                      <a:pt x="1352" y="210"/>
                      <a:pt x="1320" y="129"/>
                    </a:cubicBezTo>
                    <a:cubicBezTo>
                      <a:pt x="1320" y="81"/>
                      <a:pt x="1239" y="17"/>
                      <a:pt x="1159" y="17"/>
                    </a:cubicBezTo>
                    <a:cubicBezTo>
                      <a:pt x="1019" y="23"/>
                      <a:pt x="879" y="27"/>
                      <a:pt x="740" y="27"/>
                    </a:cubicBezTo>
                    <a:cubicBezTo>
                      <a:pt x="544" y="27"/>
                      <a:pt x="350" y="20"/>
                      <a:pt x="1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>
                <a:off x="688350" y="4330371"/>
                <a:ext cx="47628" cy="5030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71" extrusionOk="0">
                    <a:moveTo>
                      <a:pt x="170" y="0"/>
                    </a:moveTo>
                    <a:cubicBezTo>
                      <a:pt x="135" y="0"/>
                      <a:pt x="102" y="13"/>
                      <a:pt x="81" y="41"/>
                    </a:cubicBezTo>
                    <a:cubicBezTo>
                      <a:pt x="16" y="106"/>
                      <a:pt x="0" y="202"/>
                      <a:pt x="49" y="266"/>
                    </a:cubicBezTo>
                    <a:cubicBezTo>
                      <a:pt x="274" y="524"/>
                      <a:pt x="515" y="781"/>
                      <a:pt x="740" y="1023"/>
                    </a:cubicBezTo>
                    <a:cubicBezTo>
                      <a:pt x="772" y="1071"/>
                      <a:pt x="821" y="1071"/>
                      <a:pt x="853" y="1071"/>
                    </a:cubicBezTo>
                    <a:cubicBezTo>
                      <a:pt x="901" y="1071"/>
                      <a:pt x="933" y="1039"/>
                      <a:pt x="965" y="1023"/>
                    </a:cubicBezTo>
                    <a:cubicBezTo>
                      <a:pt x="1014" y="958"/>
                      <a:pt x="1014" y="862"/>
                      <a:pt x="965" y="797"/>
                    </a:cubicBezTo>
                    <a:cubicBezTo>
                      <a:pt x="740" y="588"/>
                      <a:pt x="515" y="315"/>
                      <a:pt x="290" y="57"/>
                    </a:cubicBezTo>
                    <a:cubicBezTo>
                      <a:pt x="263" y="21"/>
                      <a:pt x="215" y="0"/>
                      <a:pt x="1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3"/>
              <p:cNvSpPr/>
              <p:nvPr/>
            </p:nvSpPr>
            <p:spPr>
              <a:xfrm>
                <a:off x="1078999" y="4484056"/>
                <a:ext cx="63503" cy="2357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02" extrusionOk="0">
                    <a:moveTo>
                      <a:pt x="1152" y="0"/>
                    </a:moveTo>
                    <a:cubicBezTo>
                      <a:pt x="1144" y="0"/>
                      <a:pt x="1135" y="1"/>
                      <a:pt x="1126" y="3"/>
                    </a:cubicBezTo>
                    <a:cubicBezTo>
                      <a:pt x="772" y="83"/>
                      <a:pt x="451" y="164"/>
                      <a:pt x="145" y="212"/>
                    </a:cubicBezTo>
                    <a:cubicBezTo>
                      <a:pt x="65" y="228"/>
                      <a:pt x="0" y="308"/>
                      <a:pt x="16" y="389"/>
                    </a:cubicBezTo>
                    <a:cubicBezTo>
                      <a:pt x="48" y="469"/>
                      <a:pt x="97" y="501"/>
                      <a:pt x="177" y="501"/>
                    </a:cubicBezTo>
                    <a:lnTo>
                      <a:pt x="209" y="501"/>
                    </a:lnTo>
                    <a:cubicBezTo>
                      <a:pt x="531" y="453"/>
                      <a:pt x="853" y="389"/>
                      <a:pt x="1207" y="292"/>
                    </a:cubicBezTo>
                    <a:cubicBezTo>
                      <a:pt x="1287" y="260"/>
                      <a:pt x="1351" y="180"/>
                      <a:pt x="1335" y="99"/>
                    </a:cubicBezTo>
                    <a:cubicBezTo>
                      <a:pt x="1307" y="56"/>
                      <a:pt x="1227" y="0"/>
                      <a:pt x="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3"/>
              <p:cNvSpPr/>
              <p:nvPr/>
            </p:nvSpPr>
            <p:spPr>
              <a:xfrm>
                <a:off x="767682" y="4409703"/>
                <a:ext cx="53687" cy="4354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27" extrusionOk="0">
                    <a:moveTo>
                      <a:pt x="176" y="0"/>
                    </a:moveTo>
                    <a:cubicBezTo>
                      <a:pt x="131" y="0"/>
                      <a:pt x="85" y="21"/>
                      <a:pt x="49" y="57"/>
                    </a:cubicBezTo>
                    <a:cubicBezTo>
                      <a:pt x="0" y="122"/>
                      <a:pt x="16" y="218"/>
                      <a:pt x="81" y="283"/>
                    </a:cubicBezTo>
                    <a:cubicBezTo>
                      <a:pt x="338" y="508"/>
                      <a:pt x="612" y="717"/>
                      <a:pt x="901" y="910"/>
                    </a:cubicBezTo>
                    <a:cubicBezTo>
                      <a:pt x="917" y="926"/>
                      <a:pt x="950" y="926"/>
                      <a:pt x="982" y="926"/>
                    </a:cubicBezTo>
                    <a:cubicBezTo>
                      <a:pt x="1014" y="926"/>
                      <a:pt x="1078" y="910"/>
                      <a:pt x="1094" y="862"/>
                    </a:cubicBezTo>
                    <a:cubicBezTo>
                      <a:pt x="1143" y="781"/>
                      <a:pt x="1143" y="701"/>
                      <a:pt x="1062" y="637"/>
                    </a:cubicBezTo>
                    <a:cubicBezTo>
                      <a:pt x="805" y="460"/>
                      <a:pt x="531" y="267"/>
                      <a:pt x="274" y="41"/>
                    </a:cubicBezTo>
                    <a:cubicBezTo>
                      <a:pt x="246" y="13"/>
                      <a:pt x="211" y="0"/>
                      <a:pt x="1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3"/>
              <p:cNvSpPr/>
              <p:nvPr/>
            </p:nvSpPr>
            <p:spPr>
              <a:xfrm>
                <a:off x="860636" y="4471187"/>
                <a:ext cx="60497" cy="32644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695" extrusionOk="0">
                    <a:moveTo>
                      <a:pt x="173" y="0"/>
                    </a:moveTo>
                    <a:cubicBezTo>
                      <a:pt x="114" y="0"/>
                      <a:pt x="60" y="41"/>
                      <a:pt x="48" y="100"/>
                    </a:cubicBezTo>
                    <a:cubicBezTo>
                      <a:pt x="0" y="180"/>
                      <a:pt x="48" y="277"/>
                      <a:pt x="129" y="293"/>
                    </a:cubicBezTo>
                    <a:cubicBezTo>
                      <a:pt x="274" y="373"/>
                      <a:pt x="402" y="438"/>
                      <a:pt x="563" y="502"/>
                    </a:cubicBezTo>
                    <a:cubicBezTo>
                      <a:pt x="756" y="582"/>
                      <a:pt x="917" y="647"/>
                      <a:pt x="1094" y="695"/>
                    </a:cubicBezTo>
                    <a:lnTo>
                      <a:pt x="1126" y="695"/>
                    </a:lnTo>
                    <a:cubicBezTo>
                      <a:pt x="1190" y="695"/>
                      <a:pt x="1255" y="663"/>
                      <a:pt x="1271" y="598"/>
                    </a:cubicBezTo>
                    <a:cubicBezTo>
                      <a:pt x="1287" y="502"/>
                      <a:pt x="1255" y="421"/>
                      <a:pt x="1174" y="405"/>
                    </a:cubicBezTo>
                    <a:cubicBezTo>
                      <a:pt x="1014" y="341"/>
                      <a:pt x="837" y="277"/>
                      <a:pt x="676" y="212"/>
                    </a:cubicBezTo>
                    <a:cubicBezTo>
                      <a:pt x="531" y="164"/>
                      <a:pt x="386" y="100"/>
                      <a:pt x="241" y="19"/>
                    </a:cubicBezTo>
                    <a:cubicBezTo>
                      <a:pt x="219" y="6"/>
                      <a:pt x="196" y="0"/>
                      <a:pt x="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3"/>
              <p:cNvSpPr/>
              <p:nvPr/>
            </p:nvSpPr>
            <p:spPr>
              <a:xfrm>
                <a:off x="1187782" y="4455827"/>
                <a:ext cx="63503" cy="27618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88" extrusionOk="0">
                    <a:moveTo>
                      <a:pt x="1169" y="0"/>
                    </a:moveTo>
                    <a:cubicBezTo>
                      <a:pt x="1155" y="0"/>
                      <a:pt x="1141" y="3"/>
                      <a:pt x="1127" y="8"/>
                    </a:cubicBezTo>
                    <a:cubicBezTo>
                      <a:pt x="837" y="89"/>
                      <a:pt x="564" y="169"/>
                      <a:pt x="258" y="218"/>
                    </a:cubicBezTo>
                    <a:lnTo>
                      <a:pt x="145" y="266"/>
                    </a:lnTo>
                    <a:cubicBezTo>
                      <a:pt x="65" y="282"/>
                      <a:pt x="1" y="362"/>
                      <a:pt x="33" y="459"/>
                    </a:cubicBezTo>
                    <a:cubicBezTo>
                      <a:pt x="65" y="523"/>
                      <a:pt x="113" y="588"/>
                      <a:pt x="178" y="588"/>
                    </a:cubicBezTo>
                    <a:lnTo>
                      <a:pt x="226" y="588"/>
                    </a:lnTo>
                    <a:lnTo>
                      <a:pt x="338" y="539"/>
                    </a:lnTo>
                    <a:cubicBezTo>
                      <a:pt x="628" y="459"/>
                      <a:pt x="918" y="378"/>
                      <a:pt x="1207" y="330"/>
                    </a:cubicBezTo>
                    <a:cubicBezTo>
                      <a:pt x="1288" y="298"/>
                      <a:pt x="1352" y="218"/>
                      <a:pt x="1320" y="137"/>
                    </a:cubicBezTo>
                    <a:cubicBezTo>
                      <a:pt x="1293" y="58"/>
                      <a:pt x="1234" y="0"/>
                      <a:pt x="1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3"/>
              <p:cNvSpPr/>
              <p:nvPr/>
            </p:nvSpPr>
            <p:spPr>
              <a:xfrm>
                <a:off x="1517981" y="4435067"/>
                <a:ext cx="64255" cy="2268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83" extrusionOk="0">
                    <a:moveTo>
                      <a:pt x="210" y="0"/>
                    </a:moveTo>
                    <a:cubicBezTo>
                      <a:pt x="129" y="0"/>
                      <a:pt x="49" y="48"/>
                      <a:pt x="33" y="145"/>
                    </a:cubicBezTo>
                    <a:cubicBezTo>
                      <a:pt x="1" y="225"/>
                      <a:pt x="65" y="306"/>
                      <a:pt x="161" y="322"/>
                    </a:cubicBezTo>
                    <a:cubicBezTo>
                      <a:pt x="483" y="370"/>
                      <a:pt x="837" y="418"/>
                      <a:pt x="1175" y="483"/>
                    </a:cubicBezTo>
                    <a:lnTo>
                      <a:pt x="1207" y="483"/>
                    </a:lnTo>
                    <a:cubicBezTo>
                      <a:pt x="1288" y="483"/>
                      <a:pt x="1352" y="418"/>
                      <a:pt x="1368" y="370"/>
                    </a:cubicBezTo>
                    <a:cubicBezTo>
                      <a:pt x="1368" y="290"/>
                      <a:pt x="1320" y="209"/>
                      <a:pt x="1239" y="177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3"/>
              <p:cNvSpPr/>
              <p:nvPr/>
            </p:nvSpPr>
            <p:spPr>
              <a:xfrm>
                <a:off x="1407649" y="4429947"/>
                <a:ext cx="63550" cy="1573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335" extrusionOk="0">
                    <a:moveTo>
                      <a:pt x="677" y="0"/>
                    </a:moveTo>
                    <a:cubicBezTo>
                      <a:pt x="504" y="0"/>
                      <a:pt x="331" y="5"/>
                      <a:pt x="162" y="13"/>
                    </a:cubicBezTo>
                    <a:cubicBezTo>
                      <a:pt x="81" y="13"/>
                      <a:pt x="1" y="93"/>
                      <a:pt x="1" y="173"/>
                    </a:cubicBezTo>
                    <a:cubicBezTo>
                      <a:pt x="1" y="254"/>
                      <a:pt x="81" y="318"/>
                      <a:pt x="162" y="334"/>
                    </a:cubicBezTo>
                    <a:lnTo>
                      <a:pt x="1175" y="334"/>
                    </a:lnTo>
                    <a:cubicBezTo>
                      <a:pt x="1256" y="334"/>
                      <a:pt x="1336" y="270"/>
                      <a:pt x="1336" y="190"/>
                    </a:cubicBezTo>
                    <a:cubicBezTo>
                      <a:pt x="1352" y="77"/>
                      <a:pt x="1288" y="13"/>
                      <a:pt x="1191" y="13"/>
                    </a:cubicBezTo>
                    <a:cubicBezTo>
                      <a:pt x="1022" y="5"/>
                      <a:pt x="850" y="0"/>
                      <a:pt x="6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3"/>
              <p:cNvSpPr/>
              <p:nvPr/>
            </p:nvSpPr>
            <p:spPr>
              <a:xfrm>
                <a:off x="1295860" y="4434268"/>
                <a:ext cx="63503" cy="2198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468" extrusionOk="0">
                    <a:moveTo>
                      <a:pt x="1174" y="1"/>
                    </a:moveTo>
                    <a:cubicBezTo>
                      <a:pt x="837" y="33"/>
                      <a:pt x="499" y="98"/>
                      <a:pt x="145" y="162"/>
                    </a:cubicBezTo>
                    <a:cubicBezTo>
                      <a:pt x="64" y="178"/>
                      <a:pt x="0" y="258"/>
                      <a:pt x="32" y="339"/>
                    </a:cubicBezTo>
                    <a:cubicBezTo>
                      <a:pt x="48" y="419"/>
                      <a:pt x="113" y="467"/>
                      <a:pt x="193" y="467"/>
                    </a:cubicBezTo>
                    <a:lnTo>
                      <a:pt x="209" y="467"/>
                    </a:lnTo>
                    <a:cubicBezTo>
                      <a:pt x="547" y="403"/>
                      <a:pt x="869" y="339"/>
                      <a:pt x="1207" y="307"/>
                    </a:cubicBezTo>
                    <a:cubicBezTo>
                      <a:pt x="1287" y="274"/>
                      <a:pt x="1351" y="226"/>
                      <a:pt x="1351" y="114"/>
                    </a:cubicBezTo>
                    <a:cubicBezTo>
                      <a:pt x="1335" y="65"/>
                      <a:pt x="1255" y="1"/>
                      <a:pt x="1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3"/>
              <p:cNvSpPr/>
              <p:nvPr/>
            </p:nvSpPr>
            <p:spPr>
              <a:xfrm>
                <a:off x="1627562" y="4459491"/>
                <a:ext cx="40817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462" extrusionOk="0">
                    <a:moveTo>
                      <a:pt x="174" y="1"/>
                    </a:moveTo>
                    <a:cubicBezTo>
                      <a:pt x="113" y="1"/>
                      <a:pt x="58" y="44"/>
                      <a:pt x="32" y="107"/>
                    </a:cubicBezTo>
                    <a:cubicBezTo>
                      <a:pt x="0" y="188"/>
                      <a:pt x="48" y="268"/>
                      <a:pt x="129" y="300"/>
                    </a:cubicBezTo>
                    <a:cubicBezTo>
                      <a:pt x="290" y="349"/>
                      <a:pt x="451" y="413"/>
                      <a:pt x="611" y="461"/>
                    </a:cubicBezTo>
                    <a:lnTo>
                      <a:pt x="644" y="461"/>
                    </a:lnTo>
                    <a:cubicBezTo>
                      <a:pt x="708" y="461"/>
                      <a:pt x="772" y="429"/>
                      <a:pt x="788" y="365"/>
                    </a:cubicBezTo>
                    <a:cubicBezTo>
                      <a:pt x="869" y="268"/>
                      <a:pt x="805" y="188"/>
                      <a:pt x="724" y="172"/>
                    </a:cubicBezTo>
                    <a:cubicBezTo>
                      <a:pt x="563" y="107"/>
                      <a:pt x="386" y="59"/>
                      <a:pt x="225" y="11"/>
                    </a:cubicBezTo>
                    <a:cubicBezTo>
                      <a:pt x="208" y="4"/>
                      <a:pt x="191" y="1"/>
                      <a:pt x="1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1" name="Google Shape;1071;p33"/>
          <p:cNvGrpSpPr/>
          <p:nvPr/>
        </p:nvGrpSpPr>
        <p:grpSpPr>
          <a:xfrm>
            <a:off x="6947843" y="3264141"/>
            <a:ext cx="1187073" cy="982471"/>
            <a:chOff x="2430893" y="2677366"/>
            <a:chExt cx="1187073" cy="982471"/>
          </a:xfrm>
        </p:grpSpPr>
        <p:sp>
          <p:nvSpPr>
            <p:cNvPr id="1072" name="Google Shape;1072;p33"/>
            <p:cNvSpPr/>
            <p:nvPr/>
          </p:nvSpPr>
          <p:spPr>
            <a:xfrm>
              <a:off x="3022528" y="2877599"/>
              <a:ext cx="243352" cy="167918"/>
            </a:xfrm>
            <a:custGeom>
              <a:avLst/>
              <a:gdLst/>
              <a:ahLst/>
              <a:cxnLst/>
              <a:rect l="l" t="t" r="r" b="b"/>
              <a:pathLst>
                <a:path w="5181" h="3575" extrusionOk="0">
                  <a:moveTo>
                    <a:pt x="3049" y="0"/>
                  </a:moveTo>
                  <a:cubicBezTo>
                    <a:pt x="2498" y="0"/>
                    <a:pt x="1854" y="202"/>
                    <a:pt x="1255" y="599"/>
                  </a:cubicBezTo>
                  <a:cubicBezTo>
                    <a:pt x="756" y="921"/>
                    <a:pt x="274" y="1403"/>
                    <a:pt x="0" y="1934"/>
                  </a:cubicBezTo>
                  <a:cubicBezTo>
                    <a:pt x="129" y="2031"/>
                    <a:pt x="225" y="2143"/>
                    <a:pt x="322" y="2272"/>
                  </a:cubicBezTo>
                  <a:cubicBezTo>
                    <a:pt x="354" y="2288"/>
                    <a:pt x="435" y="2465"/>
                    <a:pt x="563" y="2738"/>
                  </a:cubicBezTo>
                  <a:cubicBezTo>
                    <a:pt x="628" y="2851"/>
                    <a:pt x="708" y="2996"/>
                    <a:pt x="789" y="3141"/>
                  </a:cubicBezTo>
                  <a:cubicBezTo>
                    <a:pt x="789" y="3141"/>
                    <a:pt x="805" y="3157"/>
                    <a:pt x="805" y="3173"/>
                  </a:cubicBezTo>
                  <a:cubicBezTo>
                    <a:pt x="869" y="3302"/>
                    <a:pt x="949" y="3430"/>
                    <a:pt x="1014" y="3575"/>
                  </a:cubicBezTo>
                  <a:cubicBezTo>
                    <a:pt x="1046" y="3511"/>
                    <a:pt x="1094" y="3446"/>
                    <a:pt x="1110" y="3414"/>
                  </a:cubicBezTo>
                  <a:cubicBezTo>
                    <a:pt x="1432" y="2980"/>
                    <a:pt x="1882" y="2545"/>
                    <a:pt x="2317" y="2272"/>
                  </a:cubicBezTo>
                  <a:cubicBezTo>
                    <a:pt x="2655" y="2047"/>
                    <a:pt x="3008" y="1886"/>
                    <a:pt x="3362" y="1773"/>
                  </a:cubicBezTo>
                  <a:cubicBezTo>
                    <a:pt x="3743" y="1649"/>
                    <a:pt x="4109" y="1589"/>
                    <a:pt x="4441" y="1589"/>
                  </a:cubicBezTo>
                  <a:cubicBezTo>
                    <a:pt x="4713" y="1589"/>
                    <a:pt x="4963" y="1629"/>
                    <a:pt x="5180" y="1709"/>
                  </a:cubicBezTo>
                  <a:cubicBezTo>
                    <a:pt x="4585" y="985"/>
                    <a:pt x="4215" y="502"/>
                    <a:pt x="4215" y="502"/>
                  </a:cubicBezTo>
                  <a:cubicBezTo>
                    <a:pt x="3970" y="166"/>
                    <a:pt x="3548" y="0"/>
                    <a:pt x="3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3283211" y="3313715"/>
              <a:ext cx="258429" cy="191732"/>
            </a:xfrm>
            <a:custGeom>
              <a:avLst/>
              <a:gdLst/>
              <a:ahLst/>
              <a:cxnLst/>
              <a:rect l="l" t="t" r="r" b="b"/>
              <a:pathLst>
                <a:path w="5502" h="4082" extrusionOk="0">
                  <a:moveTo>
                    <a:pt x="4665" y="1"/>
                  </a:moveTo>
                  <a:cubicBezTo>
                    <a:pt x="4553" y="821"/>
                    <a:pt x="3909" y="1738"/>
                    <a:pt x="2928" y="2382"/>
                  </a:cubicBezTo>
                  <a:cubicBezTo>
                    <a:pt x="2655" y="2542"/>
                    <a:pt x="2413" y="2671"/>
                    <a:pt x="2156" y="2784"/>
                  </a:cubicBezTo>
                  <a:cubicBezTo>
                    <a:pt x="1652" y="2998"/>
                    <a:pt x="1148" y="3106"/>
                    <a:pt x="691" y="3106"/>
                  </a:cubicBezTo>
                  <a:cubicBezTo>
                    <a:pt x="463" y="3106"/>
                    <a:pt x="247" y="3079"/>
                    <a:pt x="48" y="3025"/>
                  </a:cubicBezTo>
                  <a:lnTo>
                    <a:pt x="48" y="3025"/>
                  </a:lnTo>
                  <a:cubicBezTo>
                    <a:pt x="0" y="3266"/>
                    <a:pt x="32" y="3476"/>
                    <a:pt x="65" y="3701"/>
                  </a:cubicBezTo>
                  <a:cubicBezTo>
                    <a:pt x="398" y="3956"/>
                    <a:pt x="838" y="4081"/>
                    <a:pt x="1339" y="4081"/>
                  </a:cubicBezTo>
                  <a:cubicBezTo>
                    <a:pt x="1563" y="4081"/>
                    <a:pt x="1799" y="4056"/>
                    <a:pt x="2043" y="4006"/>
                  </a:cubicBezTo>
                  <a:cubicBezTo>
                    <a:pt x="2542" y="3910"/>
                    <a:pt x="3057" y="3685"/>
                    <a:pt x="3539" y="3363"/>
                  </a:cubicBezTo>
                  <a:cubicBezTo>
                    <a:pt x="4810" y="2510"/>
                    <a:pt x="5502" y="1256"/>
                    <a:pt x="5277" y="306"/>
                  </a:cubicBezTo>
                  <a:cubicBezTo>
                    <a:pt x="5100" y="162"/>
                    <a:pt x="4891" y="65"/>
                    <a:pt x="4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2587304" y="2951436"/>
              <a:ext cx="571249" cy="577684"/>
            </a:xfrm>
            <a:custGeom>
              <a:avLst/>
              <a:gdLst/>
              <a:ahLst/>
              <a:cxnLst/>
              <a:rect l="l" t="t" r="r" b="b"/>
              <a:pathLst>
                <a:path w="12162" h="12299" extrusionOk="0">
                  <a:moveTo>
                    <a:pt x="12051" y="5390"/>
                  </a:moveTo>
                  <a:cubicBezTo>
                    <a:pt x="12056" y="5399"/>
                    <a:pt x="12065" y="5405"/>
                    <a:pt x="12065" y="5429"/>
                  </a:cubicBezTo>
                  <a:cubicBezTo>
                    <a:pt x="12065" y="5443"/>
                    <a:pt x="12077" y="5457"/>
                    <a:pt x="12122" y="5471"/>
                  </a:cubicBezTo>
                  <a:lnTo>
                    <a:pt x="12122" y="5471"/>
                  </a:lnTo>
                  <a:cubicBezTo>
                    <a:pt x="12099" y="5443"/>
                    <a:pt x="12076" y="5416"/>
                    <a:pt x="12051" y="5390"/>
                  </a:cubicBezTo>
                  <a:close/>
                  <a:moveTo>
                    <a:pt x="12122" y="5471"/>
                  </a:moveTo>
                  <a:cubicBezTo>
                    <a:pt x="12136" y="5489"/>
                    <a:pt x="12149" y="5507"/>
                    <a:pt x="12162" y="5526"/>
                  </a:cubicBezTo>
                  <a:cubicBezTo>
                    <a:pt x="12162" y="5510"/>
                    <a:pt x="12146" y="5478"/>
                    <a:pt x="12146" y="5478"/>
                  </a:cubicBezTo>
                  <a:cubicBezTo>
                    <a:pt x="12137" y="5475"/>
                    <a:pt x="12129" y="5473"/>
                    <a:pt x="12122" y="5471"/>
                  </a:cubicBezTo>
                  <a:close/>
                  <a:moveTo>
                    <a:pt x="3285" y="0"/>
                  </a:moveTo>
                  <a:cubicBezTo>
                    <a:pt x="2731" y="0"/>
                    <a:pt x="2072" y="202"/>
                    <a:pt x="1448" y="603"/>
                  </a:cubicBezTo>
                  <a:cubicBezTo>
                    <a:pt x="708" y="1086"/>
                    <a:pt x="0" y="1906"/>
                    <a:pt x="16" y="2711"/>
                  </a:cubicBezTo>
                  <a:cubicBezTo>
                    <a:pt x="16" y="2936"/>
                    <a:pt x="81" y="3129"/>
                    <a:pt x="193" y="3338"/>
                  </a:cubicBezTo>
                  <a:cubicBezTo>
                    <a:pt x="193" y="3338"/>
                    <a:pt x="467" y="3853"/>
                    <a:pt x="885" y="4641"/>
                  </a:cubicBezTo>
                  <a:cubicBezTo>
                    <a:pt x="1062" y="4995"/>
                    <a:pt x="1287" y="5397"/>
                    <a:pt x="1529" y="5864"/>
                  </a:cubicBezTo>
                  <a:cubicBezTo>
                    <a:pt x="1609" y="6009"/>
                    <a:pt x="1689" y="6153"/>
                    <a:pt x="1754" y="6314"/>
                  </a:cubicBezTo>
                  <a:cubicBezTo>
                    <a:pt x="1754" y="6330"/>
                    <a:pt x="1770" y="6330"/>
                    <a:pt x="1770" y="6346"/>
                  </a:cubicBezTo>
                  <a:cubicBezTo>
                    <a:pt x="1834" y="6443"/>
                    <a:pt x="1866" y="6556"/>
                    <a:pt x="1931" y="6636"/>
                  </a:cubicBezTo>
                  <a:cubicBezTo>
                    <a:pt x="1995" y="6732"/>
                    <a:pt x="2059" y="6845"/>
                    <a:pt x="2092" y="6958"/>
                  </a:cubicBezTo>
                  <a:cubicBezTo>
                    <a:pt x="2108" y="7006"/>
                    <a:pt x="2156" y="7054"/>
                    <a:pt x="2172" y="7119"/>
                  </a:cubicBezTo>
                  <a:cubicBezTo>
                    <a:pt x="2268" y="7296"/>
                    <a:pt x="2365" y="7489"/>
                    <a:pt x="2478" y="7682"/>
                  </a:cubicBezTo>
                  <a:cubicBezTo>
                    <a:pt x="2510" y="7778"/>
                    <a:pt x="2574" y="7859"/>
                    <a:pt x="2606" y="7955"/>
                  </a:cubicBezTo>
                  <a:cubicBezTo>
                    <a:pt x="2815" y="8341"/>
                    <a:pt x="2992" y="8727"/>
                    <a:pt x="3202" y="9081"/>
                  </a:cubicBezTo>
                  <a:cubicBezTo>
                    <a:pt x="3234" y="9178"/>
                    <a:pt x="3298" y="9258"/>
                    <a:pt x="3330" y="9371"/>
                  </a:cubicBezTo>
                  <a:cubicBezTo>
                    <a:pt x="3378" y="9451"/>
                    <a:pt x="3411" y="9499"/>
                    <a:pt x="3459" y="9580"/>
                  </a:cubicBezTo>
                  <a:cubicBezTo>
                    <a:pt x="3523" y="9692"/>
                    <a:pt x="3588" y="9805"/>
                    <a:pt x="3636" y="9902"/>
                  </a:cubicBezTo>
                  <a:cubicBezTo>
                    <a:pt x="3652" y="9950"/>
                    <a:pt x="3700" y="10014"/>
                    <a:pt x="3716" y="10046"/>
                  </a:cubicBezTo>
                  <a:cubicBezTo>
                    <a:pt x="3765" y="10143"/>
                    <a:pt x="3813" y="10223"/>
                    <a:pt x="3861" y="10336"/>
                  </a:cubicBezTo>
                  <a:cubicBezTo>
                    <a:pt x="3877" y="10368"/>
                    <a:pt x="3893" y="10432"/>
                    <a:pt x="3942" y="10465"/>
                  </a:cubicBezTo>
                  <a:cubicBezTo>
                    <a:pt x="3958" y="10529"/>
                    <a:pt x="4006" y="10577"/>
                    <a:pt x="4022" y="10625"/>
                  </a:cubicBezTo>
                  <a:cubicBezTo>
                    <a:pt x="4054" y="10706"/>
                    <a:pt x="4102" y="10786"/>
                    <a:pt x="4135" y="10851"/>
                  </a:cubicBezTo>
                  <a:cubicBezTo>
                    <a:pt x="4183" y="10931"/>
                    <a:pt x="4215" y="11012"/>
                    <a:pt x="4263" y="11076"/>
                  </a:cubicBezTo>
                  <a:cubicBezTo>
                    <a:pt x="4279" y="11108"/>
                    <a:pt x="4295" y="11140"/>
                    <a:pt x="4295" y="11172"/>
                  </a:cubicBezTo>
                  <a:cubicBezTo>
                    <a:pt x="4344" y="11237"/>
                    <a:pt x="4360" y="11269"/>
                    <a:pt x="4376" y="11333"/>
                  </a:cubicBezTo>
                  <a:cubicBezTo>
                    <a:pt x="4440" y="11430"/>
                    <a:pt x="4488" y="11542"/>
                    <a:pt x="4537" y="11639"/>
                  </a:cubicBezTo>
                  <a:cubicBezTo>
                    <a:pt x="4585" y="11719"/>
                    <a:pt x="4649" y="11816"/>
                    <a:pt x="4682" y="11896"/>
                  </a:cubicBezTo>
                  <a:lnTo>
                    <a:pt x="4746" y="12025"/>
                  </a:lnTo>
                  <a:cubicBezTo>
                    <a:pt x="4762" y="12057"/>
                    <a:pt x="4778" y="12105"/>
                    <a:pt x="4810" y="12122"/>
                  </a:cubicBezTo>
                  <a:cubicBezTo>
                    <a:pt x="4826" y="12138"/>
                    <a:pt x="4826" y="12154"/>
                    <a:pt x="4826" y="12186"/>
                  </a:cubicBezTo>
                  <a:lnTo>
                    <a:pt x="4891" y="12299"/>
                  </a:lnTo>
                  <a:cubicBezTo>
                    <a:pt x="4907" y="12025"/>
                    <a:pt x="4987" y="11719"/>
                    <a:pt x="5100" y="11430"/>
                  </a:cubicBezTo>
                  <a:cubicBezTo>
                    <a:pt x="5454" y="10577"/>
                    <a:pt x="6129" y="9773"/>
                    <a:pt x="7030" y="9178"/>
                  </a:cubicBezTo>
                  <a:cubicBezTo>
                    <a:pt x="7883" y="8615"/>
                    <a:pt x="8848" y="8325"/>
                    <a:pt x="9749" y="8325"/>
                  </a:cubicBezTo>
                  <a:cubicBezTo>
                    <a:pt x="10119" y="8325"/>
                    <a:pt x="10457" y="8373"/>
                    <a:pt x="10778" y="8486"/>
                  </a:cubicBezTo>
                  <a:cubicBezTo>
                    <a:pt x="10762" y="8438"/>
                    <a:pt x="10714" y="8422"/>
                    <a:pt x="10698" y="8373"/>
                  </a:cubicBezTo>
                  <a:cubicBezTo>
                    <a:pt x="10682" y="8341"/>
                    <a:pt x="10634" y="8293"/>
                    <a:pt x="10601" y="8261"/>
                  </a:cubicBezTo>
                  <a:cubicBezTo>
                    <a:pt x="10537" y="8196"/>
                    <a:pt x="10505" y="8116"/>
                    <a:pt x="10441" y="8052"/>
                  </a:cubicBezTo>
                  <a:cubicBezTo>
                    <a:pt x="10441" y="8036"/>
                    <a:pt x="10425" y="8036"/>
                    <a:pt x="10392" y="8019"/>
                  </a:cubicBezTo>
                  <a:cubicBezTo>
                    <a:pt x="10312" y="7923"/>
                    <a:pt x="10231" y="7810"/>
                    <a:pt x="10135" y="7698"/>
                  </a:cubicBezTo>
                  <a:cubicBezTo>
                    <a:pt x="9910" y="7408"/>
                    <a:pt x="9668" y="7119"/>
                    <a:pt x="9411" y="6765"/>
                  </a:cubicBezTo>
                  <a:cubicBezTo>
                    <a:pt x="9379" y="6475"/>
                    <a:pt x="9427" y="6153"/>
                    <a:pt x="9620" y="5864"/>
                  </a:cubicBezTo>
                  <a:cubicBezTo>
                    <a:pt x="9733" y="5639"/>
                    <a:pt x="9910" y="5462"/>
                    <a:pt x="10183" y="5301"/>
                  </a:cubicBezTo>
                  <a:cubicBezTo>
                    <a:pt x="10452" y="5124"/>
                    <a:pt x="10786" y="5028"/>
                    <a:pt x="11112" y="5028"/>
                  </a:cubicBezTo>
                  <a:cubicBezTo>
                    <a:pt x="11467" y="5028"/>
                    <a:pt x="11812" y="5142"/>
                    <a:pt x="12051" y="5390"/>
                  </a:cubicBezTo>
                  <a:lnTo>
                    <a:pt x="12051" y="5390"/>
                  </a:lnTo>
                  <a:cubicBezTo>
                    <a:pt x="12050" y="5388"/>
                    <a:pt x="12049" y="5385"/>
                    <a:pt x="12049" y="5381"/>
                  </a:cubicBezTo>
                  <a:cubicBezTo>
                    <a:pt x="12033" y="5365"/>
                    <a:pt x="12033" y="5349"/>
                    <a:pt x="12001" y="5301"/>
                  </a:cubicBezTo>
                  <a:cubicBezTo>
                    <a:pt x="11969" y="5220"/>
                    <a:pt x="11904" y="5124"/>
                    <a:pt x="11840" y="4995"/>
                  </a:cubicBezTo>
                  <a:cubicBezTo>
                    <a:pt x="11808" y="4915"/>
                    <a:pt x="11760" y="4834"/>
                    <a:pt x="11728" y="4738"/>
                  </a:cubicBezTo>
                  <a:cubicBezTo>
                    <a:pt x="11647" y="4577"/>
                    <a:pt x="11567" y="4416"/>
                    <a:pt x="11454" y="4239"/>
                  </a:cubicBezTo>
                  <a:cubicBezTo>
                    <a:pt x="11296" y="4199"/>
                    <a:pt x="11130" y="4180"/>
                    <a:pt x="10962" y="4180"/>
                  </a:cubicBezTo>
                  <a:cubicBezTo>
                    <a:pt x="10516" y="4180"/>
                    <a:pt x="10054" y="4315"/>
                    <a:pt x="9668" y="4561"/>
                  </a:cubicBezTo>
                  <a:cubicBezTo>
                    <a:pt x="9411" y="4738"/>
                    <a:pt x="9186" y="4947"/>
                    <a:pt x="9025" y="5156"/>
                  </a:cubicBezTo>
                  <a:cubicBezTo>
                    <a:pt x="8864" y="5381"/>
                    <a:pt x="8751" y="5622"/>
                    <a:pt x="8687" y="5864"/>
                  </a:cubicBezTo>
                  <a:cubicBezTo>
                    <a:pt x="7722" y="4657"/>
                    <a:pt x="6644" y="3306"/>
                    <a:pt x="5808" y="2244"/>
                  </a:cubicBezTo>
                  <a:cubicBezTo>
                    <a:pt x="5647" y="2051"/>
                    <a:pt x="5518" y="1858"/>
                    <a:pt x="5373" y="1681"/>
                  </a:cubicBezTo>
                  <a:cubicBezTo>
                    <a:pt x="4794" y="957"/>
                    <a:pt x="4408" y="475"/>
                    <a:pt x="4408" y="475"/>
                  </a:cubicBezTo>
                  <a:cubicBezTo>
                    <a:pt x="4182" y="158"/>
                    <a:pt x="3775" y="0"/>
                    <a:pt x="3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2855549" y="3388539"/>
              <a:ext cx="259180" cy="191074"/>
            </a:xfrm>
            <a:custGeom>
              <a:avLst/>
              <a:gdLst/>
              <a:ahLst/>
              <a:cxnLst/>
              <a:rect l="l" t="t" r="r" b="b"/>
              <a:pathLst>
                <a:path w="5518" h="4068" extrusionOk="0">
                  <a:moveTo>
                    <a:pt x="4681" y="0"/>
                  </a:moveTo>
                  <a:cubicBezTo>
                    <a:pt x="4569" y="821"/>
                    <a:pt x="3925" y="1722"/>
                    <a:pt x="2944" y="2365"/>
                  </a:cubicBezTo>
                  <a:cubicBezTo>
                    <a:pt x="2670" y="2526"/>
                    <a:pt x="2413" y="2671"/>
                    <a:pt x="2156" y="2767"/>
                  </a:cubicBezTo>
                  <a:cubicBezTo>
                    <a:pt x="1641" y="2982"/>
                    <a:pt x="1140" y="3089"/>
                    <a:pt x="688" y="3089"/>
                  </a:cubicBezTo>
                  <a:cubicBezTo>
                    <a:pt x="461" y="3089"/>
                    <a:pt x="247" y="3062"/>
                    <a:pt x="48" y="3009"/>
                  </a:cubicBezTo>
                  <a:lnTo>
                    <a:pt x="48" y="3009"/>
                  </a:lnTo>
                  <a:cubicBezTo>
                    <a:pt x="0" y="3250"/>
                    <a:pt x="0" y="3475"/>
                    <a:pt x="64" y="3700"/>
                  </a:cubicBezTo>
                  <a:cubicBezTo>
                    <a:pt x="389" y="3938"/>
                    <a:pt x="816" y="4067"/>
                    <a:pt x="1296" y="4067"/>
                  </a:cubicBezTo>
                  <a:cubicBezTo>
                    <a:pt x="1529" y="4067"/>
                    <a:pt x="1774" y="4037"/>
                    <a:pt x="2027" y="3974"/>
                  </a:cubicBezTo>
                  <a:cubicBezTo>
                    <a:pt x="2542" y="3877"/>
                    <a:pt x="3057" y="3652"/>
                    <a:pt x="3539" y="3330"/>
                  </a:cubicBezTo>
                  <a:cubicBezTo>
                    <a:pt x="4826" y="2510"/>
                    <a:pt x="5518" y="1223"/>
                    <a:pt x="5277" y="274"/>
                  </a:cubicBezTo>
                  <a:cubicBezTo>
                    <a:pt x="5148" y="193"/>
                    <a:pt x="5003" y="113"/>
                    <a:pt x="4842" y="65"/>
                  </a:cubicBezTo>
                  <a:cubicBezTo>
                    <a:pt x="4794" y="33"/>
                    <a:pt x="4730" y="16"/>
                    <a:pt x="46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3070108" y="2951060"/>
              <a:ext cx="449644" cy="505538"/>
            </a:xfrm>
            <a:custGeom>
              <a:avLst/>
              <a:gdLst/>
              <a:ahLst/>
              <a:cxnLst/>
              <a:rect l="l" t="t" r="r" b="b"/>
              <a:pathLst>
                <a:path w="9573" h="10763" extrusionOk="0">
                  <a:moveTo>
                    <a:pt x="3428" y="1"/>
                  </a:moveTo>
                  <a:cubicBezTo>
                    <a:pt x="3095" y="1"/>
                    <a:pt x="2730" y="62"/>
                    <a:pt x="2349" y="177"/>
                  </a:cubicBezTo>
                  <a:cubicBezTo>
                    <a:pt x="2012" y="306"/>
                    <a:pt x="1642" y="467"/>
                    <a:pt x="1304" y="692"/>
                  </a:cubicBezTo>
                  <a:cubicBezTo>
                    <a:pt x="869" y="981"/>
                    <a:pt x="403" y="1384"/>
                    <a:pt x="97" y="1834"/>
                  </a:cubicBezTo>
                  <a:cubicBezTo>
                    <a:pt x="65" y="1898"/>
                    <a:pt x="17" y="1947"/>
                    <a:pt x="1" y="1995"/>
                  </a:cubicBezTo>
                  <a:cubicBezTo>
                    <a:pt x="789" y="3459"/>
                    <a:pt x="1915" y="5647"/>
                    <a:pt x="1915" y="5679"/>
                  </a:cubicBezTo>
                  <a:cubicBezTo>
                    <a:pt x="1995" y="5807"/>
                    <a:pt x="2028" y="5952"/>
                    <a:pt x="2028" y="6113"/>
                  </a:cubicBezTo>
                  <a:cubicBezTo>
                    <a:pt x="2044" y="6435"/>
                    <a:pt x="1947" y="6773"/>
                    <a:pt x="1722" y="7078"/>
                  </a:cubicBezTo>
                  <a:cubicBezTo>
                    <a:pt x="1915" y="7416"/>
                    <a:pt x="2092" y="7770"/>
                    <a:pt x="2253" y="8092"/>
                  </a:cubicBezTo>
                  <a:cubicBezTo>
                    <a:pt x="2333" y="8220"/>
                    <a:pt x="2398" y="8365"/>
                    <a:pt x="2478" y="8510"/>
                  </a:cubicBezTo>
                  <a:cubicBezTo>
                    <a:pt x="2494" y="8542"/>
                    <a:pt x="2510" y="8590"/>
                    <a:pt x="2559" y="8655"/>
                  </a:cubicBezTo>
                  <a:cubicBezTo>
                    <a:pt x="2575" y="8687"/>
                    <a:pt x="2591" y="8751"/>
                    <a:pt x="2639" y="8784"/>
                  </a:cubicBezTo>
                  <a:cubicBezTo>
                    <a:pt x="2671" y="8896"/>
                    <a:pt x="2735" y="8977"/>
                    <a:pt x="2768" y="9073"/>
                  </a:cubicBezTo>
                  <a:cubicBezTo>
                    <a:pt x="2880" y="9266"/>
                    <a:pt x="2977" y="9475"/>
                    <a:pt x="3073" y="9636"/>
                  </a:cubicBezTo>
                  <a:cubicBezTo>
                    <a:pt x="3170" y="9813"/>
                    <a:pt x="3250" y="9974"/>
                    <a:pt x="3331" y="10135"/>
                  </a:cubicBezTo>
                  <a:cubicBezTo>
                    <a:pt x="3379" y="10199"/>
                    <a:pt x="3395" y="10263"/>
                    <a:pt x="3443" y="10312"/>
                  </a:cubicBezTo>
                  <a:cubicBezTo>
                    <a:pt x="3475" y="10376"/>
                    <a:pt x="3492" y="10440"/>
                    <a:pt x="3524" y="10473"/>
                  </a:cubicBezTo>
                  <a:cubicBezTo>
                    <a:pt x="3572" y="10585"/>
                    <a:pt x="3620" y="10682"/>
                    <a:pt x="3652" y="10762"/>
                  </a:cubicBezTo>
                  <a:cubicBezTo>
                    <a:pt x="3781" y="9636"/>
                    <a:pt x="4569" y="8446"/>
                    <a:pt x="5824" y="7625"/>
                  </a:cubicBezTo>
                  <a:cubicBezTo>
                    <a:pt x="6677" y="7062"/>
                    <a:pt x="7642" y="6757"/>
                    <a:pt x="8543" y="6757"/>
                  </a:cubicBezTo>
                  <a:cubicBezTo>
                    <a:pt x="8913" y="6757"/>
                    <a:pt x="9267" y="6821"/>
                    <a:pt x="9572" y="6917"/>
                  </a:cubicBezTo>
                  <a:cubicBezTo>
                    <a:pt x="9508" y="6853"/>
                    <a:pt x="9444" y="6773"/>
                    <a:pt x="9395" y="6676"/>
                  </a:cubicBezTo>
                  <a:cubicBezTo>
                    <a:pt x="8318" y="5325"/>
                    <a:pt x="5631" y="1947"/>
                    <a:pt x="4167" y="129"/>
                  </a:cubicBezTo>
                  <a:cubicBezTo>
                    <a:pt x="3950" y="42"/>
                    <a:pt x="3700" y="1"/>
                    <a:pt x="3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2627322" y="2953408"/>
              <a:ext cx="465520" cy="578717"/>
            </a:xfrm>
            <a:custGeom>
              <a:avLst/>
              <a:gdLst/>
              <a:ahLst/>
              <a:cxnLst/>
              <a:rect l="l" t="t" r="r" b="b"/>
              <a:pathLst>
                <a:path w="9911" h="12321" extrusionOk="0">
                  <a:moveTo>
                    <a:pt x="7330" y="0"/>
                  </a:moveTo>
                  <a:cubicBezTo>
                    <a:pt x="6917" y="0"/>
                    <a:pt x="6479" y="125"/>
                    <a:pt x="6082" y="384"/>
                  </a:cubicBezTo>
                  <a:cubicBezTo>
                    <a:pt x="5486" y="787"/>
                    <a:pt x="5068" y="1430"/>
                    <a:pt x="5068" y="2122"/>
                  </a:cubicBezTo>
                  <a:cubicBezTo>
                    <a:pt x="5068" y="2251"/>
                    <a:pt x="5084" y="2347"/>
                    <a:pt x="5100" y="2460"/>
                  </a:cubicBezTo>
                  <a:cubicBezTo>
                    <a:pt x="5036" y="2395"/>
                    <a:pt x="5004" y="2347"/>
                    <a:pt x="4940" y="2267"/>
                  </a:cubicBezTo>
                  <a:lnTo>
                    <a:pt x="4940" y="2267"/>
                  </a:lnTo>
                  <a:cubicBezTo>
                    <a:pt x="4940" y="2267"/>
                    <a:pt x="4940" y="2267"/>
                    <a:pt x="4940" y="2267"/>
                  </a:cubicBezTo>
                  <a:cubicBezTo>
                    <a:pt x="4779" y="2057"/>
                    <a:pt x="4634" y="1881"/>
                    <a:pt x="4505" y="1704"/>
                  </a:cubicBezTo>
                  <a:cubicBezTo>
                    <a:pt x="4288" y="1624"/>
                    <a:pt x="4035" y="1583"/>
                    <a:pt x="3761" y="1583"/>
                  </a:cubicBezTo>
                  <a:cubicBezTo>
                    <a:pt x="3426" y="1583"/>
                    <a:pt x="3059" y="1644"/>
                    <a:pt x="2687" y="1768"/>
                  </a:cubicBezTo>
                  <a:cubicBezTo>
                    <a:pt x="2350" y="1881"/>
                    <a:pt x="1980" y="2041"/>
                    <a:pt x="1642" y="2267"/>
                  </a:cubicBezTo>
                  <a:cubicBezTo>
                    <a:pt x="1497" y="2363"/>
                    <a:pt x="1368" y="2460"/>
                    <a:pt x="1223" y="2588"/>
                  </a:cubicBezTo>
                  <a:cubicBezTo>
                    <a:pt x="1240" y="2621"/>
                    <a:pt x="1240" y="2685"/>
                    <a:pt x="1175" y="2733"/>
                  </a:cubicBezTo>
                  <a:cubicBezTo>
                    <a:pt x="516" y="3184"/>
                    <a:pt x="258" y="3956"/>
                    <a:pt x="1" y="4696"/>
                  </a:cubicBezTo>
                  <a:cubicBezTo>
                    <a:pt x="178" y="5034"/>
                    <a:pt x="403" y="5468"/>
                    <a:pt x="612" y="5886"/>
                  </a:cubicBezTo>
                  <a:cubicBezTo>
                    <a:pt x="693" y="6015"/>
                    <a:pt x="773" y="6160"/>
                    <a:pt x="837" y="6320"/>
                  </a:cubicBezTo>
                  <a:cubicBezTo>
                    <a:pt x="837" y="6353"/>
                    <a:pt x="853" y="6353"/>
                    <a:pt x="853" y="6369"/>
                  </a:cubicBezTo>
                  <a:cubicBezTo>
                    <a:pt x="918" y="6465"/>
                    <a:pt x="966" y="6562"/>
                    <a:pt x="1014" y="6642"/>
                  </a:cubicBezTo>
                  <a:cubicBezTo>
                    <a:pt x="1079" y="6739"/>
                    <a:pt x="1143" y="6867"/>
                    <a:pt x="1175" y="6964"/>
                  </a:cubicBezTo>
                  <a:cubicBezTo>
                    <a:pt x="1207" y="7028"/>
                    <a:pt x="1240" y="7077"/>
                    <a:pt x="1256" y="7125"/>
                  </a:cubicBezTo>
                  <a:cubicBezTo>
                    <a:pt x="1368" y="7302"/>
                    <a:pt x="1465" y="7511"/>
                    <a:pt x="1561" y="7688"/>
                  </a:cubicBezTo>
                  <a:cubicBezTo>
                    <a:pt x="1610" y="7800"/>
                    <a:pt x="1658" y="7881"/>
                    <a:pt x="1706" y="7977"/>
                  </a:cubicBezTo>
                  <a:cubicBezTo>
                    <a:pt x="1899" y="8347"/>
                    <a:pt x="2092" y="8734"/>
                    <a:pt x="2285" y="9104"/>
                  </a:cubicBezTo>
                  <a:cubicBezTo>
                    <a:pt x="2333" y="9200"/>
                    <a:pt x="2382" y="9280"/>
                    <a:pt x="2430" y="9377"/>
                  </a:cubicBezTo>
                  <a:cubicBezTo>
                    <a:pt x="2462" y="9457"/>
                    <a:pt x="2510" y="9522"/>
                    <a:pt x="2543" y="9602"/>
                  </a:cubicBezTo>
                  <a:cubicBezTo>
                    <a:pt x="2607" y="9699"/>
                    <a:pt x="2671" y="9827"/>
                    <a:pt x="2736" y="9924"/>
                  </a:cubicBezTo>
                  <a:cubicBezTo>
                    <a:pt x="2752" y="9972"/>
                    <a:pt x="2784" y="10020"/>
                    <a:pt x="2816" y="10069"/>
                  </a:cubicBezTo>
                  <a:cubicBezTo>
                    <a:pt x="2848" y="10165"/>
                    <a:pt x="2913" y="10246"/>
                    <a:pt x="2945" y="10342"/>
                  </a:cubicBezTo>
                  <a:cubicBezTo>
                    <a:pt x="2977" y="10390"/>
                    <a:pt x="2993" y="10455"/>
                    <a:pt x="3025" y="10487"/>
                  </a:cubicBezTo>
                  <a:cubicBezTo>
                    <a:pt x="3057" y="10551"/>
                    <a:pt x="3090" y="10583"/>
                    <a:pt x="3106" y="10648"/>
                  </a:cubicBezTo>
                  <a:cubicBezTo>
                    <a:pt x="3154" y="10728"/>
                    <a:pt x="3186" y="10809"/>
                    <a:pt x="3234" y="10873"/>
                  </a:cubicBezTo>
                  <a:cubicBezTo>
                    <a:pt x="3250" y="10937"/>
                    <a:pt x="3299" y="10970"/>
                    <a:pt x="3315" y="11034"/>
                  </a:cubicBezTo>
                  <a:cubicBezTo>
                    <a:pt x="3331" y="11050"/>
                    <a:pt x="3331" y="11066"/>
                    <a:pt x="3347" y="11098"/>
                  </a:cubicBezTo>
                  <a:cubicBezTo>
                    <a:pt x="3363" y="11130"/>
                    <a:pt x="3395" y="11147"/>
                    <a:pt x="3395" y="11195"/>
                  </a:cubicBezTo>
                  <a:cubicBezTo>
                    <a:pt x="3427" y="11259"/>
                    <a:pt x="3443" y="11291"/>
                    <a:pt x="3476" y="11356"/>
                  </a:cubicBezTo>
                  <a:cubicBezTo>
                    <a:pt x="3524" y="11452"/>
                    <a:pt x="3572" y="11549"/>
                    <a:pt x="3636" y="11661"/>
                  </a:cubicBezTo>
                  <a:cubicBezTo>
                    <a:pt x="3669" y="11742"/>
                    <a:pt x="3733" y="11838"/>
                    <a:pt x="3765" y="11919"/>
                  </a:cubicBezTo>
                  <a:lnTo>
                    <a:pt x="3830" y="12031"/>
                  </a:lnTo>
                  <a:cubicBezTo>
                    <a:pt x="3846" y="12080"/>
                    <a:pt x="3878" y="12112"/>
                    <a:pt x="3894" y="12144"/>
                  </a:cubicBezTo>
                  <a:cubicBezTo>
                    <a:pt x="3910" y="12160"/>
                    <a:pt x="3910" y="12176"/>
                    <a:pt x="3910" y="12192"/>
                  </a:cubicBezTo>
                  <a:lnTo>
                    <a:pt x="3974" y="12321"/>
                  </a:lnTo>
                  <a:cubicBezTo>
                    <a:pt x="3990" y="12031"/>
                    <a:pt x="4071" y="11742"/>
                    <a:pt x="4200" y="11452"/>
                  </a:cubicBezTo>
                  <a:cubicBezTo>
                    <a:pt x="4586" y="10551"/>
                    <a:pt x="5261" y="9763"/>
                    <a:pt x="6162" y="9184"/>
                  </a:cubicBezTo>
                  <a:cubicBezTo>
                    <a:pt x="7015" y="8621"/>
                    <a:pt x="7980" y="8315"/>
                    <a:pt x="8881" y="8315"/>
                  </a:cubicBezTo>
                  <a:cubicBezTo>
                    <a:pt x="9251" y="8315"/>
                    <a:pt x="9589" y="8380"/>
                    <a:pt x="9910" y="8476"/>
                  </a:cubicBezTo>
                  <a:cubicBezTo>
                    <a:pt x="9894" y="8444"/>
                    <a:pt x="9846" y="8412"/>
                    <a:pt x="9830" y="8380"/>
                  </a:cubicBezTo>
                  <a:cubicBezTo>
                    <a:pt x="9814" y="8331"/>
                    <a:pt x="9766" y="8299"/>
                    <a:pt x="9733" y="8251"/>
                  </a:cubicBezTo>
                  <a:cubicBezTo>
                    <a:pt x="9669" y="8203"/>
                    <a:pt x="9621" y="8122"/>
                    <a:pt x="9573" y="8058"/>
                  </a:cubicBezTo>
                  <a:cubicBezTo>
                    <a:pt x="9573" y="8042"/>
                    <a:pt x="9540" y="8042"/>
                    <a:pt x="9524" y="8010"/>
                  </a:cubicBezTo>
                  <a:cubicBezTo>
                    <a:pt x="9444" y="7913"/>
                    <a:pt x="9363" y="7817"/>
                    <a:pt x="9267" y="7688"/>
                  </a:cubicBezTo>
                  <a:cubicBezTo>
                    <a:pt x="8398" y="6610"/>
                    <a:pt x="7047" y="4921"/>
                    <a:pt x="5889" y="3441"/>
                  </a:cubicBezTo>
                  <a:cubicBezTo>
                    <a:pt x="5873" y="3103"/>
                    <a:pt x="5969" y="2765"/>
                    <a:pt x="6146" y="2460"/>
                  </a:cubicBezTo>
                  <a:cubicBezTo>
                    <a:pt x="6323" y="2138"/>
                    <a:pt x="6596" y="1864"/>
                    <a:pt x="6918" y="1655"/>
                  </a:cubicBezTo>
                  <a:cubicBezTo>
                    <a:pt x="7318" y="1397"/>
                    <a:pt x="7760" y="1273"/>
                    <a:pt x="8177" y="1273"/>
                  </a:cubicBezTo>
                  <a:cubicBezTo>
                    <a:pt x="8565" y="1273"/>
                    <a:pt x="8931" y="1381"/>
                    <a:pt x="9219" y="1591"/>
                  </a:cubicBezTo>
                  <a:cubicBezTo>
                    <a:pt x="8961" y="1092"/>
                    <a:pt x="8768" y="738"/>
                    <a:pt x="8736" y="690"/>
                  </a:cubicBezTo>
                  <a:cubicBezTo>
                    <a:pt x="8656" y="561"/>
                    <a:pt x="8543" y="449"/>
                    <a:pt x="8414" y="352"/>
                  </a:cubicBezTo>
                  <a:cubicBezTo>
                    <a:pt x="8119" y="121"/>
                    <a:pt x="7737" y="0"/>
                    <a:pt x="7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3285466" y="3327337"/>
              <a:ext cx="288678" cy="212868"/>
            </a:xfrm>
            <a:custGeom>
              <a:avLst/>
              <a:gdLst/>
              <a:ahLst/>
              <a:cxnLst/>
              <a:rect l="l" t="t" r="r" b="b"/>
              <a:pathLst>
                <a:path w="6146" h="4532" extrusionOk="0">
                  <a:moveTo>
                    <a:pt x="5213" y="0"/>
                  </a:moveTo>
                  <a:lnTo>
                    <a:pt x="5213" y="0"/>
                  </a:lnTo>
                  <a:cubicBezTo>
                    <a:pt x="5438" y="933"/>
                    <a:pt x="4746" y="2204"/>
                    <a:pt x="3475" y="3057"/>
                  </a:cubicBezTo>
                  <a:cubicBezTo>
                    <a:pt x="2977" y="3379"/>
                    <a:pt x="2446" y="3588"/>
                    <a:pt x="1963" y="3700"/>
                  </a:cubicBezTo>
                  <a:cubicBezTo>
                    <a:pt x="1724" y="3750"/>
                    <a:pt x="1488" y="3775"/>
                    <a:pt x="1263" y="3775"/>
                  </a:cubicBezTo>
                  <a:cubicBezTo>
                    <a:pt x="761" y="3775"/>
                    <a:pt x="311" y="3650"/>
                    <a:pt x="0" y="3395"/>
                  </a:cubicBezTo>
                  <a:lnTo>
                    <a:pt x="0" y="3395"/>
                  </a:lnTo>
                  <a:cubicBezTo>
                    <a:pt x="33" y="3539"/>
                    <a:pt x="97" y="3700"/>
                    <a:pt x="177" y="3813"/>
                  </a:cubicBezTo>
                  <a:cubicBezTo>
                    <a:pt x="475" y="4286"/>
                    <a:pt x="1067" y="4532"/>
                    <a:pt x="1763" y="4532"/>
                  </a:cubicBezTo>
                  <a:cubicBezTo>
                    <a:pt x="1896" y="4532"/>
                    <a:pt x="2033" y="4523"/>
                    <a:pt x="2172" y="4505"/>
                  </a:cubicBezTo>
                  <a:cubicBezTo>
                    <a:pt x="2751" y="4424"/>
                    <a:pt x="3395" y="4199"/>
                    <a:pt x="3990" y="3797"/>
                  </a:cubicBezTo>
                  <a:cubicBezTo>
                    <a:pt x="5470" y="2848"/>
                    <a:pt x="6146" y="1303"/>
                    <a:pt x="5534" y="338"/>
                  </a:cubicBezTo>
                  <a:cubicBezTo>
                    <a:pt x="5454" y="193"/>
                    <a:pt x="5325" y="97"/>
                    <a:pt x="5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2859307" y="3402911"/>
              <a:ext cx="290181" cy="213620"/>
            </a:xfrm>
            <a:custGeom>
              <a:avLst/>
              <a:gdLst/>
              <a:ahLst/>
              <a:cxnLst/>
              <a:rect l="l" t="t" r="r" b="b"/>
              <a:pathLst>
                <a:path w="6178" h="4548" extrusionOk="0">
                  <a:moveTo>
                    <a:pt x="5213" y="0"/>
                  </a:moveTo>
                  <a:cubicBezTo>
                    <a:pt x="5454" y="933"/>
                    <a:pt x="4746" y="2204"/>
                    <a:pt x="3475" y="3057"/>
                  </a:cubicBezTo>
                  <a:cubicBezTo>
                    <a:pt x="2977" y="3378"/>
                    <a:pt x="2446" y="3587"/>
                    <a:pt x="1979" y="3700"/>
                  </a:cubicBezTo>
                  <a:cubicBezTo>
                    <a:pt x="1733" y="3750"/>
                    <a:pt x="1493" y="3775"/>
                    <a:pt x="1265" y="3775"/>
                  </a:cubicBezTo>
                  <a:cubicBezTo>
                    <a:pt x="764" y="3775"/>
                    <a:pt x="321" y="3654"/>
                    <a:pt x="1" y="3410"/>
                  </a:cubicBezTo>
                  <a:lnTo>
                    <a:pt x="1" y="3410"/>
                  </a:lnTo>
                  <a:cubicBezTo>
                    <a:pt x="33" y="3571"/>
                    <a:pt x="97" y="3700"/>
                    <a:pt x="177" y="3829"/>
                  </a:cubicBezTo>
                  <a:cubicBezTo>
                    <a:pt x="488" y="4301"/>
                    <a:pt x="1071" y="4547"/>
                    <a:pt x="1764" y="4547"/>
                  </a:cubicBezTo>
                  <a:cubicBezTo>
                    <a:pt x="1897" y="4547"/>
                    <a:pt x="2033" y="4538"/>
                    <a:pt x="2172" y="4520"/>
                  </a:cubicBezTo>
                  <a:cubicBezTo>
                    <a:pt x="2751" y="4440"/>
                    <a:pt x="3395" y="4215"/>
                    <a:pt x="4006" y="3813"/>
                  </a:cubicBezTo>
                  <a:cubicBezTo>
                    <a:pt x="5486" y="2847"/>
                    <a:pt x="6178" y="1303"/>
                    <a:pt x="5550" y="338"/>
                  </a:cubicBezTo>
                  <a:cubicBezTo>
                    <a:pt x="5438" y="209"/>
                    <a:pt x="5325" y="97"/>
                    <a:pt x="5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2886502" y="2973512"/>
              <a:ext cx="127758" cy="93799"/>
            </a:xfrm>
            <a:custGeom>
              <a:avLst/>
              <a:gdLst/>
              <a:ahLst/>
              <a:cxnLst/>
              <a:rect l="l" t="t" r="r" b="b"/>
              <a:pathLst>
                <a:path w="2720" h="1997" extrusionOk="0">
                  <a:moveTo>
                    <a:pt x="1879" y="1"/>
                  </a:moveTo>
                  <a:cubicBezTo>
                    <a:pt x="1832" y="1"/>
                    <a:pt x="1785" y="2"/>
                    <a:pt x="1738" y="5"/>
                  </a:cubicBezTo>
                  <a:cubicBezTo>
                    <a:pt x="1432" y="21"/>
                    <a:pt x="1127" y="150"/>
                    <a:pt x="869" y="310"/>
                  </a:cubicBezTo>
                  <a:cubicBezTo>
                    <a:pt x="612" y="487"/>
                    <a:pt x="387" y="729"/>
                    <a:pt x="242" y="986"/>
                  </a:cubicBezTo>
                  <a:cubicBezTo>
                    <a:pt x="81" y="1276"/>
                    <a:pt x="1" y="1549"/>
                    <a:pt x="1" y="1855"/>
                  </a:cubicBezTo>
                  <a:cubicBezTo>
                    <a:pt x="1" y="1903"/>
                    <a:pt x="49" y="1951"/>
                    <a:pt x="81" y="1983"/>
                  </a:cubicBezTo>
                  <a:cubicBezTo>
                    <a:pt x="98" y="1992"/>
                    <a:pt x="117" y="1996"/>
                    <a:pt x="135" y="1996"/>
                  </a:cubicBezTo>
                  <a:cubicBezTo>
                    <a:pt x="184" y="1996"/>
                    <a:pt x="230" y="1966"/>
                    <a:pt x="242" y="1919"/>
                  </a:cubicBezTo>
                  <a:cubicBezTo>
                    <a:pt x="355" y="1678"/>
                    <a:pt x="483" y="1453"/>
                    <a:pt x="628" y="1260"/>
                  </a:cubicBezTo>
                  <a:cubicBezTo>
                    <a:pt x="708" y="1163"/>
                    <a:pt x="773" y="1066"/>
                    <a:pt x="869" y="986"/>
                  </a:cubicBezTo>
                  <a:cubicBezTo>
                    <a:pt x="950" y="906"/>
                    <a:pt x="1046" y="825"/>
                    <a:pt x="1159" y="761"/>
                  </a:cubicBezTo>
                  <a:cubicBezTo>
                    <a:pt x="1561" y="503"/>
                    <a:pt x="2044" y="407"/>
                    <a:pt x="2558" y="407"/>
                  </a:cubicBezTo>
                  <a:cubicBezTo>
                    <a:pt x="2607" y="407"/>
                    <a:pt x="2655" y="391"/>
                    <a:pt x="2687" y="326"/>
                  </a:cubicBezTo>
                  <a:cubicBezTo>
                    <a:pt x="2719" y="246"/>
                    <a:pt x="2687" y="166"/>
                    <a:pt x="2623" y="150"/>
                  </a:cubicBezTo>
                  <a:cubicBezTo>
                    <a:pt x="2378" y="41"/>
                    <a:pt x="2133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3068605" y="2958622"/>
              <a:ext cx="187457" cy="442786"/>
            </a:xfrm>
            <a:custGeom>
              <a:avLst/>
              <a:gdLst/>
              <a:ahLst/>
              <a:cxnLst/>
              <a:rect l="l" t="t" r="r" b="b"/>
              <a:pathLst>
                <a:path w="3991" h="9427" extrusionOk="0">
                  <a:moveTo>
                    <a:pt x="2365" y="0"/>
                  </a:moveTo>
                  <a:cubicBezTo>
                    <a:pt x="2011" y="113"/>
                    <a:pt x="1657" y="273"/>
                    <a:pt x="1320" y="499"/>
                  </a:cubicBezTo>
                  <a:cubicBezTo>
                    <a:pt x="869" y="804"/>
                    <a:pt x="435" y="1207"/>
                    <a:pt x="113" y="1641"/>
                  </a:cubicBezTo>
                  <a:cubicBezTo>
                    <a:pt x="65" y="1705"/>
                    <a:pt x="33" y="1770"/>
                    <a:pt x="1" y="1802"/>
                  </a:cubicBezTo>
                  <a:cubicBezTo>
                    <a:pt x="789" y="3282"/>
                    <a:pt x="1915" y="5469"/>
                    <a:pt x="1915" y="5486"/>
                  </a:cubicBezTo>
                  <a:cubicBezTo>
                    <a:pt x="1995" y="5630"/>
                    <a:pt x="2044" y="5775"/>
                    <a:pt x="2044" y="5936"/>
                  </a:cubicBezTo>
                  <a:cubicBezTo>
                    <a:pt x="2060" y="6258"/>
                    <a:pt x="1963" y="6596"/>
                    <a:pt x="1738" y="6901"/>
                  </a:cubicBezTo>
                  <a:cubicBezTo>
                    <a:pt x="2011" y="7432"/>
                    <a:pt x="2301" y="7963"/>
                    <a:pt x="2542" y="8446"/>
                  </a:cubicBezTo>
                  <a:cubicBezTo>
                    <a:pt x="2558" y="8478"/>
                    <a:pt x="2591" y="8542"/>
                    <a:pt x="2623" y="8590"/>
                  </a:cubicBezTo>
                  <a:cubicBezTo>
                    <a:pt x="2655" y="8687"/>
                    <a:pt x="2719" y="8767"/>
                    <a:pt x="2767" y="8864"/>
                  </a:cubicBezTo>
                  <a:cubicBezTo>
                    <a:pt x="2864" y="9073"/>
                    <a:pt x="2961" y="9266"/>
                    <a:pt x="3057" y="9427"/>
                  </a:cubicBezTo>
                  <a:cubicBezTo>
                    <a:pt x="3218" y="9202"/>
                    <a:pt x="3363" y="8944"/>
                    <a:pt x="3459" y="8703"/>
                  </a:cubicBezTo>
                  <a:cubicBezTo>
                    <a:pt x="3765" y="8140"/>
                    <a:pt x="3990" y="7368"/>
                    <a:pt x="3749" y="6740"/>
                  </a:cubicBezTo>
                  <a:cubicBezTo>
                    <a:pt x="3604" y="6370"/>
                    <a:pt x="3411" y="6097"/>
                    <a:pt x="3250" y="5807"/>
                  </a:cubicBezTo>
                  <a:cubicBezTo>
                    <a:pt x="3041" y="5469"/>
                    <a:pt x="2928" y="5100"/>
                    <a:pt x="3025" y="4585"/>
                  </a:cubicBezTo>
                  <a:cubicBezTo>
                    <a:pt x="3105" y="4183"/>
                    <a:pt x="3250" y="3813"/>
                    <a:pt x="3331" y="3410"/>
                  </a:cubicBezTo>
                  <a:cubicBezTo>
                    <a:pt x="3588" y="2252"/>
                    <a:pt x="3250" y="997"/>
                    <a:pt x="2462" y="97"/>
                  </a:cubicBezTo>
                  <a:cubicBezTo>
                    <a:pt x="2446" y="64"/>
                    <a:pt x="2397" y="16"/>
                    <a:pt x="2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2625819" y="3034901"/>
              <a:ext cx="202535" cy="443585"/>
            </a:xfrm>
            <a:custGeom>
              <a:avLst/>
              <a:gdLst/>
              <a:ahLst/>
              <a:cxnLst/>
              <a:rect l="l" t="t" r="r" b="b"/>
              <a:pathLst>
                <a:path w="4312" h="9444" extrusionOk="0">
                  <a:moveTo>
                    <a:pt x="2703" y="1"/>
                  </a:moveTo>
                  <a:cubicBezTo>
                    <a:pt x="2365" y="129"/>
                    <a:pt x="1995" y="290"/>
                    <a:pt x="1658" y="516"/>
                  </a:cubicBezTo>
                  <a:cubicBezTo>
                    <a:pt x="1191" y="805"/>
                    <a:pt x="757" y="1207"/>
                    <a:pt x="451" y="1658"/>
                  </a:cubicBezTo>
                  <a:cubicBezTo>
                    <a:pt x="194" y="2044"/>
                    <a:pt x="1" y="2462"/>
                    <a:pt x="1" y="2880"/>
                  </a:cubicBezTo>
                  <a:cubicBezTo>
                    <a:pt x="918" y="4585"/>
                    <a:pt x="2478" y="7626"/>
                    <a:pt x="3427" y="9444"/>
                  </a:cubicBezTo>
                  <a:cubicBezTo>
                    <a:pt x="3588" y="9202"/>
                    <a:pt x="3733" y="8961"/>
                    <a:pt x="3829" y="8720"/>
                  </a:cubicBezTo>
                  <a:cubicBezTo>
                    <a:pt x="4087" y="8125"/>
                    <a:pt x="4312" y="7352"/>
                    <a:pt x="4071" y="6725"/>
                  </a:cubicBezTo>
                  <a:cubicBezTo>
                    <a:pt x="3765" y="5921"/>
                    <a:pt x="3186" y="5535"/>
                    <a:pt x="3363" y="4569"/>
                  </a:cubicBezTo>
                  <a:cubicBezTo>
                    <a:pt x="3443" y="4183"/>
                    <a:pt x="3588" y="3813"/>
                    <a:pt x="3668" y="3427"/>
                  </a:cubicBezTo>
                  <a:cubicBezTo>
                    <a:pt x="3926" y="2253"/>
                    <a:pt x="3588" y="1014"/>
                    <a:pt x="2800" y="113"/>
                  </a:cubicBezTo>
                  <a:cubicBezTo>
                    <a:pt x="2768" y="65"/>
                    <a:pt x="2735" y="33"/>
                    <a:pt x="2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3240140" y="3268389"/>
              <a:ext cx="377827" cy="308311"/>
            </a:xfrm>
            <a:custGeom>
              <a:avLst/>
              <a:gdLst/>
              <a:ahLst/>
              <a:cxnLst/>
              <a:rect l="l" t="t" r="r" b="b"/>
              <a:pathLst>
                <a:path w="8044" h="6564" extrusionOk="0">
                  <a:moveTo>
                    <a:pt x="4906" y="885"/>
                  </a:moveTo>
                  <a:cubicBezTo>
                    <a:pt x="5082" y="885"/>
                    <a:pt x="5249" y="901"/>
                    <a:pt x="5405" y="934"/>
                  </a:cubicBezTo>
                  <a:cubicBezTo>
                    <a:pt x="5438" y="934"/>
                    <a:pt x="5502" y="950"/>
                    <a:pt x="5550" y="966"/>
                  </a:cubicBezTo>
                  <a:cubicBezTo>
                    <a:pt x="5792" y="1030"/>
                    <a:pt x="5985" y="1127"/>
                    <a:pt x="6145" y="1271"/>
                  </a:cubicBezTo>
                  <a:cubicBezTo>
                    <a:pt x="6274" y="1368"/>
                    <a:pt x="6371" y="1464"/>
                    <a:pt x="6467" y="1609"/>
                  </a:cubicBezTo>
                  <a:cubicBezTo>
                    <a:pt x="6499" y="1625"/>
                    <a:pt x="6515" y="1674"/>
                    <a:pt x="6532" y="1690"/>
                  </a:cubicBezTo>
                  <a:cubicBezTo>
                    <a:pt x="7078" y="2655"/>
                    <a:pt x="6371" y="4151"/>
                    <a:pt x="4939" y="5068"/>
                  </a:cubicBezTo>
                  <a:cubicBezTo>
                    <a:pt x="4344" y="5470"/>
                    <a:pt x="3716" y="5695"/>
                    <a:pt x="3121" y="5776"/>
                  </a:cubicBezTo>
                  <a:cubicBezTo>
                    <a:pt x="2983" y="5792"/>
                    <a:pt x="2848" y="5800"/>
                    <a:pt x="2718" y="5800"/>
                  </a:cubicBezTo>
                  <a:cubicBezTo>
                    <a:pt x="2059" y="5800"/>
                    <a:pt x="1510" y="5594"/>
                    <a:pt x="1175" y="5164"/>
                  </a:cubicBezTo>
                  <a:cubicBezTo>
                    <a:pt x="1159" y="5148"/>
                    <a:pt x="1142" y="5116"/>
                    <a:pt x="1126" y="5084"/>
                  </a:cubicBezTo>
                  <a:cubicBezTo>
                    <a:pt x="1046" y="4971"/>
                    <a:pt x="982" y="4811"/>
                    <a:pt x="949" y="4666"/>
                  </a:cubicBezTo>
                  <a:cubicBezTo>
                    <a:pt x="885" y="4441"/>
                    <a:pt x="885" y="4231"/>
                    <a:pt x="917" y="3990"/>
                  </a:cubicBezTo>
                  <a:cubicBezTo>
                    <a:pt x="1046" y="3154"/>
                    <a:pt x="1689" y="2253"/>
                    <a:pt x="2671" y="1609"/>
                  </a:cubicBezTo>
                  <a:cubicBezTo>
                    <a:pt x="3402" y="1135"/>
                    <a:pt x="4215" y="885"/>
                    <a:pt x="4906" y="885"/>
                  </a:cubicBezTo>
                  <a:close/>
                  <a:moveTo>
                    <a:pt x="4923" y="1"/>
                  </a:moveTo>
                  <a:cubicBezTo>
                    <a:pt x="4038" y="1"/>
                    <a:pt x="3073" y="306"/>
                    <a:pt x="2204" y="869"/>
                  </a:cubicBezTo>
                  <a:cubicBezTo>
                    <a:pt x="949" y="1690"/>
                    <a:pt x="177" y="2880"/>
                    <a:pt x="65" y="3990"/>
                  </a:cubicBezTo>
                  <a:cubicBezTo>
                    <a:pt x="0" y="4521"/>
                    <a:pt x="97" y="5052"/>
                    <a:pt x="386" y="5486"/>
                  </a:cubicBezTo>
                  <a:cubicBezTo>
                    <a:pt x="821" y="6178"/>
                    <a:pt x="1641" y="6564"/>
                    <a:pt x="2638" y="6564"/>
                  </a:cubicBezTo>
                  <a:cubicBezTo>
                    <a:pt x="3523" y="6564"/>
                    <a:pt x="4488" y="6258"/>
                    <a:pt x="5341" y="5695"/>
                  </a:cubicBezTo>
                  <a:cubicBezTo>
                    <a:pt x="7239" y="4473"/>
                    <a:pt x="8044" y="2398"/>
                    <a:pt x="7175" y="1062"/>
                  </a:cubicBezTo>
                  <a:cubicBezTo>
                    <a:pt x="6902" y="644"/>
                    <a:pt x="6467" y="322"/>
                    <a:pt x="5952" y="161"/>
                  </a:cubicBezTo>
                  <a:cubicBezTo>
                    <a:pt x="5647" y="65"/>
                    <a:pt x="5293" y="1"/>
                    <a:pt x="49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3025534" y="3188071"/>
              <a:ext cx="136072" cy="128745"/>
            </a:xfrm>
            <a:custGeom>
              <a:avLst/>
              <a:gdLst/>
              <a:ahLst/>
              <a:cxnLst/>
              <a:rect l="l" t="t" r="r" b="b"/>
              <a:pathLst>
                <a:path w="2897" h="2741" extrusionOk="0">
                  <a:moveTo>
                    <a:pt x="1704" y="0"/>
                  </a:moveTo>
                  <a:cubicBezTo>
                    <a:pt x="1398" y="0"/>
                    <a:pt x="1075" y="90"/>
                    <a:pt x="805" y="263"/>
                  </a:cubicBezTo>
                  <a:cubicBezTo>
                    <a:pt x="564" y="424"/>
                    <a:pt x="387" y="633"/>
                    <a:pt x="242" y="826"/>
                  </a:cubicBezTo>
                  <a:cubicBezTo>
                    <a:pt x="65" y="1115"/>
                    <a:pt x="1" y="1437"/>
                    <a:pt x="49" y="1727"/>
                  </a:cubicBezTo>
                  <a:cubicBezTo>
                    <a:pt x="306" y="2081"/>
                    <a:pt x="564" y="2370"/>
                    <a:pt x="773" y="2660"/>
                  </a:cubicBezTo>
                  <a:lnTo>
                    <a:pt x="789" y="2660"/>
                  </a:lnTo>
                  <a:cubicBezTo>
                    <a:pt x="821" y="2676"/>
                    <a:pt x="853" y="2676"/>
                    <a:pt x="885" y="2692"/>
                  </a:cubicBezTo>
                  <a:cubicBezTo>
                    <a:pt x="934" y="2692"/>
                    <a:pt x="966" y="2724"/>
                    <a:pt x="982" y="2724"/>
                  </a:cubicBezTo>
                  <a:lnTo>
                    <a:pt x="1014" y="2724"/>
                  </a:lnTo>
                  <a:cubicBezTo>
                    <a:pt x="1046" y="2724"/>
                    <a:pt x="1095" y="2740"/>
                    <a:pt x="1127" y="2740"/>
                  </a:cubicBezTo>
                  <a:lnTo>
                    <a:pt x="1432" y="2740"/>
                  </a:lnTo>
                  <a:cubicBezTo>
                    <a:pt x="1465" y="2740"/>
                    <a:pt x="1529" y="2724"/>
                    <a:pt x="1577" y="2724"/>
                  </a:cubicBezTo>
                  <a:cubicBezTo>
                    <a:pt x="1593" y="2724"/>
                    <a:pt x="1625" y="2692"/>
                    <a:pt x="1658" y="2692"/>
                  </a:cubicBezTo>
                  <a:cubicBezTo>
                    <a:pt x="1690" y="2676"/>
                    <a:pt x="1706" y="2676"/>
                    <a:pt x="1754" y="2660"/>
                  </a:cubicBezTo>
                  <a:cubicBezTo>
                    <a:pt x="1770" y="2660"/>
                    <a:pt x="1786" y="2644"/>
                    <a:pt x="1835" y="2644"/>
                  </a:cubicBezTo>
                  <a:cubicBezTo>
                    <a:pt x="1851" y="2611"/>
                    <a:pt x="1867" y="2611"/>
                    <a:pt x="1915" y="2595"/>
                  </a:cubicBezTo>
                  <a:cubicBezTo>
                    <a:pt x="1931" y="2595"/>
                    <a:pt x="1947" y="2579"/>
                    <a:pt x="1979" y="2579"/>
                  </a:cubicBezTo>
                  <a:cubicBezTo>
                    <a:pt x="2011" y="2563"/>
                    <a:pt x="2028" y="2531"/>
                    <a:pt x="2076" y="2531"/>
                  </a:cubicBezTo>
                  <a:cubicBezTo>
                    <a:pt x="2108" y="2515"/>
                    <a:pt x="2156" y="2499"/>
                    <a:pt x="2172" y="2483"/>
                  </a:cubicBezTo>
                  <a:cubicBezTo>
                    <a:pt x="2221" y="2434"/>
                    <a:pt x="2269" y="2418"/>
                    <a:pt x="2317" y="2370"/>
                  </a:cubicBezTo>
                  <a:cubicBezTo>
                    <a:pt x="2349" y="2354"/>
                    <a:pt x="2381" y="2322"/>
                    <a:pt x="2414" y="2290"/>
                  </a:cubicBezTo>
                  <a:lnTo>
                    <a:pt x="2494" y="2209"/>
                  </a:lnTo>
                  <a:lnTo>
                    <a:pt x="2574" y="2129"/>
                  </a:lnTo>
                  <a:cubicBezTo>
                    <a:pt x="2574" y="2113"/>
                    <a:pt x="2591" y="2113"/>
                    <a:pt x="2623" y="2097"/>
                  </a:cubicBezTo>
                  <a:cubicBezTo>
                    <a:pt x="2623" y="2081"/>
                    <a:pt x="2639" y="2081"/>
                    <a:pt x="2639" y="2048"/>
                  </a:cubicBezTo>
                  <a:cubicBezTo>
                    <a:pt x="2639" y="2048"/>
                    <a:pt x="2639" y="2032"/>
                    <a:pt x="2655" y="2032"/>
                  </a:cubicBezTo>
                  <a:cubicBezTo>
                    <a:pt x="2655" y="2016"/>
                    <a:pt x="2671" y="2016"/>
                    <a:pt x="2671" y="2016"/>
                  </a:cubicBezTo>
                  <a:cubicBezTo>
                    <a:pt x="2671" y="2000"/>
                    <a:pt x="2703" y="2000"/>
                    <a:pt x="2703" y="1968"/>
                  </a:cubicBezTo>
                  <a:lnTo>
                    <a:pt x="2703" y="1952"/>
                  </a:lnTo>
                  <a:lnTo>
                    <a:pt x="2703" y="1936"/>
                  </a:lnTo>
                  <a:cubicBezTo>
                    <a:pt x="2719" y="1920"/>
                    <a:pt x="2735" y="1888"/>
                    <a:pt x="2735" y="1855"/>
                  </a:cubicBezTo>
                  <a:lnTo>
                    <a:pt x="2735" y="1839"/>
                  </a:lnTo>
                  <a:cubicBezTo>
                    <a:pt x="2751" y="1807"/>
                    <a:pt x="2751" y="1791"/>
                    <a:pt x="2751" y="1775"/>
                  </a:cubicBezTo>
                  <a:cubicBezTo>
                    <a:pt x="2784" y="1759"/>
                    <a:pt x="2784" y="1727"/>
                    <a:pt x="2800" y="1694"/>
                  </a:cubicBezTo>
                  <a:cubicBezTo>
                    <a:pt x="2800" y="1678"/>
                    <a:pt x="2816" y="1646"/>
                    <a:pt x="2816" y="1614"/>
                  </a:cubicBezTo>
                  <a:cubicBezTo>
                    <a:pt x="2816" y="1614"/>
                    <a:pt x="2816" y="1598"/>
                    <a:pt x="2832" y="1598"/>
                  </a:cubicBezTo>
                  <a:cubicBezTo>
                    <a:pt x="2864" y="1534"/>
                    <a:pt x="2880" y="1469"/>
                    <a:pt x="2880" y="1405"/>
                  </a:cubicBezTo>
                  <a:cubicBezTo>
                    <a:pt x="2880" y="1389"/>
                    <a:pt x="2880" y="1373"/>
                    <a:pt x="2896" y="1324"/>
                  </a:cubicBezTo>
                  <a:lnTo>
                    <a:pt x="2896" y="1292"/>
                  </a:lnTo>
                  <a:lnTo>
                    <a:pt x="2896" y="1212"/>
                  </a:lnTo>
                  <a:lnTo>
                    <a:pt x="2896" y="1196"/>
                  </a:lnTo>
                  <a:lnTo>
                    <a:pt x="2896" y="1148"/>
                  </a:lnTo>
                  <a:lnTo>
                    <a:pt x="2896" y="1083"/>
                  </a:lnTo>
                  <a:lnTo>
                    <a:pt x="2896" y="1067"/>
                  </a:lnTo>
                  <a:lnTo>
                    <a:pt x="2896" y="987"/>
                  </a:lnTo>
                  <a:cubicBezTo>
                    <a:pt x="2896" y="971"/>
                    <a:pt x="2896" y="954"/>
                    <a:pt x="2880" y="922"/>
                  </a:cubicBezTo>
                  <a:cubicBezTo>
                    <a:pt x="2880" y="906"/>
                    <a:pt x="2864" y="890"/>
                    <a:pt x="2864" y="842"/>
                  </a:cubicBezTo>
                  <a:cubicBezTo>
                    <a:pt x="2864" y="810"/>
                    <a:pt x="2832" y="794"/>
                    <a:pt x="2816" y="745"/>
                  </a:cubicBezTo>
                  <a:cubicBezTo>
                    <a:pt x="2816" y="745"/>
                    <a:pt x="2816" y="729"/>
                    <a:pt x="2800" y="729"/>
                  </a:cubicBezTo>
                  <a:cubicBezTo>
                    <a:pt x="2784" y="713"/>
                    <a:pt x="2784" y="665"/>
                    <a:pt x="2751" y="649"/>
                  </a:cubicBezTo>
                  <a:cubicBezTo>
                    <a:pt x="2751" y="649"/>
                    <a:pt x="2735" y="633"/>
                    <a:pt x="2735" y="584"/>
                  </a:cubicBezTo>
                  <a:cubicBezTo>
                    <a:pt x="2719" y="568"/>
                    <a:pt x="2719" y="552"/>
                    <a:pt x="2703" y="504"/>
                  </a:cubicBezTo>
                  <a:cubicBezTo>
                    <a:pt x="2703" y="504"/>
                    <a:pt x="2703" y="488"/>
                    <a:pt x="2671" y="488"/>
                  </a:cubicBezTo>
                  <a:cubicBezTo>
                    <a:pt x="2488" y="158"/>
                    <a:pt x="2111" y="0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2903130" y="3011651"/>
              <a:ext cx="221417" cy="215968"/>
            </a:xfrm>
            <a:custGeom>
              <a:avLst/>
              <a:gdLst/>
              <a:ahLst/>
              <a:cxnLst/>
              <a:rect l="l" t="t" r="r" b="b"/>
              <a:pathLst>
                <a:path w="4714" h="4598" extrusionOk="0">
                  <a:moveTo>
                    <a:pt x="2305" y="1"/>
                  </a:moveTo>
                  <a:cubicBezTo>
                    <a:pt x="1888" y="1"/>
                    <a:pt x="1446" y="125"/>
                    <a:pt x="1046" y="383"/>
                  </a:cubicBezTo>
                  <a:cubicBezTo>
                    <a:pt x="708" y="576"/>
                    <a:pt x="451" y="866"/>
                    <a:pt x="274" y="1187"/>
                  </a:cubicBezTo>
                  <a:cubicBezTo>
                    <a:pt x="97" y="1493"/>
                    <a:pt x="1" y="1831"/>
                    <a:pt x="17" y="2169"/>
                  </a:cubicBezTo>
                  <a:cubicBezTo>
                    <a:pt x="644" y="2957"/>
                    <a:pt x="1320" y="3810"/>
                    <a:pt x="1947" y="4598"/>
                  </a:cubicBezTo>
                  <a:cubicBezTo>
                    <a:pt x="2027" y="4357"/>
                    <a:pt x="2124" y="4115"/>
                    <a:pt x="2285" y="3906"/>
                  </a:cubicBezTo>
                  <a:cubicBezTo>
                    <a:pt x="2446" y="3681"/>
                    <a:pt x="2671" y="3472"/>
                    <a:pt x="2928" y="3295"/>
                  </a:cubicBezTo>
                  <a:cubicBezTo>
                    <a:pt x="3314" y="3049"/>
                    <a:pt x="3776" y="2914"/>
                    <a:pt x="4222" y="2914"/>
                  </a:cubicBezTo>
                  <a:cubicBezTo>
                    <a:pt x="4390" y="2914"/>
                    <a:pt x="4556" y="2934"/>
                    <a:pt x="4714" y="2973"/>
                  </a:cubicBezTo>
                  <a:cubicBezTo>
                    <a:pt x="4634" y="2812"/>
                    <a:pt x="4537" y="2651"/>
                    <a:pt x="4457" y="2474"/>
                  </a:cubicBezTo>
                  <a:cubicBezTo>
                    <a:pt x="4441" y="2410"/>
                    <a:pt x="4392" y="2346"/>
                    <a:pt x="4376" y="2297"/>
                  </a:cubicBezTo>
                  <a:cubicBezTo>
                    <a:pt x="4312" y="2169"/>
                    <a:pt x="4231" y="2024"/>
                    <a:pt x="4183" y="1911"/>
                  </a:cubicBezTo>
                  <a:cubicBezTo>
                    <a:pt x="4151" y="1847"/>
                    <a:pt x="4119" y="1815"/>
                    <a:pt x="4103" y="1751"/>
                  </a:cubicBezTo>
                  <a:cubicBezTo>
                    <a:pt x="4038" y="1654"/>
                    <a:pt x="3990" y="1541"/>
                    <a:pt x="3942" y="1445"/>
                  </a:cubicBezTo>
                  <a:cubicBezTo>
                    <a:pt x="3877" y="1348"/>
                    <a:pt x="3829" y="1252"/>
                    <a:pt x="3781" y="1139"/>
                  </a:cubicBezTo>
                  <a:cubicBezTo>
                    <a:pt x="3701" y="1011"/>
                    <a:pt x="3620" y="850"/>
                    <a:pt x="3556" y="721"/>
                  </a:cubicBezTo>
                  <a:cubicBezTo>
                    <a:pt x="3475" y="576"/>
                    <a:pt x="3411" y="448"/>
                    <a:pt x="3347" y="319"/>
                  </a:cubicBezTo>
                  <a:cubicBezTo>
                    <a:pt x="3059" y="109"/>
                    <a:pt x="2693" y="1"/>
                    <a:pt x="2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2813229" y="3343212"/>
              <a:ext cx="378578" cy="307560"/>
            </a:xfrm>
            <a:custGeom>
              <a:avLst/>
              <a:gdLst/>
              <a:ahLst/>
              <a:cxnLst/>
              <a:rect l="l" t="t" r="r" b="b"/>
              <a:pathLst>
                <a:path w="8060" h="6548" extrusionOk="0">
                  <a:moveTo>
                    <a:pt x="4925" y="907"/>
                  </a:moveTo>
                  <a:cubicBezTo>
                    <a:pt x="5093" y="907"/>
                    <a:pt x="5254" y="921"/>
                    <a:pt x="5405" y="949"/>
                  </a:cubicBezTo>
                  <a:cubicBezTo>
                    <a:pt x="5438" y="949"/>
                    <a:pt x="5502" y="965"/>
                    <a:pt x="5550" y="981"/>
                  </a:cubicBezTo>
                  <a:cubicBezTo>
                    <a:pt x="5775" y="1046"/>
                    <a:pt x="5985" y="1142"/>
                    <a:pt x="6145" y="1271"/>
                  </a:cubicBezTo>
                  <a:cubicBezTo>
                    <a:pt x="6274" y="1368"/>
                    <a:pt x="6371" y="1464"/>
                    <a:pt x="6467" y="1609"/>
                  </a:cubicBezTo>
                  <a:cubicBezTo>
                    <a:pt x="6499" y="1641"/>
                    <a:pt x="6515" y="1673"/>
                    <a:pt x="6531" y="1705"/>
                  </a:cubicBezTo>
                  <a:cubicBezTo>
                    <a:pt x="7078" y="2671"/>
                    <a:pt x="6371" y="4167"/>
                    <a:pt x="4939" y="5084"/>
                  </a:cubicBezTo>
                  <a:cubicBezTo>
                    <a:pt x="4344" y="5470"/>
                    <a:pt x="3716" y="5711"/>
                    <a:pt x="3121" y="5791"/>
                  </a:cubicBezTo>
                  <a:cubicBezTo>
                    <a:pt x="2988" y="5807"/>
                    <a:pt x="2858" y="5815"/>
                    <a:pt x="2730" y="5815"/>
                  </a:cubicBezTo>
                  <a:cubicBezTo>
                    <a:pt x="2086" y="5815"/>
                    <a:pt x="1526" y="5610"/>
                    <a:pt x="1191" y="5180"/>
                  </a:cubicBezTo>
                  <a:cubicBezTo>
                    <a:pt x="1158" y="5164"/>
                    <a:pt x="1142" y="5132"/>
                    <a:pt x="1126" y="5100"/>
                  </a:cubicBezTo>
                  <a:cubicBezTo>
                    <a:pt x="1046" y="4987"/>
                    <a:pt x="982" y="4826"/>
                    <a:pt x="949" y="4681"/>
                  </a:cubicBezTo>
                  <a:cubicBezTo>
                    <a:pt x="885" y="4456"/>
                    <a:pt x="885" y="4247"/>
                    <a:pt x="917" y="4006"/>
                  </a:cubicBezTo>
                  <a:cubicBezTo>
                    <a:pt x="1046" y="3169"/>
                    <a:pt x="1689" y="2268"/>
                    <a:pt x="2671" y="1625"/>
                  </a:cubicBezTo>
                  <a:cubicBezTo>
                    <a:pt x="3421" y="1146"/>
                    <a:pt x="4234" y="907"/>
                    <a:pt x="4925" y="907"/>
                  </a:cubicBezTo>
                  <a:close/>
                  <a:moveTo>
                    <a:pt x="4923" y="0"/>
                  </a:moveTo>
                  <a:cubicBezTo>
                    <a:pt x="4038" y="0"/>
                    <a:pt x="3073" y="306"/>
                    <a:pt x="2204" y="869"/>
                  </a:cubicBezTo>
                  <a:cubicBezTo>
                    <a:pt x="1303" y="1448"/>
                    <a:pt x="628" y="2252"/>
                    <a:pt x="274" y="3121"/>
                  </a:cubicBezTo>
                  <a:cubicBezTo>
                    <a:pt x="161" y="3411"/>
                    <a:pt x="81" y="3700"/>
                    <a:pt x="48" y="3974"/>
                  </a:cubicBezTo>
                  <a:cubicBezTo>
                    <a:pt x="0" y="4537"/>
                    <a:pt x="97" y="5051"/>
                    <a:pt x="402" y="5486"/>
                  </a:cubicBezTo>
                  <a:cubicBezTo>
                    <a:pt x="837" y="6177"/>
                    <a:pt x="1657" y="6547"/>
                    <a:pt x="2655" y="6547"/>
                  </a:cubicBezTo>
                  <a:cubicBezTo>
                    <a:pt x="3539" y="6547"/>
                    <a:pt x="4505" y="6258"/>
                    <a:pt x="5357" y="5695"/>
                  </a:cubicBezTo>
                  <a:cubicBezTo>
                    <a:pt x="7239" y="4456"/>
                    <a:pt x="8060" y="2397"/>
                    <a:pt x="7191" y="1062"/>
                  </a:cubicBezTo>
                  <a:cubicBezTo>
                    <a:pt x="6901" y="644"/>
                    <a:pt x="6467" y="338"/>
                    <a:pt x="5952" y="161"/>
                  </a:cubicBezTo>
                  <a:cubicBezTo>
                    <a:pt x="5631" y="65"/>
                    <a:pt x="5293" y="0"/>
                    <a:pt x="4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3285466" y="3312212"/>
              <a:ext cx="216907" cy="148143"/>
            </a:xfrm>
            <a:custGeom>
              <a:avLst/>
              <a:gdLst/>
              <a:ahLst/>
              <a:cxnLst/>
              <a:rect l="l" t="t" r="r" b="b"/>
              <a:pathLst>
                <a:path w="4618" h="3154" extrusionOk="0">
                  <a:moveTo>
                    <a:pt x="3781" y="1"/>
                  </a:moveTo>
                  <a:cubicBezTo>
                    <a:pt x="3717" y="1"/>
                    <a:pt x="3636" y="17"/>
                    <a:pt x="3572" y="17"/>
                  </a:cubicBezTo>
                  <a:cubicBezTo>
                    <a:pt x="3491" y="17"/>
                    <a:pt x="3395" y="33"/>
                    <a:pt x="3298" y="49"/>
                  </a:cubicBezTo>
                  <a:cubicBezTo>
                    <a:pt x="3153" y="81"/>
                    <a:pt x="3009" y="113"/>
                    <a:pt x="2864" y="161"/>
                  </a:cubicBezTo>
                  <a:cubicBezTo>
                    <a:pt x="2735" y="194"/>
                    <a:pt x="2590" y="258"/>
                    <a:pt x="2446" y="322"/>
                  </a:cubicBezTo>
                  <a:lnTo>
                    <a:pt x="2204" y="435"/>
                  </a:lnTo>
                  <a:cubicBezTo>
                    <a:pt x="2043" y="515"/>
                    <a:pt x="1883" y="596"/>
                    <a:pt x="1738" y="692"/>
                  </a:cubicBezTo>
                  <a:cubicBezTo>
                    <a:pt x="757" y="1336"/>
                    <a:pt x="113" y="2269"/>
                    <a:pt x="0" y="3073"/>
                  </a:cubicBezTo>
                  <a:cubicBezTo>
                    <a:pt x="199" y="3127"/>
                    <a:pt x="413" y="3154"/>
                    <a:pt x="640" y="3154"/>
                  </a:cubicBezTo>
                  <a:cubicBezTo>
                    <a:pt x="1093" y="3154"/>
                    <a:pt x="1593" y="3046"/>
                    <a:pt x="2108" y="2832"/>
                  </a:cubicBezTo>
                  <a:cubicBezTo>
                    <a:pt x="2365" y="2735"/>
                    <a:pt x="2623" y="2591"/>
                    <a:pt x="2864" y="2430"/>
                  </a:cubicBezTo>
                  <a:cubicBezTo>
                    <a:pt x="3861" y="1786"/>
                    <a:pt x="4505" y="853"/>
                    <a:pt x="4617" y="49"/>
                  </a:cubicBezTo>
                  <a:cubicBezTo>
                    <a:pt x="4569" y="17"/>
                    <a:pt x="4521" y="17"/>
                    <a:pt x="4489" y="17"/>
                  </a:cubicBezTo>
                  <a:cubicBezTo>
                    <a:pt x="4440" y="17"/>
                    <a:pt x="4424" y="1"/>
                    <a:pt x="4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2858555" y="3385532"/>
              <a:ext cx="218410" cy="149459"/>
            </a:xfrm>
            <a:custGeom>
              <a:avLst/>
              <a:gdLst/>
              <a:ahLst/>
              <a:cxnLst/>
              <a:rect l="l" t="t" r="r" b="b"/>
              <a:pathLst>
                <a:path w="4650" h="3182" extrusionOk="0">
                  <a:moveTo>
                    <a:pt x="3877" y="0"/>
                  </a:moveTo>
                  <a:cubicBezTo>
                    <a:pt x="3781" y="0"/>
                    <a:pt x="3684" y="16"/>
                    <a:pt x="3572" y="16"/>
                  </a:cubicBezTo>
                  <a:cubicBezTo>
                    <a:pt x="3218" y="64"/>
                    <a:pt x="2832" y="177"/>
                    <a:pt x="2446" y="338"/>
                  </a:cubicBezTo>
                  <a:cubicBezTo>
                    <a:pt x="2349" y="386"/>
                    <a:pt x="2269" y="418"/>
                    <a:pt x="2172" y="483"/>
                  </a:cubicBezTo>
                  <a:lnTo>
                    <a:pt x="1754" y="724"/>
                  </a:lnTo>
                  <a:cubicBezTo>
                    <a:pt x="757" y="1367"/>
                    <a:pt x="113" y="2300"/>
                    <a:pt x="0" y="3105"/>
                  </a:cubicBezTo>
                  <a:cubicBezTo>
                    <a:pt x="192" y="3157"/>
                    <a:pt x="401" y="3182"/>
                    <a:pt x="621" y="3182"/>
                  </a:cubicBezTo>
                  <a:cubicBezTo>
                    <a:pt x="1083" y="3182"/>
                    <a:pt x="1595" y="3071"/>
                    <a:pt x="2108" y="2863"/>
                  </a:cubicBezTo>
                  <a:cubicBezTo>
                    <a:pt x="2365" y="2751"/>
                    <a:pt x="2639" y="2622"/>
                    <a:pt x="2896" y="2461"/>
                  </a:cubicBezTo>
                  <a:cubicBezTo>
                    <a:pt x="3877" y="1818"/>
                    <a:pt x="4521" y="885"/>
                    <a:pt x="4650" y="80"/>
                  </a:cubicBezTo>
                  <a:cubicBezTo>
                    <a:pt x="4601" y="64"/>
                    <a:pt x="4537" y="64"/>
                    <a:pt x="4505" y="64"/>
                  </a:cubicBezTo>
                  <a:cubicBezTo>
                    <a:pt x="4456" y="48"/>
                    <a:pt x="4440" y="48"/>
                    <a:pt x="4424" y="48"/>
                  </a:cubicBezTo>
                  <a:cubicBezTo>
                    <a:pt x="4408" y="48"/>
                    <a:pt x="4376" y="48"/>
                    <a:pt x="4360" y="16"/>
                  </a:cubicBezTo>
                  <a:cubicBezTo>
                    <a:pt x="4328" y="16"/>
                    <a:pt x="4280" y="16"/>
                    <a:pt x="4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3234127" y="2990139"/>
              <a:ext cx="145842" cy="186894"/>
            </a:xfrm>
            <a:custGeom>
              <a:avLst/>
              <a:gdLst/>
              <a:ahLst/>
              <a:cxnLst/>
              <a:rect l="l" t="t" r="r" b="b"/>
              <a:pathLst>
                <a:path w="3105" h="3979" extrusionOk="0">
                  <a:moveTo>
                    <a:pt x="157" y="1"/>
                  </a:moveTo>
                  <a:cubicBezTo>
                    <a:pt x="75" y="1"/>
                    <a:pt x="0" y="87"/>
                    <a:pt x="48" y="182"/>
                  </a:cubicBezTo>
                  <a:cubicBezTo>
                    <a:pt x="643" y="1308"/>
                    <a:pt x="1978" y="3045"/>
                    <a:pt x="2847" y="3930"/>
                  </a:cubicBezTo>
                  <a:cubicBezTo>
                    <a:pt x="2868" y="3961"/>
                    <a:pt x="2902" y="3979"/>
                    <a:pt x="2941" y="3979"/>
                  </a:cubicBezTo>
                  <a:cubicBezTo>
                    <a:pt x="2962" y="3979"/>
                    <a:pt x="2985" y="3973"/>
                    <a:pt x="3008" y="3962"/>
                  </a:cubicBezTo>
                  <a:cubicBezTo>
                    <a:pt x="3056" y="3930"/>
                    <a:pt x="3104" y="3849"/>
                    <a:pt x="3056" y="3801"/>
                  </a:cubicBezTo>
                  <a:cubicBezTo>
                    <a:pt x="2461" y="2707"/>
                    <a:pt x="1158" y="954"/>
                    <a:pt x="241" y="37"/>
                  </a:cubicBezTo>
                  <a:cubicBezTo>
                    <a:pt x="216" y="11"/>
                    <a:pt x="18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2807217" y="3066465"/>
              <a:ext cx="145654" cy="186941"/>
            </a:xfrm>
            <a:custGeom>
              <a:avLst/>
              <a:gdLst/>
              <a:ahLst/>
              <a:cxnLst/>
              <a:rect l="l" t="t" r="r" b="b"/>
              <a:pathLst>
                <a:path w="3101" h="3980" extrusionOk="0">
                  <a:moveTo>
                    <a:pt x="157" y="0"/>
                  </a:moveTo>
                  <a:cubicBezTo>
                    <a:pt x="75" y="0"/>
                    <a:pt x="0" y="86"/>
                    <a:pt x="48" y="181"/>
                  </a:cubicBezTo>
                  <a:cubicBezTo>
                    <a:pt x="627" y="1259"/>
                    <a:pt x="1930" y="3029"/>
                    <a:pt x="2847" y="3946"/>
                  </a:cubicBezTo>
                  <a:cubicBezTo>
                    <a:pt x="2870" y="3969"/>
                    <a:pt x="2899" y="3979"/>
                    <a:pt x="2927" y="3979"/>
                  </a:cubicBezTo>
                  <a:cubicBezTo>
                    <a:pt x="3014" y="3979"/>
                    <a:pt x="3101" y="3882"/>
                    <a:pt x="3040" y="3785"/>
                  </a:cubicBezTo>
                  <a:cubicBezTo>
                    <a:pt x="2445" y="2659"/>
                    <a:pt x="1110" y="905"/>
                    <a:pt x="241" y="37"/>
                  </a:cubicBezTo>
                  <a:cubicBezTo>
                    <a:pt x="215" y="11"/>
                    <a:pt x="18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3010409" y="3031144"/>
              <a:ext cx="61061" cy="101737"/>
            </a:xfrm>
            <a:custGeom>
              <a:avLst/>
              <a:gdLst/>
              <a:ahLst/>
              <a:cxnLst/>
              <a:rect l="l" t="t" r="r" b="b"/>
              <a:pathLst>
                <a:path w="1300" h="2166" extrusionOk="0">
                  <a:moveTo>
                    <a:pt x="130" y="0"/>
                  </a:moveTo>
                  <a:cubicBezTo>
                    <a:pt x="65" y="33"/>
                    <a:pt x="1" y="113"/>
                    <a:pt x="17" y="161"/>
                  </a:cubicBezTo>
                  <a:cubicBezTo>
                    <a:pt x="146" y="740"/>
                    <a:pt x="628" y="1673"/>
                    <a:pt x="1063" y="2124"/>
                  </a:cubicBezTo>
                  <a:cubicBezTo>
                    <a:pt x="1087" y="2153"/>
                    <a:pt x="1118" y="2166"/>
                    <a:pt x="1150" y="2166"/>
                  </a:cubicBezTo>
                  <a:cubicBezTo>
                    <a:pt x="1224" y="2166"/>
                    <a:pt x="1299" y="2096"/>
                    <a:pt x="1288" y="1995"/>
                  </a:cubicBezTo>
                  <a:cubicBezTo>
                    <a:pt x="1175" y="1384"/>
                    <a:pt x="660" y="483"/>
                    <a:pt x="226" y="49"/>
                  </a:cubicBezTo>
                  <a:cubicBezTo>
                    <a:pt x="210" y="0"/>
                    <a:pt x="162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3048972" y="2916255"/>
              <a:ext cx="173836" cy="108125"/>
            </a:xfrm>
            <a:custGeom>
              <a:avLst/>
              <a:gdLst/>
              <a:ahLst/>
              <a:cxnLst/>
              <a:rect l="l" t="t" r="r" b="b"/>
              <a:pathLst>
                <a:path w="3701" h="2302" extrusionOk="0">
                  <a:moveTo>
                    <a:pt x="2767" y="1"/>
                  </a:moveTo>
                  <a:cubicBezTo>
                    <a:pt x="2622" y="1"/>
                    <a:pt x="2476" y="11"/>
                    <a:pt x="2333" y="33"/>
                  </a:cubicBezTo>
                  <a:cubicBezTo>
                    <a:pt x="1915" y="98"/>
                    <a:pt x="1512" y="259"/>
                    <a:pt x="1142" y="500"/>
                  </a:cubicBezTo>
                  <a:cubicBezTo>
                    <a:pt x="966" y="612"/>
                    <a:pt x="805" y="741"/>
                    <a:pt x="644" y="902"/>
                  </a:cubicBezTo>
                  <a:cubicBezTo>
                    <a:pt x="483" y="1063"/>
                    <a:pt x="370" y="1224"/>
                    <a:pt x="242" y="1401"/>
                  </a:cubicBezTo>
                  <a:cubicBezTo>
                    <a:pt x="161" y="1562"/>
                    <a:pt x="65" y="1722"/>
                    <a:pt x="0" y="1899"/>
                  </a:cubicBezTo>
                  <a:cubicBezTo>
                    <a:pt x="65" y="2012"/>
                    <a:pt x="145" y="2141"/>
                    <a:pt x="226" y="2302"/>
                  </a:cubicBezTo>
                  <a:cubicBezTo>
                    <a:pt x="322" y="2092"/>
                    <a:pt x="467" y="1867"/>
                    <a:pt x="628" y="1658"/>
                  </a:cubicBezTo>
                  <a:cubicBezTo>
                    <a:pt x="853" y="1369"/>
                    <a:pt x="1126" y="1127"/>
                    <a:pt x="1432" y="918"/>
                  </a:cubicBezTo>
                  <a:cubicBezTo>
                    <a:pt x="1593" y="822"/>
                    <a:pt x="1754" y="725"/>
                    <a:pt x="1915" y="661"/>
                  </a:cubicBezTo>
                  <a:cubicBezTo>
                    <a:pt x="2075" y="580"/>
                    <a:pt x="2252" y="516"/>
                    <a:pt x="2429" y="484"/>
                  </a:cubicBezTo>
                  <a:cubicBezTo>
                    <a:pt x="2752" y="414"/>
                    <a:pt x="3086" y="368"/>
                    <a:pt x="3422" y="368"/>
                  </a:cubicBezTo>
                  <a:cubicBezTo>
                    <a:pt x="3472" y="368"/>
                    <a:pt x="3522" y="369"/>
                    <a:pt x="3572" y="371"/>
                  </a:cubicBezTo>
                  <a:cubicBezTo>
                    <a:pt x="3604" y="371"/>
                    <a:pt x="3668" y="339"/>
                    <a:pt x="3684" y="275"/>
                  </a:cubicBezTo>
                  <a:cubicBezTo>
                    <a:pt x="3700" y="226"/>
                    <a:pt x="3668" y="146"/>
                    <a:pt x="3588" y="114"/>
                  </a:cubicBezTo>
                  <a:cubicBezTo>
                    <a:pt x="3323" y="40"/>
                    <a:pt x="3045" y="1"/>
                    <a:pt x="2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2613748" y="2991078"/>
              <a:ext cx="181398" cy="127899"/>
            </a:xfrm>
            <a:custGeom>
              <a:avLst/>
              <a:gdLst/>
              <a:ahLst/>
              <a:cxnLst/>
              <a:rect l="l" t="t" r="r" b="b"/>
              <a:pathLst>
                <a:path w="3862" h="2723" extrusionOk="0">
                  <a:moveTo>
                    <a:pt x="2951" y="0"/>
                  </a:moveTo>
                  <a:cubicBezTo>
                    <a:pt x="2806" y="0"/>
                    <a:pt x="2659" y="11"/>
                    <a:pt x="2510" y="33"/>
                  </a:cubicBezTo>
                  <a:cubicBezTo>
                    <a:pt x="2092" y="97"/>
                    <a:pt x="1689" y="258"/>
                    <a:pt x="1336" y="499"/>
                  </a:cubicBezTo>
                  <a:cubicBezTo>
                    <a:pt x="1142" y="612"/>
                    <a:pt x="982" y="741"/>
                    <a:pt x="821" y="902"/>
                  </a:cubicBezTo>
                  <a:cubicBezTo>
                    <a:pt x="660" y="1062"/>
                    <a:pt x="547" y="1223"/>
                    <a:pt x="419" y="1400"/>
                  </a:cubicBezTo>
                  <a:cubicBezTo>
                    <a:pt x="209" y="1770"/>
                    <a:pt x="49" y="2172"/>
                    <a:pt x="0" y="2591"/>
                  </a:cubicBezTo>
                  <a:cubicBezTo>
                    <a:pt x="0" y="2655"/>
                    <a:pt x="49" y="2703"/>
                    <a:pt x="65" y="2703"/>
                  </a:cubicBezTo>
                  <a:cubicBezTo>
                    <a:pt x="78" y="2717"/>
                    <a:pt x="95" y="2723"/>
                    <a:pt x="112" y="2723"/>
                  </a:cubicBezTo>
                  <a:cubicBezTo>
                    <a:pt x="155" y="2723"/>
                    <a:pt x="202" y="2685"/>
                    <a:pt x="226" y="2639"/>
                  </a:cubicBezTo>
                  <a:cubicBezTo>
                    <a:pt x="354" y="2285"/>
                    <a:pt x="563" y="1963"/>
                    <a:pt x="789" y="1658"/>
                  </a:cubicBezTo>
                  <a:cubicBezTo>
                    <a:pt x="998" y="1368"/>
                    <a:pt x="1287" y="1127"/>
                    <a:pt x="1593" y="918"/>
                  </a:cubicBezTo>
                  <a:cubicBezTo>
                    <a:pt x="1754" y="821"/>
                    <a:pt x="1915" y="725"/>
                    <a:pt x="2075" y="660"/>
                  </a:cubicBezTo>
                  <a:cubicBezTo>
                    <a:pt x="2236" y="580"/>
                    <a:pt x="2413" y="516"/>
                    <a:pt x="2590" y="483"/>
                  </a:cubicBezTo>
                  <a:cubicBezTo>
                    <a:pt x="2912" y="413"/>
                    <a:pt x="3247" y="368"/>
                    <a:pt x="3572" y="368"/>
                  </a:cubicBezTo>
                  <a:cubicBezTo>
                    <a:pt x="3620" y="368"/>
                    <a:pt x="3669" y="369"/>
                    <a:pt x="3716" y="371"/>
                  </a:cubicBezTo>
                  <a:cubicBezTo>
                    <a:pt x="3765" y="371"/>
                    <a:pt x="3829" y="339"/>
                    <a:pt x="3845" y="274"/>
                  </a:cubicBezTo>
                  <a:cubicBezTo>
                    <a:pt x="3861" y="210"/>
                    <a:pt x="3829" y="129"/>
                    <a:pt x="3765" y="113"/>
                  </a:cubicBezTo>
                  <a:cubicBezTo>
                    <a:pt x="3500" y="39"/>
                    <a:pt x="3229" y="0"/>
                    <a:pt x="2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2430893" y="2677366"/>
              <a:ext cx="1179511" cy="982471"/>
            </a:xfrm>
            <a:custGeom>
              <a:avLst/>
              <a:gdLst/>
              <a:ahLst/>
              <a:cxnLst/>
              <a:rect l="l" t="t" r="r" b="b"/>
              <a:pathLst>
                <a:path w="25112" h="20917" extrusionOk="0">
                  <a:moveTo>
                    <a:pt x="15697" y="4428"/>
                  </a:moveTo>
                  <a:cubicBezTo>
                    <a:pt x="16136" y="4428"/>
                    <a:pt x="16500" y="4566"/>
                    <a:pt x="16698" y="4846"/>
                  </a:cubicBezTo>
                  <a:cubicBezTo>
                    <a:pt x="16698" y="4862"/>
                    <a:pt x="16972" y="5184"/>
                    <a:pt x="17390" y="5698"/>
                  </a:cubicBezTo>
                  <a:cubicBezTo>
                    <a:pt x="17259" y="5680"/>
                    <a:pt x="17126" y="5671"/>
                    <a:pt x="16991" y="5671"/>
                  </a:cubicBezTo>
                  <a:cubicBezTo>
                    <a:pt x="16644" y="5671"/>
                    <a:pt x="16285" y="5732"/>
                    <a:pt x="15926" y="5859"/>
                  </a:cubicBezTo>
                  <a:cubicBezTo>
                    <a:pt x="15556" y="5988"/>
                    <a:pt x="15186" y="6165"/>
                    <a:pt x="14848" y="6390"/>
                  </a:cubicBezTo>
                  <a:cubicBezTo>
                    <a:pt x="14366" y="6712"/>
                    <a:pt x="13948" y="7114"/>
                    <a:pt x="13642" y="7532"/>
                  </a:cubicBezTo>
                  <a:cubicBezTo>
                    <a:pt x="13626" y="7468"/>
                    <a:pt x="13578" y="7420"/>
                    <a:pt x="13561" y="7371"/>
                  </a:cubicBezTo>
                  <a:cubicBezTo>
                    <a:pt x="13385" y="7018"/>
                    <a:pt x="13272" y="6792"/>
                    <a:pt x="13191" y="6664"/>
                  </a:cubicBezTo>
                  <a:cubicBezTo>
                    <a:pt x="13111" y="6535"/>
                    <a:pt x="13079" y="6487"/>
                    <a:pt x="13079" y="6471"/>
                  </a:cubicBezTo>
                  <a:cubicBezTo>
                    <a:pt x="12998" y="6342"/>
                    <a:pt x="12918" y="6261"/>
                    <a:pt x="12838" y="6165"/>
                  </a:cubicBezTo>
                  <a:cubicBezTo>
                    <a:pt x="13111" y="5698"/>
                    <a:pt x="13545" y="5280"/>
                    <a:pt x="13964" y="5007"/>
                  </a:cubicBezTo>
                  <a:cubicBezTo>
                    <a:pt x="14549" y="4623"/>
                    <a:pt x="15176" y="4428"/>
                    <a:pt x="15697" y="4428"/>
                  </a:cubicBezTo>
                  <a:close/>
                  <a:moveTo>
                    <a:pt x="11502" y="5988"/>
                  </a:moveTo>
                  <a:cubicBezTo>
                    <a:pt x="11567" y="5988"/>
                    <a:pt x="11631" y="5988"/>
                    <a:pt x="11711" y="6004"/>
                  </a:cubicBezTo>
                  <a:cubicBezTo>
                    <a:pt x="11953" y="6036"/>
                    <a:pt x="12194" y="6117"/>
                    <a:pt x="12387" y="6245"/>
                  </a:cubicBezTo>
                  <a:cubicBezTo>
                    <a:pt x="12484" y="6310"/>
                    <a:pt x="12564" y="6374"/>
                    <a:pt x="12645" y="6471"/>
                  </a:cubicBezTo>
                  <a:cubicBezTo>
                    <a:pt x="12677" y="6519"/>
                    <a:pt x="12725" y="6567"/>
                    <a:pt x="12757" y="6631"/>
                  </a:cubicBezTo>
                  <a:cubicBezTo>
                    <a:pt x="12789" y="6648"/>
                    <a:pt x="12886" y="6857"/>
                    <a:pt x="12998" y="7082"/>
                  </a:cubicBezTo>
                  <a:cubicBezTo>
                    <a:pt x="12870" y="7018"/>
                    <a:pt x="12709" y="7001"/>
                    <a:pt x="12548" y="6969"/>
                  </a:cubicBezTo>
                  <a:cubicBezTo>
                    <a:pt x="12492" y="6961"/>
                    <a:pt x="12439" y="6957"/>
                    <a:pt x="12387" y="6957"/>
                  </a:cubicBezTo>
                  <a:cubicBezTo>
                    <a:pt x="12335" y="6957"/>
                    <a:pt x="12283" y="6961"/>
                    <a:pt x="12226" y="6969"/>
                  </a:cubicBezTo>
                  <a:cubicBezTo>
                    <a:pt x="11792" y="7001"/>
                    <a:pt x="11358" y="7130"/>
                    <a:pt x="10971" y="7371"/>
                  </a:cubicBezTo>
                  <a:cubicBezTo>
                    <a:pt x="10634" y="7597"/>
                    <a:pt x="10344" y="7902"/>
                    <a:pt x="10167" y="8224"/>
                  </a:cubicBezTo>
                  <a:cubicBezTo>
                    <a:pt x="10055" y="8449"/>
                    <a:pt x="9974" y="8658"/>
                    <a:pt x="9926" y="8884"/>
                  </a:cubicBezTo>
                  <a:cubicBezTo>
                    <a:pt x="9813" y="8723"/>
                    <a:pt x="9685" y="8562"/>
                    <a:pt x="9540" y="8417"/>
                  </a:cubicBezTo>
                  <a:cubicBezTo>
                    <a:pt x="9508" y="8369"/>
                    <a:pt x="9443" y="8304"/>
                    <a:pt x="9411" y="8240"/>
                  </a:cubicBezTo>
                  <a:cubicBezTo>
                    <a:pt x="9411" y="8144"/>
                    <a:pt x="9379" y="8063"/>
                    <a:pt x="9379" y="7967"/>
                  </a:cubicBezTo>
                  <a:cubicBezTo>
                    <a:pt x="9379" y="7355"/>
                    <a:pt x="9749" y="6760"/>
                    <a:pt x="10328" y="6358"/>
                  </a:cubicBezTo>
                  <a:cubicBezTo>
                    <a:pt x="10698" y="6117"/>
                    <a:pt x="11100" y="5988"/>
                    <a:pt x="11502" y="5988"/>
                  </a:cubicBezTo>
                  <a:close/>
                  <a:moveTo>
                    <a:pt x="6548" y="6004"/>
                  </a:moveTo>
                  <a:cubicBezTo>
                    <a:pt x="6998" y="6004"/>
                    <a:pt x="7352" y="6149"/>
                    <a:pt x="7561" y="6438"/>
                  </a:cubicBezTo>
                  <a:cubicBezTo>
                    <a:pt x="7561" y="6455"/>
                    <a:pt x="7818" y="6776"/>
                    <a:pt x="8237" y="7275"/>
                  </a:cubicBezTo>
                  <a:cubicBezTo>
                    <a:pt x="8159" y="7269"/>
                    <a:pt x="8079" y="7266"/>
                    <a:pt x="7996" y="7266"/>
                  </a:cubicBezTo>
                  <a:cubicBezTo>
                    <a:pt x="7647" y="7266"/>
                    <a:pt x="7253" y="7322"/>
                    <a:pt x="6837" y="7452"/>
                  </a:cubicBezTo>
                  <a:cubicBezTo>
                    <a:pt x="6451" y="7581"/>
                    <a:pt x="6081" y="7758"/>
                    <a:pt x="5743" y="7983"/>
                  </a:cubicBezTo>
                  <a:cubicBezTo>
                    <a:pt x="5598" y="8079"/>
                    <a:pt x="5470" y="8176"/>
                    <a:pt x="5325" y="8304"/>
                  </a:cubicBezTo>
                  <a:cubicBezTo>
                    <a:pt x="5229" y="8385"/>
                    <a:pt x="5148" y="8465"/>
                    <a:pt x="5035" y="8546"/>
                  </a:cubicBezTo>
                  <a:cubicBezTo>
                    <a:pt x="4826" y="8739"/>
                    <a:pt x="4633" y="8964"/>
                    <a:pt x="4472" y="9189"/>
                  </a:cubicBezTo>
                  <a:cubicBezTo>
                    <a:pt x="4360" y="9350"/>
                    <a:pt x="4247" y="9527"/>
                    <a:pt x="4199" y="9688"/>
                  </a:cubicBezTo>
                  <a:cubicBezTo>
                    <a:pt x="4183" y="9736"/>
                    <a:pt x="4151" y="9768"/>
                    <a:pt x="4151" y="9784"/>
                  </a:cubicBezTo>
                  <a:cubicBezTo>
                    <a:pt x="4135" y="9865"/>
                    <a:pt x="4102" y="9929"/>
                    <a:pt x="4070" y="10010"/>
                  </a:cubicBezTo>
                  <a:lnTo>
                    <a:pt x="3620" y="9125"/>
                  </a:lnTo>
                  <a:cubicBezTo>
                    <a:pt x="3507" y="8964"/>
                    <a:pt x="3459" y="8787"/>
                    <a:pt x="3459" y="8578"/>
                  </a:cubicBezTo>
                  <a:cubicBezTo>
                    <a:pt x="3427" y="7838"/>
                    <a:pt x="4119" y="7050"/>
                    <a:pt x="4826" y="6599"/>
                  </a:cubicBezTo>
                  <a:cubicBezTo>
                    <a:pt x="5405" y="6213"/>
                    <a:pt x="6033" y="6004"/>
                    <a:pt x="6548" y="6004"/>
                  </a:cubicBezTo>
                  <a:close/>
                  <a:moveTo>
                    <a:pt x="12323" y="7275"/>
                  </a:moveTo>
                  <a:cubicBezTo>
                    <a:pt x="12435" y="7275"/>
                    <a:pt x="12548" y="7275"/>
                    <a:pt x="12645" y="7291"/>
                  </a:cubicBezTo>
                  <a:cubicBezTo>
                    <a:pt x="12886" y="7339"/>
                    <a:pt x="13111" y="7420"/>
                    <a:pt x="13304" y="7532"/>
                  </a:cubicBezTo>
                  <a:lnTo>
                    <a:pt x="13433" y="7774"/>
                  </a:lnTo>
                  <a:cubicBezTo>
                    <a:pt x="13433" y="7806"/>
                    <a:pt x="13449" y="7822"/>
                    <a:pt x="13465" y="7838"/>
                  </a:cubicBezTo>
                  <a:cubicBezTo>
                    <a:pt x="13529" y="7934"/>
                    <a:pt x="13594" y="8063"/>
                    <a:pt x="13642" y="8176"/>
                  </a:cubicBezTo>
                  <a:cubicBezTo>
                    <a:pt x="13771" y="8417"/>
                    <a:pt x="13915" y="8707"/>
                    <a:pt x="14044" y="8964"/>
                  </a:cubicBezTo>
                  <a:cubicBezTo>
                    <a:pt x="14092" y="9044"/>
                    <a:pt x="14125" y="9125"/>
                    <a:pt x="14189" y="9221"/>
                  </a:cubicBezTo>
                  <a:cubicBezTo>
                    <a:pt x="14318" y="9447"/>
                    <a:pt x="14430" y="9688"/>
                    <a:pt x="14559" y="9913"/>
                  </a:cubicBezTo>
                  <a:cubicBezTo>
                    <a:pt x="14446" y="9889"/>
                    <a:pt x="14346" y="9877"/>
                    <a:pt x="14249" y="9877"/>
                  </a:cubicBezTo>
                  <a:cubicBezTo>
                    <a:pt x="14153" y="9877"/>
                    <a:pt x="14060" y="9889"/>
                    <a:pt x="13964" y="9913"/>
                  </a:cubicBezTo>
                  <a:cubicBezTo>
                    <a:pt x="13867" y="9929"/>
                    <a:pt x="13755" y="9945"/>
                    <a:pt x="13642" y="9978"/>
                  </a:cubicBezTo>
                  <a:cubicBezTo>
                    <a:pt x="13385" y="10026"/>
                    <a:pt x="13143" y="10154"/>
                    <a:pt x="12902" y="10299"/>
                  </a:cubicBezTo>
                  <a:cubicBezTo>
                    <a:pt x="12628" y="10476"/>
                    <a:pt x="12403" y="10701"/>
                    <a:pt x="12226" y="10943"/>
                  </a:cubicBezTo>
                  <a:cubicBezTo>
                    <a:pt x="12114" y="11071"/>
                    <a:pt x="12017" y="11232"/>
                    <a:pt x="11953" y="11425"/>
                  </a:cubicBezTo>
                  <a:lnTo>
                    <a:pt x="10746" y="9913"/>
                  </a:lnTo>
                  <a:cubicBezTo>
                    <a:pt x="10650" y="9784"/>
                    <a:pt x="10553" y="9672"/>
                    <a:pt x="10457" y="9527"/>
                  </a:cubicBezTo>
                  <a:cubicBezTo>
                    <a:pt x="10425" y="9511"/>
                    <a:pt x="10408" y="9463"/>
                    <a:pt x="10392" y="9447"/>
                  </a:cubicBezTo>
                  <a:cubicBezTo>
                    <a:pt x="10328" y="9382"/>
                    <a:pt x="10296" y="9302"/>
                    <a:pt x="10232" y="9254"/>
                  </a:cubicBezTo>
                  <a:cubicBezTo>
                    <a:pt x="10232" y="8964"/>
                    <a:pt x="10312" y="8658"/>
                    <a:pt x="10473" y="8385"/>
                  </a:cubicBezTo>
                  <a:cubicBezTo>
                    <a:pt x="10634" y="8079"/>
                    <a:pt x="10891" y="7838"/>
                    <a:pt x="11197" y="7645"/>
                  </a:cubicBezTo>
                  <a:cubicBezTo>
                    <a:pt x="11535" y="7420"/>
                    <a:pt x="11937" y="7291"/>
                    <a:pt x="12323" y="7275"/>
                  </a:cubicBezTo>
                  <a:close/>
                  <a:moveTo>
                    <a:pt x="17019" y="319"/>
                  </a:moveTo>
                  <a:cubicBezTo>
                    <a:pt x="18573" y="319"/>
                    <a:pt x="20079" y="833"/>
                    <a:pt x="21074" y="1741"/>
                  </a:cubicBezTo>
                  <a:cubicBezTo>
                    <a:pt x="22972" y="3478"/>
                    <a:pt x="22570" y="6342"/>
                    <a:pt x="21396" y="8272"/>
                  </a:cubicBezTo>
                  <a:cubicBezTo>
                    <a:pt x="21171" y="8626"/>
                    <a:pt x="20929" y="8964"/>
                    <a:pt x="20640" y="9302"/>
                  </a:cubicBezTo>
                  <a:cubicBezTo>
                    <a:pt x="19674" y="8079"/>
                    <a:pt x="18661" y="6808"/>
                    <a:pt x="17889" y="5859"/>
                  </a:cubicBezTo>
                  <a:cubicBezTo>
                    <a:pt x="17615" y="5505"/>
                    <a:pt x="17374" y="5200"/>
                    <a:pt x="17181" y="4991"/>
                  </a:cubicBezTo>
                  <a:cubicBezTo>
                    <a:pt x="17020" y="4765"/>
                    <a:pt x="16924" y="4653"/>
                    <a:pt x="16924" y="4653"/>
                  </a:cubicBezTo>
                  <a:cubicBezTo>
                    <a:pt x="16660" y="4288"/>
                    <a:pt x="16202" y="4107"/>
                    <a:pt x="15662" y="4107"/>
                  </a:cubicBezTo>
                  <a:cubicBezTo>
                    <a:pt x="15080" y="4107"/>
                    <a:pt x="14404" y="4317"/>
                    <a:pt x="13771" y="4733"/>
                  </a:cubicBezTo>
                  <a:cubicBezTo>
                    <a:pt x="13320" y="5023"/>
                    <a:pt x="12838" y="5457"/>
                    <a:pt x="12564" y="5972"/>
                  </a:cubicBezTo>
                  <a:cubicBezTo>
                    <a:pt x="12339" y="5827"/>
                    <a:pt x="12081" y="5747"/>
                    <a:pt x="11792" y="5698"/>
                  </a:cubicBezTo>
                  <a:cubicBezTo>
                    <a:pt x="11720" y="5692"/>
                    <a:pt x="11647" y="5689"/>
                    <a:pt x="11575" y="5689"/>
                  </a:cubicBezTo>
                  <a:cubicBezTo>
                    <a:pt x="11110" y="5689"/>
                    <a:pt x="10633" y="5822"/>
                    <a:pt x="10215" y="6101"/>
                  </a:cubicBezTo>
                  <a:cubicBezTo>
                    <a:pt x="9572" y="6503"/>
                    <a:pt x="9170" y="7178"/>
                    <a:pt x="9122" y="7822"/>
                  </a:cubicBezTo>
                  <a:cubicBezTo>
                    <a:pt x="9025" y="7693"/>
                    <a:pt x="8928" y="7581"/>
                    <a:pt x="8848" y="7452"/>
                  </a:cubicBezTo>
                  <a:cubicBezTo>
                    <a:pt x="8558" y="7098"/>
                    <a:pt x="8317" y="6792"/>
                    <a:pt x="8140" y="6583"/>
                  </a:cubicBezTo>
                  <a:cubicBezTo>
                    <a:pt x="7979" y="6374"/>
                    <a:pt x="7883" y="6245"/>
                    <a:pt x="7883" y="6245"/>
                  </a:cubicBezTo>
                  <a:cubicBezTo>
                    <a:pt x="7619" y="5881"/>
                    <a:pt x="7161" y="5700"/>
                    <a:pt x="6619" y="5700"/>
                  </a:cubicBezTo>
                  <a:cubicBezTo>
                    <a:pt x="6036" y="5700"/>
                    <a:pt x="5355" y="5909"/>
                    <a:pt x="4714" y="6326"/>
                  </a:cubicBezTo>
                  <a:cubicBezTo>
                    <a:pt x="4022" y="6792"/>
                    <a:pt x="3185" y="7661"/>
                    <a:pt x="3218" y="8578"/>
                  </a:cubicBezTo>
                  <a:cubicBezTo>
                    <a:pt x="3218" y="8819"/>
                    <a:pt x="3298" y="9061"/>
                    <a:pt x="3411" y="9270"/>
                  </a:cubicBezTo>
                  <a:cubicBezTo>
                    <a:pt x="3411" y="9286"/>
                    <a:pt x="3700" y="9784"/>
                    <a:pt x="4102" y="10573"/>
                  </a:cubicBezTo>
                  <a:cubicBezTo>
                    <a:pt x="4135" y="10637"/>
                    <a:pt x="4151" y="10685"/>
                    <a:pt x="4199" y="10750"/>
                  </a:cubicBezTo>
                  <a:lnTo>
                    <a:pt x="4263" y="10878"/>
                  </a:lnTo>
                  <a:cubicBezTo>
                    <a:pt x="4263" y="10894"/>
                    <a:pt x="4279" y="10894"/>
                    <a:pt x="4279" y="10911"/>
                  </a:cubicBezTo>
                  <a:cubicBezTo>
                    <a:pt x="4295" y="10927"/>
                    <a:pt x="4295" y="10959"/>
                    <a:pt x="4312" y="10975"/>
                  </a:cubicBezTo>
                  <a:cubicBezTo>
                    <a:pt x="4505" y="11329"/>
                    <a:pt x="4698" y="11715"/>
                    <a:pt x="4923" y="12133"/>
                  </a:cubicBezTo>
                  <a:cubicBezTo>
                    <a:pt x="4904" y="12133"/>
                    <a:pt x="4885" y="12133"/>
                    <a:pt x="4867" y="12133"/>
                  </a:cubicBezTo>
                  <a:cubicBezTo>
                    <a:pt x="3616" y="12133"/>
                    <a:pt x="2418" y="11605"/>
                    <a:pt x="1625" y="10718"/>
                  </a:cubicBezTo>
                  <a:cubicBezTo>
                    <a:pt x="563" y="9511"/>
                    <a:pt x="290" y="7902"/>
                    <a:pt x="933" y="6406"/>
                  </a:cubicBezTo>
                  <a:cubicBezTo>
                    <a:pt x="1657" y="4669"/>
                    <a:pt x="3411" y="3495"/>
                    <a:pt x="5486" y="3398"/>
                  </a:cubicBezTo>
                  <a:cubicBezTo>
                    <a:pt x="5623" y="3386"/>
                    <a:pt x="5762" y="3381"/>
                    <a:pt x="5901" y="3381"/>
                  </a:cubicBezTo>
                  <a:cubicBezTo>
                    <a:pt x="6331" y="3381"/>
                    <a:pt x="6765" y="3430"/>
                    <a:pt x="7191" y="3478"/>
                  </a:cubicBezTo>
                  <a:cubicBezTo>
                    <a:pt x="7653" y="3522"/>
                    <a:pt x="8117" y="3567"/>
                    <a:pt x="8579" y="3567"/>
                  </a:cubicBezTo>
                  <a:cubicBezTo>
                    <a:pt x="9324" y="3567"/>
                    <a:pt x="10064" y="3449"/>
                    <a:pt x="10778" y="3012"/>
                  </a:cubicBezTo>
                  <a:cubicBezTo>
                    <a:pt x="11132" y="2787"/>
                    <a:pt x="11502" y="2545"/>
                    <a:pt x="11840" y="2336"/>
                  </a:cubicBezTo>
                  <a:cubicBezTo>
                    <a:pt x="13063" y="1500"/>
                    <a:pt x="14237" y="744"/>
                    <a:pt x="15653" y="454"/>
                  </a:cubicBezTo>
                  <a:cubicBezTo>
                    <a:pt x="16105" y="363"/>
                    <a:pt x="16564" y="319"/>
                    <a:pt x="17019" y="319"/>
                  </a:cubicBezTo>
                  <a:close/>
                  <a:moveTo>
                    <a:pt x="14269" y="10181"/>
                  </a:moveTo>
                  <a:cubicBezTo>
                    <a:pt x="14413" y="10181"/>
                    <a:pt x="14555" y="10199"/>
                    <a:pt x="14688" y="10235"/>
                  </a:cubicBezTo>
                  <a:lnTo>
                    <a:pt x="14832" y="10492"/>
                  </a:lnTo>
                  <a:lnTo>
                    <a:pt x="14961" y="10734"/>
                  </a:lnTo>
                  <a:lnTo>
                    <a:pt x="14993" y="10798"/>
                  </a:lnTo>
                  <a:cubicBezTo>
                    <a:pt x="14816" y="10718"/>
                    <a:pt x="14607" y="10701"/>
                    <a:pt x="14398" y="10701"/>
                  </a:cubicBezTo>
                  <a:cubicBezTo>
                    <a:pt x="14269" y="10701"/>
                    <a:pt x="14173" y="10718"/>
                    <a:pt x="14044" y="10734"/>
                  </a:cubicBezTo>
                  <a:cubicBezTo>
                    <a:pt x="13803" y="10782"/>
                    <a:pt x="13561" y="10878"/>
                    <a:pt x="13368" y="10991"/>
                  </a:cubicBezTo>
                  <a:cubicBezTo>
                    <a:pt x="13111" y="11152"/>
                    <a:pt x="12902" y="11377"/>
                    <a:pt x="12757" y="11618"/>
                  </a:cubicBezTo>
                  <a:cubicBezTo>
                    <a:pt x="12661" y="11795"/>
                    <a:pt x="12596" y="11988"/>
                    <a:pt x="12564" y="12181"/>
                  </a:cubicBezTo>
                  <a:cubicBezTo>
                    <a:pt x="12435" y="12021"/>
                    <a:pt x="12307" y="11860"/>
                    <a:pt x="12178" y="11683"/>
                  </a:cubicBezTo>
                  <a:cubicBezTo>
                    <a:pt x="12242" y="11474"/>
                    <a:pt x="12339" y="11281"/>
                    <a:pt x="12484" y="11104"/>
                  </a:cubicBezTo>
                  <a:cubicBezTo>
                    <a:pt x="12645" y="10878"/>
                    <a:pt x="12838" y="10701"/>
                    <a:pt x="13079" y="10541"/>
                  </a:cubicBezTo>
                  <a:cubicBezTo>
                    <a:pt x="13304" y="10396"/>
                    <a:pt x="13545" y="10299"/>
                    <a:pt x="13803" y="10235"/>
                  </a:cubicBezTo>
                  <a:cubicBezTo>
                    <a:pt x="13915" y="10219"/>
                    <a:pt x="14028" y="10187"/>
                    <a:pt x="14125" y="10187"/>
                  </a:cubicBezTo>
                  <a:cubicBezTo>
                    <a:pt x="14173" y="10183"/>
                    <a:pt x="14221" y="10181"/>
                    <a:pt x="14269" y="10181"/>
                  </a:cubicBezTo>
                  <a:close/>
                  <a:moveTo>
                    <a:pt x="14406" y="10979"/>
                  </a:moveTo>
                  <a:cubicBezTo>
                    <a:pt x="14466" y="10979"/>
                    <a:pt x="14527" y="10983"/>
                    <a:pt x="14591" y="10991"/>
                  </a:cubicBezTo>
                  <a:cubicBezTo>
                    <a:pt x="14897" y="11039"/>
                    <a:pt x="15170" y="11152"/>
                    <a:pt x="15347" y="11393"/>
                  </a:cubicBezTo>
                  <a:lnTo>
                    <a:pt x="15411" y="11538"/>
                  </a:lnTo>
                  <a:lnTo>
                    <a:pt x="15411" y="11554"/>
                  </a:lnTo>
                  <a:cubicBezTo>
                    <a:pt x="15428" y="11602"/>
                    <a:pt x="15460" y="11618"/>
                    <a:pt x="15460" y="11667"/>
                  </a:cubicBezTo>
                  <a:lnTo>
                    <a:pt x="15460" y="11683"/>
                  </a:lnTo>
                  <a:cubicBezTo>
                    <a:pt x="15460" y="11699"/>
                    <a:pt x="15476" y="11715"/>
                    <a:pt x="15476" y="11747"/>
                  </a:cubicBezTo>
                  <a:cubicBezTo>
                    <a:pt x="15476" y="11763"/>
                    <a:pt x="15476" y="11779"/>
                    <a:pt x="15492" y="11795"/>
                  </a:cubicBezTo>
                  <a:cubicBezTo>
                    <a:pt x="15492" y="11844"/>
                    <a:pt x="15524" y="11876"/>
                    <a:pt x="15524" y="11924"/>
                  </a:cubicBezTo>
                  <a:cubicBezTo>
                    <a:pt x="15540" y="12117"/>
                    <a:pt x="15492" y="12326"/>
                    <a:pt x="15411" y="12519"/>
                  </a:cubicBezTo>
                  <a:cubicBezTo>
                    <a:pt x="15411" y="12551"/>
                    <a:pt x="15395" y="12551"/>
                    <a:pt x="15395" y="12567"/>
                  </a:cubicBezTo>
                  <a:cubicBezTo>
                    <a:pt x="15395" y="12584"/>
                    <a:pt x="15379" y="12584"/>
                    <a:pt x="15379" y="12600"/>
                  </a:cubicBezTo>
                  <a:cubicBezTo>
                    <a:pt x="15347" y="12632"/>
                    <a:pt x="15331" y="12664"/>
                    <a:pt x="15331" y="12680"/>
                  </a:cubicBezTo>
                  <a:lnTo>
                    <a:pt x="15331" y="12712"/>
                  </a:lnTo>
                  <a:lnTo>
                    <a:pt x="15315" y="12728"/>
                  </a:lnTo>
                  <a:cubicBezTo>
                    <a:pt x="15315" y="12728"/>
                    <a:pt x="15315" y="12744"/>
                    <a:pt x="15299" y="12744"/>
                  </a:cubicBezTo>
                  <a:cubicBezTo>
                    <a:pt x="15299" y="12744"/>
                    <a:pt x="15299" y="12761"/>
                    <a:pt x="15267" y="12761"/>
                  </a:cubicBezTo>
                  <a:lnTo>
                    <a:pt x="15251" y="12793"/>
                  </a:lnTo>
                  <a:lnTo>
                    <a:pt x="15218" y="12825"/>
                  </a:lnTo>
                  <a:lnTo>
                    <a:pt x="15186" y="12841"/>
                  </a:lnTo>
                  <a:lnTo>
                    <a:pt x="15154" y="12889"/>
                  </a:lnTo>
                  <a:lnTo>
                    <a:pt x="15138" y="12905"/>
                  </a:lnTo>
                  <a:cubicBezTo>
                    <a:pt x="15090" y="12986"/>
                    <a:pt x="15074" y="12986"/>
                    <a:pt x="15074" y="13002"/>
                  </a:cubicBezTo>
                  <a:lnTo>
                    <a:pt x="15058" y="13034"/>
                  </a:lnTo>
                  <a:cubicBezTo>
                    <a:pt x="15025" y="13050"/>
                    <a:pt x="15009" y="13050"/>
                    <a:pt x="15009" y="13066"/>
                  </a:cubicBezTo>
                  <a:lnTo>
                    <a:pt x="14993" y="13082"/>
                  </a:lnTo>
                  <a:cubicBezTo>
                    <a:pt x="14993" y="13082"/>
                    <a:pt x="14977" y="13082"/>
                    <a:pt x="14977" y="13114"/>
                  </a:cubicBezTo>
                  <a:cubicBezTo>
                    <a:pt x="14977" y="13114"/>
                    <a:pt x="14945" y="13114"/>
                    <a:pt x="14945" y="13131"/>
                  </a:cubicBezTo>
                  <a:cubicBezTo>
                    <a:pt x="14945" y="13147"/>
                    <a:pt x="14929" y="13147"/>
                    <a:pt x="14913" y="13147"/>
                  </a:cubicBezTo>
                  <a:cubicBezTo>
                    <a:pt x="14897" y="13163"/>
                    <a:pt x="14897" y="13163"/>
                    <a:pt x="14865" y="13163"/>
                  </a:cubicBezTo>
                  <a:cubicBezTo>
                    <a:pt x="14848" y="13163"/>
                    <a:pt x="14848" y="13195"/>
                    <a:pt x="14832" y="13195"/>
                  </a:cubicBezTo>
                  <a:cubicBezTo>
                    <a:pt x="14784" y="13211"/>
                    <a:pt x="14768" y="13227"/>
                    <a:pt x="14736" y="13243"/>
                  </a:cubicBezTo>
                  <a:lnTo>
                    <a:pt x="14607" y="13307"/>
                  </a:lnTo>
                  <a:cubicBezTo>
                    <a:pt x="14420" y="13386"/>
                    <a:pt x="14197" y="13435"/>
                    <a:pt x="13974" y="13435"/>
                  </a:cubicBezTo>
                  <a:cubicBezTo>
                    <a:pt x="13833" y="13435"/>
                    <a:pt x="13692" y="13415"/>
                    <a:pt x="13561" y="13372"/>
                  </a:cubicBezTo>
                  <a:cubicBezTo>
                    <a:pt x="13449" y="13211"/>
                    <a:pt x="13304" y="13034"/>
                    <a:pt x="13159" y="12841"/>
                  </a:cubicBezTo>
                  <a:cubicBezTo>
                    <a:pt x="13127" y="12793"/>
                    <a:pt x="13063" y="12728"/>
                    <a:pt x="12998" y="12648"/>
                  </a:cubicBezTo>
                  <a:cubicBezTo>
                    <a:pt x="12966" y="12600"/>
                    <a:pt x="12934" y="12567"/>
                    <a:pt x="12902" y="12519"/>
                  </a:cubicBezTo>
                  <a:cubicBezTo>
                    <a:pt x="12886" y="12278"/>
                    <a:pt x="12934" y="12004"/>
                    <a:pt x="13079" y="11763"/>
                  </a:cubicBezTo>
                  <a:cubicBezTo>
                    <a:pt x="13208" y="11554"/>
                    <a:pt x="13385" y="11377"/>
                    <a:pt x="13578" y="11232"/>
                  </a:cubicBezTo>
                  <a:cubicBezTo>
                    <a:pt x="13771" y="11120"/>
                    <a:pt x="14012" y="11039"/>
                    <a:pt x="14221" y="10991"/>
                  </a:cubicBezTo>
                  <a:cubicBezTo>
                    <a:pt x="14285" y="10983"/>
                    <a:pt x="14346" y="10979"/>
                    <a:pt x="14406" y="10979"/>
                  </a:cubicBezTo>
                  <a:close/>
                  <a:moveTo>
                    <a:pt x="15878" y="6245"/>
                  </a:moveTo>
                  <a:cubicBezTo>
                    <a:pt x="15878" y="6261"/>
                    <a:pt x="15894" y="6261"/>
                    <a:pt x="15894" y="6261"/>
                  </a:cubicBezTo>
                  <a:cubicBezTo>
                    <a:pt x="16489" y="6953"/>
                    <a:pt x="16811" y="7838"/>
                    <a:pt x="16811" y="8707"/>
                  </a:cubicBezTo>
                  <a:cubicBezTo>
                    <a:pt x="16811" y="8948"/>
                    <a:pt x="16779" y="9205"/>
                    <a:pt x="16731" y="9447"/>
                  </a:cubicBezTo>
                  <a:cubicBezTo>
                    <a:pt x="16682" y="9624"/>
                    <a:pt x="16618" y="9801"/>
                    <a:pt x="16586" y="9994"/>
                  </a:cubicBezTo>
                  <a:cubicBezTo>
                    <a:pt x="16521" y="10187"/>
                    <a:pt x="16457" y="10396"/>
                    <a:pt x="16425" y="10605"/>
                  </a:cubicBezTo>
                  <a:cubicBezTo>
                    <a:pt x="16280" y="11313"/>
                    <a:pt x="16538" y="11731"/>
                    <a:pt x="16811" y="12197"/>
                  </a:cubicBezTo>
                  <a:cubicBezTo>
                    <a:pt x="16924" y="12407"/>
                    <a:pt x="17052" y="12600"/>
                    <a:pt x="17149" y="12841"/>
                  </a:cubicBezTo>
                  <a:cubicBezTo>
                    <a:pt x="17390" y="13452"/>
                    <a:pt x="17101" y="14273"/>
                    <a:pt x="16908" y="14707"/>
                  </a:cubicBezTo>
                  <a:lnTo>
                    <a:pt x="16666" y="15190"/>
                  </a:lnTo>
                  <a:cubicBezTo>
                    <a:pt x="16666" y="15190"/>
                    <a:pt x="16666" y="15174"/>
                    <a:pt x="16650" y="15174"/>
                  </a:cubicBezTo>
                  <a:cubicBezTo>
                    <a:pt x="16618" y="15157"/>
                    <a:pt x="16602" y="15109"/>
                    <a:pt x="16602" y="15077"/>
                  </a:cubicBezTo>
                  <a:cubicBezTo>
                    <a:pt x="16586" y="15013"/>
                    <a:pt x="16538" y="14948"/>
                    <a:pt x="16505" y="14900"/>
                  </a:cubicBezTo>
                  <a:cubicBezTo>
                    <a:pt x="16538" y="14820"/>
                    <a:pt x="16521" y="14804"/>
                    <a:pt x="16521" y="14771"/>
                  </a:cubicBezTo>
                  <a:cubicBezTo>
                    <a:pt x="16361" y="14482"/>
                    <a:pt x="16184" y="14128"/>
                    <a:pt x="15991" y="13790"/>
                  </a:cubicBezTo>
                  <a:cubicBezTo>
                    <a:pt x="15974" y="13726"/>
                    <a:pt x="15942" y="13694"/>
                    <a:pt x="15926" y="13629"/>
                  </a:cubicBezTo>
                  <a:cubicBezTo>
                    <a:pt x="15894" y="13613"/>
                    <a:pt x="15894" y="13597"/>
                    <a:pt x="15878" y="13565"/>
                  </a:cubicBezTo>
                  <a:cubicBezTo>
                    <a:pt x="15765" y="13356"/>
                    <a:pt x="15653" y="13147"/>
                    <a:pt x="15540" y="12921"/>
                  </a:cubicBezTo>
                  <a:cubicBezTo>
                    <a:pt x="15540" y="12905"/>
                    <a:pt x="15556" y="12905"/>
                    <a:pt x="15556" y="12889"/>
                  </a:cubicBezTo>
                  <a:cubicBezTo>
                    <a:pt x="15556" y="12873"/>
                    <a:pt x="15572" y="12873"/>
                    <a:pt x="15572" y="12841"/>
                  </a:cubicBezTo>
                  <a:lnTo>
                    <a:pt x="15572" y="12825"/>
                  </a:lnTo>
                  <a:lnTo>
                    <a:pt x="15572" y="12809"/>
                  </a:lnTo>
                  <a:cubicBezTo>
                    <a:pt x="15604" y="12777"/>
                    <a:pt x="15604" y="12744"/>
                    <a:pt x="15621" y="12728"/>
                  </a:cubicBezTo>
                  <a:lnTo>
                    <a:pt x="15621" y="12712"/>
                  </a:lnTo>
                  <a:cubicBezTo>
                    <a:pt x="15637" y="12680"/>
                    <a:pt x="15637" y="12648"/>
                    <a:pt x="15653" y="12632"/>
                  </a:cubicBezTo>
                  <a:lnTo>
                    <a:pt x="15653" y="12600"/>
                  </a:lnTo>
                  <a:cubicBezTo>
                    <a:pt x="15653" y="12584"/>
                    <a:pt x="15685" y="12567"/>
                    <a:pt x="15685" y="12551"/>
                  </a:cubicBezTo>
                  <a:lnTo>
                    <a:pt x="15685" y="12519"/>
                  </a:lnTo>
                  <a:cubicBezTo>
                    <a:pt x="15701" y="12503"/>
                    <a:pt x="15701" y="12455"/>
                    <a:pt x="15701" y="12439"/>
                  </a:cubicBezTo>
                  <a:lnTo>
                    <a:pt x="15701" y="12423"/>
                  </a:lnTo>
                  <a:cubicBezTo>
                    <a:pt x="15701" y="12407"/>
                    <a:pt x="15717" y="12407"/>
                    <a:pt x="15717" y="12374"/>
                  </a:cubicBezTo>
                  <a:cubicBezTo>
                    <a:pt x="15717" y="12358"/>
                    <a:pt x="15717" y="12358"/>
                    <a:pt x="15733" y="12342"/>
                  </a:cubicBezTo>
                  <a:cubicBezTo>
                    <a:pt x="15733" y="12294"/>
                    <a:pt x="15765" y="12278"/>
                    <a:pt x="15765" y="12246"/>
                  </a:cubicBezTo>
                  <a:cubicBezTo>
                    <a:pt x="15781" y="12165"/>
                    <a:pt x="15781" y="12085"/>
                    <a:pt x="15781" y="12004"/>
                  </a:cubicBezTo>
                  <a:lnTo>
                    <a:pt x="15781" y="11940"/>
                  </a:lnTo>
                  <a:lnTo>
                    <a:pt x="15781" y="11876"/>
                  </a:lnTo>
                  <a:cubicBezTo>
                    <a:pt x="15781" y="11860"/>
                    <a:pt x="15781" y="11811"/>
                    <a:pt x="15765" y="11795"/>
                  </a:cubicBezTo>
                  <a:lnTo>
                    <a:pt x="15765" y="11779"/>
                  </a:lnTo>
                  <a:cubicBezTo>
                    <a:pt x="15765" y="11763"/>
                    <a:pt x="15765" y="11731"/>
                    <a:pt x="15733" y="11715"/>
                  </a:cubicBezTo>
                  <a:lnTo>
                    <a:pt x="15733" y="11699"/>
                  </a:lnTo>
                  <a:cubicBezTo>
                    <a:pt x="15733" y="11651"/>
                    <a:pt x="15717" y="11634"/>
                    <a:pt x="15701" y="11602"/>
                  </a:cubicBezTo>
                  <a:cubicBezTo>
                    <a:pt x="15653" y="11490"/>
                    <a:pt x="15621" y="11409"/>
                    <a:pt x="15556" y="11329"/>
                  </a:cubicBezTo>
                  <a:lnTo>
                    <a:pt x="15283" y="10798"/>
                  </a:lnTo>
                  <a:lnTo>
                    <a:pt x="15170" y="10589"/>
                  </a:lnTo>
                  <a:lnTo>
                    <a:pt x="15138" y="10524"/>
                  </a:lnTo>
                  <a:lnTo>
                    <a:pt x="15009" y="10315"/>
                  </a:lnTo>
                  <a:lnTo>
                    <a:pt x="14929" y="10154"/>
                  </a:lnTo>
                  <a:lnTo>
                    <a:pt x="14897" y="10074"/>
                  </a:lnTo>
                  <a:cubicBezTo>
                    <a:pt x="14607" y="9543"/>
                    <a:pt x="14318" y="8948"/>
                    <a:pt x="14012" y="8401"/>
                  </a:cubicBezTo>
                  <a:cubicBezTo>
                    <a:pt x="13915" y="8224"/>
                    <a:pt x="13835" y="8063"/>
                    <a:pt x="13755" y="7902"/>
                  </a:cubicBezTo>
                  <a:cubicBezTo>
                    <a:pt x="13771" y="7870"/>
                    <a:pt x="13787" y="7838"/>
                    <a:pt x="13803" y="7822"/>
                  </a:cubicBezTo>
                  <a:cubicBezTo>
                    <a:pt x="14092" y="7420"/>
                    <a:pt x="14511" y="7018"/>
                    <a:pt x="14977" y="6712"/>
                  </a:cubicBezTo>
                  <a:cubicBezTo>
                    <a:pt x="15009" y="6664"/>
                    <a:pt x="15074" y="6648"/>
                    <a:pt x="15122" y="6631"/>
                  </a:cubicBezTo>
                  <a:cubicBezTo>
                    <a:pt x="15154" y="6615"/>
                    <a:pt x="15170" y="6583"/>
                    <a:pt x="15218" y="6567"/>
                  </a:cubicBezTo>
                  <a:cubicBezTo>
                    <a:pt x="15299" y="6535"/>
                    <a:pt x="15363" y="6487"/>
                    <a:pt x="15444" y="6455"/>
                  </a:cubicBezTo>
                  <a:cubicBezTo>
                    <a:pt x="15492" y="6406"/>
                    <a:pt x="15572" y="6390"/>
                    <a:pt x="15653" y="6342"/>
                  </a:cubicBezTo>
                  <a:cubicBezTo>
                    <a:pt x="15717" y="6310"/>
                    <a:pt x="15798" y="6294"/>
                    <a:pt x="15862" y="6261"/>
                  </a:cubicBezTo>
                  <a:cubicBezTo>
                    <a:pt x="15862" y="6261"/>
                    <a:pt x="15878" y="6261"/>
                    <a:pt x="15878" y="6245"/>
                  </a:cubicBezTo>
                  <a:close/>
                  <a:moveTo>
                    <a:pt x="17008" y="5944"/>
                  </a:moveTo>
                  <a:cubicBezTo>
                    <a:pt x="17249" y="5944"/>
                    <a:pt x="17471" y="5980"/>
                    <a:pt x="17664" y="6052"/>
                  </a:cubicBezTo>
                  <a:cubicBezTo>
                    <a:pt x="17712" y="6101"/>
                    <a:pt x="17776" y="6165"/>
                    <a:pt x="17808" y="6229"/>
                  </a:cubicBezTo>
                  <a:cubicBezTo>
                    <a:pt x="17953" y="6406"/>
                    <a:pt x="18114" y="6583"/>
                    <a:pt x="18243" y="6792"/>
                  </a:cubicBezTo>
                  <a:cubicBezTo>
                    <a:pt x="18404" y="6985"/>
                    <a:pt x="18597" y="7211"/>
                    <a:pt x="18774" y="7436"/>
                  </a:cubicBezTo>
                  <a:lnTo>
                    <a:pt x="19321" y="8095"/>
                  </a:lnTo>
                  <a:cubicBezTo>
                    <a:pt x="19449" y="8256"/>
                    <a:pt x="19578" y="8433"/>
                    <a:pt x="19723" y="8594"/>
                  </a:cubicBezTo>
                  <a:cubicBezTo>
                    <a:pt x="19835" y="8739"/>
                    <a:pt x="19964" y="8900"/>
                    <a:pt x="20077" y="9044"/>
                  </a:cubicBezTo>
                  <a:cubicBezTo>
                    <a:pt x="20205" y="9205"/>
                    <a:pt x="20318" y="9350"/>
                    <a:pt x="20447" y="9479"/>
                  </a:cubicBezTo>
                  <a:cubicBezTo>
                    <a:pt x="20511" y="9559"/>
                    <a:pt x="20591" y="9640"/>
                    <a:pt x="20640" y="9720"/>
                  </a:cubicBezTo>
                  <a:cubicBezTo>
                    <a:pt x="20704" y="9801"/>
                    <a:pt x="20768" y="9881"/>
                    <a:pt x="20817" y="9945"/>
                  </a:cubicBezTo>
                  <a:cubicBezTo>
                    <a:pt x="20945" y="10106"/>
                    <a:pt x="21058" y="10251"/>
                    <a:pt x="21187" y="10412"/>
                  </a:cubicBezTo>
                  <a:cubicBezTo>
                    <a:pt x="21315" y="10557"/>
                    <a:pt x="21412" y="10685"/>
                    <a:pt x="21508" y="10830"/>
                  </a:cubicBezTo>
                  <a:cubicBezTo>
                    <a:pt x="21637" y="10975"/>
                    <a:pt x="21734" y="11120"/>
                    <a:pt x="21830" y="11264"/>
                  </a:cubicBezTo>
                  <a:lnTo>
                    <a:pt x="22136" y="11618"/>
                  </a:lnTo>
                  <a:cubicBezTo>
                    <a:pt x="22168" y="11683"/>
                    <a:pt x="22232" y="11747"/>
                    <a:pt x="22281" y="11795"/>
                  </a:cubicBezTo>
                  <a:cubicBezTo>
                    <a:pt x="22377" y="11924"/>
                    <a:pt x="22457" y="12021"/>
                    <a:pt x="22538" y="12117"/>
                  </a:cubicBezTo>
                  <a:lnTo>
                    <a:pt x="22779" y="12423"/>
                  </a:lnTo>
                  <a:cubicBezTo>
                    <a:pt x="22570" y="12391"/>
                    <a:pt x="22377" y="12358"/>
                    <a:pt x="22152" y="12358"/>
                  </a:cubicBezTo>
                  <a:cubicBezTo>
                    <a:pt x="21219" y="12358"/>
                    <a:pt x="20237" y="12680"/>
                    <a:pt x="19353" y="13243"/>
                  </a:cubicBezTo>
                  <a:cubicBezTo>
                    <a:pt x="18227" y="13983"/>
                    <a:pt x="17471" y="15013"/>
                    <a:pt x="17229" y="16042"/>
                  </a:cubicBezTo>
                  <a:cubicBezTo>
                    <a:pt x="17229" y="16026"/>
                    <a:pt x="17197" y="15994"/>
                    <a:pt x="17181" y="15978"/>
                  </a:cubicBezTo>
                  <a:cubicBezTo>
                    <a:pt x="17181" y="15978"/>
                    <a:pt x="17181" y="15962"/>
                    <a:pt x="17165" y="15946"/>
                  </a:cubicBezTo>
                  <a:cubicBezTo>
                    <a:pt x="17133" y="15930"/>
                    <a:pt x="17068" y="15849"/>
                    <a:pt x="17020" y="15769"/>
                  </a:cubicBezTo>
                  <a:cubicBezTo>
                    <a:pt x="17020" y="15769"/>
                    <a:pt x="17020" y="15737"/>
                    <a:pt x="17004" y="15737"/>
                  </a:cubicBezTo>
                  <a:cubicBezTo>
                    <a:pt x="16972" y="15656"/>
                    <a:pt x="16924" y="15576"/>
                    <a:pt x="16875" y="15527"/>
                  </a:cubicBezTo>
                  <a:cubicBezTo>
                    <a:pt x="16859" y="15495"/>
                    <a:pt x="16859" y="15479"/>
                    <a:pt x="16843" y="15463"/>
                  </a:cubicBezTo>
                  <a:cubicBezTo>
                    <a:pt x="16988" y="15238"/>
                    <a:pt x="17101" y="15013"/>
                    <a:pt x="17197" y="14771"/>
                  </a:cubicBezTo>
                  <a:cubicBezTo>
                    <a:pt x="17471" y="14192"/>
                    <a:pt x="17712" y="13356"/>
                    <a:pt x="17438" y="12664"/>
                  </a:cubicBezTo>
                  <a:cubicBezTo>
                    <a:pt x="17342" y="12407"/>
                    <a:pt x="17197" y="12181"/>
                    <a:pt x="17084" y="11956"/>
                  </a:cubicBezTo>
                  <a:cubicBezTo>
                    <a:pt x="16827" y="11538"/>
                    <a:pt x="16618" y="11200"/>
                    <a:pt x="16747" y="10589"/>
                  </a:cubicBezTo>
                  <a:cubicBezTo>
                    <a:pt x="16779" y="10396"/>
                    <a:pt x="16843" y="10187"/>
                    <a:pt x="16908" y="9994"/>
                  </a:cubicBezTo>
                  <a:cubicBezTo>
                    <a:pt x="16972" y="9817"/>
                    <a:pt x="17020" y="9624"/>
                    <a:pt x="17068" y="9431"/>
                  </a:cubicBezTo>
                  <a:cubicBezTo>
                    <a:pt x="17326" y="8256"/>
                    <a:pt x="17004" y="6985"/>
                    <a:pt x="16232" y="6052"/>
                  </a:cubicBezTo>
                  <a:cubicBezTo>
                    <a:pt x="16505" y="5980"/>
                    <a:pt x="16767" y="5944"/>
                    <a:pt x="17008" y="5944"/>
                  </a:cubicBezTo>
                  <a:close/>
                  <a:moveTo>
                    <a:pt x="6837" y="7758"/>
                  </a:moveTo>
                  <a:lnTo>
                    <a:pt x="6853" y="7774"/>
                  </a:lnTo>
                  <a:cubicBezTo>
                    <a:pt x="7432" y="8465"/>
                    <a:pt x="7754" y="9350"/>
                    <a:pt x="7754" y="10219"/>
                  </a:cubicBezTo>
                  <a:cubicBezTo>
                    <a:pt x="7754" y="10460"/>
                    <a:pt x="7738" y="10718"/>
                    <a:pt x="7674" y="10959"/>
                  </a:cubicBezTo>
                  <a:cubicBezTo>
                    <a:pt x="7642" y="11136"/>
                    <a:pt x="7577" y="11313"/>
                    <a:pt x="7529" y="11474"/>
                  </a:cubicBezTo>
                  <a:cubicBezTo>
                    <a:pt x="7481" y="11683"/>
                    <a:pt x="7416" y="11876"/>
                    <a:pt x="7368" y="12101"/>
                  </a:cubicBezTo>
                  <a:cubicBezTo>
                    <a:pt x="7239" y="12809"/>
                    <a:pt x="7497" y="13227"/>
                    <a:pt x="7754" y="13694"/>
                  </a:cubicBezTo>
                  <a:cubicBezTo>
                    <a:pt x="7883" y="13887"/>
                    <a:pt x="7995" y="14096"/>
                    <a:pt x="8092" y="14337"/>
                  </a:cubicBezTo>
                  <a:cubicBezTo>
                    <a:pt x="8333" y="14932"/>
                    <a:pt x="8060" y="15769"/>
                    <a:pt x="7851" y="16203"/>
                  </a:cubicBezTo>
                  <a:lnTo>
                    <a:pt x="7609" y="16686"/>
                  </a:lnTo>
                  <a:lnTo>
                    <a:pt x="7561" y="16573"/>
                  </a:lnTo>
                  <a:cubicBezTo>
                    <a:pt x="7529" y="16525"/>
                    <a:pt x="7513" y="16493"/>
                    <a:pt x="7481" y="16428"/>
                  </a:cubicBezTo>
                  <a:cubicBezTo>
                    <a:pt x="7481" y="16428"/>
                    <a:pt x="7481" y="16396"/>
                    <a:pt x="7448" y="16396"/>
                  </a:cubicBezTo>
                  <a:lnTo>
                    <a:pt x="7448" y="16444"/>
                  </a:lnTo>
                  <a:cubicBezTo>
                    <a:pt x="7448" y="16428"/>
                    <a:pt x="7432" y="16412"/>
                    <a:pt x="7432" y="16380"/>
                  </a:cubicBezTo>
                  <a:lnTo>
                    <a:pt x="7352" y="16203"/>
                  </a:lnTo>
                  <a:lnTo>
                    <a:pt x="7352" y="16187"/>
                  </a:lnTo>
                  <a:cubicBezTo>
                    <a:pt x="7320" y="16090"/>
                    <a:pt x="7255" y="16010"/>
                    <a:pt x="7207" y="15897"/>
                  </a:cubicBezTo>
                  <a:cubicBezTo>
                    <a:pt x="7191" y="15865"/>
                    <a:pt x="7175" y="15849"/>
                    <a:pt x="7159" y="15801"/>
                  </a:cubicBezTo>
                  <a:cubicBezTo>
                    <a:pt x="7159" y="15785"/>
                    <a:pt x="7127" y="15785"/>
                    <a:pt x="7127" y="15769"/>
                  </a:cubicBezTo>
                  <a:cubicBezTo>
                    <a:pt x="6918" y="15318"/>
                    <a:pt x="6644" y="14852"/>
                    <a:pt x="6403" y="14369"/>
                  </a:cubicBezTo>
                  <a:lnTo>
                    <a:pt x="6306" y="14192"/>
                  </a:lnTo>
                  <a:lnTo>
                    <a:pt x="6178" y="13951"/>
                  </a:lnTo>
                  <a:cubicBezTo>
                    <a:pt x="6049" y="13677"/>
                    <a:pt x="5888" y="13388"/>
                    <a:pt x="5743" y="13114"/>
                  </a:cubicBezTo>
                  <a:cubicBezTo>
                    <a:pt x="5695" y="13034"/>
                    <a:pt x="5663" y="12970"/>
                    <a:pt x="5647" y="12905"/>
                  </a:cubicBezTo>
                  <a:cubicBezTo>
                    <a:pt x="5647" y="12905"/>
                    <a:pt x="5647" y="12889"/>
                    <a:pt x="5615" y="12889"/>
                  </a:cubicBezTo>
                  <a:cubicBezTo>
                    <a:pt x="5534" y="12728"/>
                    <a:pt x="5454" y="12567"/>
                    <a:pt x="5373" y="12423"/>
                  </a:cubicBezTo>
                  <a:cubicBezTo>
                    <a:pt x="5357" y="12391"/>
                    <a:pt x="5341" y="12326"/>
                    <a:pt x="5293" y="12278"/>
                  </a:cubicBezTo>
                  <a:cubicBezTo>
                    <a:pt x="5293" y="12262"/>
                    <a:pt x="5277" y="12262"/>
                    <a:pt x="5277" y="12246"/>
                  </a:cubicBezTo>
                  <a:lnTo>
                    <a:pt x="5212" y="12117"/>
                  </a:lnTo>
                  <a:cubicBezTo>
                    <a:pt x="5212" y="12101"/>
                    <a:pt x="5196" y="12101"/>
                    <a:pt x="5196" y="12085"/>
                  </a:cubicBezTo>
                  <a:cubicBezTo>
                    <a:pt x="5180" y="12021"/>
                    <a:pt x="5132" y="11988"/>
                    <a:pt x="5116" y="11924"/>
                  </a:cubicBezTo>
                  <a:cubicBezTo>
                    <a:pt x="5035" y="11763"/>
                    <a:pt x="4955" y="11618"/>
                    <a:pt x="4875" y="11457"/>
                  </a:cubicBezTo>
                  <a:cubicBezTo>
                    <a:pt x="4859" y="11393"/>
                    <a:pt x="4810" y="11361"/>
                    <a:pt x="4794" y="11297"/>
                  </a:cubicBezTo>
                  <a:cubicBezTo>
                    <a:pt x="4778" y="11281"/>
                    <a:pt x="4778" y="11264"/>
                    <a:pt x="4762" y="11232"/>
                  </a:cubicBezTo>
                  <a:cubicBezTo>
                    <a:pt x="4730" y="11200"/>
                    <a:pt x="4714" y="11136"/>
                    <a:pt x="4682" y="11104"/>
                  </a:cubicBezTo>
                  <a:cubicBezTo>
                    <a:pt x="4649" y="11055"/>
                    <a:pt x="4633" y="10991"/>
                    <a:pt x="4601" y="10959"/>
                  </a:cubicBezTo>
                  <a:cubicBezTo>
                    <a:pt x="4537" y="10862"/>
                    <a:pt x="4505" y="10734"/>
                    <a:pt x="4440" y="10637"/>
                  </a:cubicBezTo>
                  <a:cubicBezTo>
                    <a:pt x="4440" y="10637"/>
                    <a:pt x="4440" y="10621"/>
                    <a:pt x="4424" y="10621"/>
                  </a:cubicBezTo>
                  <a:cubicBezTo>
                    <a:pt x="4392" y="10557"/>
                    <a:pt x="4360" y="10508"/>
                    <a:pt x="4344" y="10460"/>
                  </a:cubicBezTo>
                  <a:cubicBezTo>
                    <a:pt x="4344" y="10412"/>
                    <a:pt x="4344" y="10380"/>
                    <a:pt x="4360" y="10315"/>
                  </a:cubicBezTo>
                  <a:cubicBezTo>
                    <a:pt x="4360" y="10267"/>
                    <a:pt x="4376" y="10251"/>
                    <a:pt x="4376" y="10219"/>
                  </a:cubicBezTo>
                  <a:cubicBezTo>
                    <a:pt x="4376" y="10171"/>
                    <a:pt x="4392" y="10106"/>
                    <a:pt x="4424" y="10058"/>
                  </a:cubicBezTo>
                  <a:cubicBezTo>
                    <a:pt x="4440" y="10010"/>
                    <a:pt x="4456" y="9945"/>
                    <a:pt x="4472" y="9881"/>
                  </a:cubicBezTo>
                  <a:cubicBezTo>
                    <a:pt x="4553" y="9704"/>
                    <a:pt x="4665" y="9511"/>
                    <a:pt x="4778" y="9318"/>
                  </a:cubicBezTo>
                  <a:cubicBezTo>
                    <a:pt x="4826" y="9270"/>
                    <a:pt x="4859" y="9205"/>
                    <a:pt x="4907" y="9157"/>
                  </a:cubicBezTo>
                  <a:cubicBezTo>
                    <a:pt x="4955" y="9077"/>
                    <a:pt x="5019" y="8996"/>
                    <a:pt x="5100" y="8916"/>
                  </a:cubicBezTo>
                  <a:cubicBezTo>
                    <a:pt x="5116" y="8900"/>
                    <a:pt x="5148" y="8884"/>
                    <a:pt x="5148" y="8868"/>
                  </a:cubicBezTo>
                  <a:lnTo>
                    <a:pt x="5277" y="8723"/>
                  </a:lnTo>
                  <a:cubicBezTo>
                    <a:pt x="5389" y="8626"/>
                    <a:pt x="5486" y="8546"/>
                    <a:pt x="5582" y="8465"/>
                  </a:cubicBezTo>
                  <a:cubicBezTo>
                    <a:pt x="5679" y="8385"/>
                    <a:pt x="5808" y="8304"/>
                    <a:pt x="5920" y="8224"/>
                  </a:cubicBezTo>
                  <a:lnTo>
                    <a:pt x="6113" y="8095"/>
                  </a:lnTo>
                  <a:cubicBezTo>
                    <a:pt x="6129" y="8079"/>
                    <a:pt x="6145" y="8079"/>
                    <a:pt x="6162" y="8063"/>
                  </a:cubicBezTo>
                  <a:cubicBezTo>
                    <a:pt x="6226" y="8015"/>
                    <a:pt x="6306" y="7983"/>
                    <a:pt x="6371" y="7951"/>
                  </a:cubicBezTo>
                  <a:cubicBezTo>
                    <a:pt x="6435" y="7934"/>
                    <a:pt x="6483" y="7902"/>
                    <a:pt x="6548" y="7870"/>
                  </a:cubicBezTo>
                  <a:cubicBezTo>
                    <a:pt x="6564" y="7870"/>
                    <a:pt x="6596" y="7854"/>
                    <a:pt x="6612" y="7854"/>
                  </a:cubicBezTo>
                  <a:cubicBezTo>
                    <a:pt x="6676" y="7838"/>
                    <a:pt x="6757" y="7790"/>
                    <a:pt x="6805" y="7774"/>
                  </a:cubicBezTo>
                  <a:cubicBezTo>
                    <a:pt x="6805" y="7774"/>
                    <a:pt x="6837" y="7774"/>
                    <a:pt x="6837" y="7758"/>
                  </a:cubicBezTo>
                  <a:close/>
                  <a:moveTo>
                    <a:pt x="7951" y="7552"/>
                  </a:moveTo>
                  <a:cubicBezTo>
                    <a:pt x="8192" y="7552"/>
                    <a:pt x="8414" y="7589"/>
                    <a:pt x="8607" y="7661"/>
                  </a:cubicBezTo>
                  <a:cubicBezTo>
                    <a:pt x="8735" y="7838"/>
                    <a:pt x="8880" y="8015"/>
                    <a:pt x="9041" y="8224"/>
                  </a:cubicBezTo>
                  <a:cubicBezTo>
                    <a:pt x="9089" y="8256"/>
                    <a:pt x="9122" y="8304"/>
                    <a:pt x="9138" y="8369"/>
                  </a:cubicBezTo>
                  <a:cubicBezTo>
                    <a:pt x="9186" y="8417"/>
                    <a:pt x="9250" y="8481"/>
                    <a:pt x="9282" y="8546"/>
                  </a:cubicBezTo>
                  <a:cubicBezTo>
                    <a:pt x="9492" y="8803"/>
                    <a:pt x="9701" y="9061"/>
                    <a:pt x="9926" y="9350"/>
                  </a:cubicBezTo>
                  <a:cubicBezTo>
                    <a:pt x="10553" y="10122"/>
                    <a:pt x="11229" y="10975"/>
                    <a:pt x="11856" y="11763"/>
                  </a:cubicBezTo>
                  <a:cubicBezTo>
                    <a:pt x="12114" y="12085"/>
                    <a:pt x="12355" y="12391"/>
                    <a:pt x="12596" y="12680"/>
                  </a:cubicBezTo>
                  <a:cubicBezTo>
                    <a:pt x="12886" y="13050"/>
                    <a:pt x="13143" y="13372"/>
                    <a:pt x="13368" y="13645"/>
                  </a:cubicBezTo>
                  <a:cubicBezTo>
                    <a:pt x="13368" y="13645"/>
                    <a:pt x="13368" y="13677"/>
                    <a:pt x="13385" y="13677"/>
                  </a:cubicBezTo>
                  <a:cubicBezTo>
                    <a:pt x="13513" y="13806"/>
                    <a:pt x="13610" y="13951"/>
                    <a:pt x="13706" y="14080"/>
                  </a:cubicBezTo>
                  <a:cubicBezTo>
                    <a:pt x="13513" y="14031"/>
                    <a:pt x="13304" y="14015"/>
                    <a:pt x="13079" y="14015"/>
                  </a:cubicBezTo>
                  <a:cubicBezTo>
                    <a:pt x="12162" y="14015"/>
                    <a:pt x="11181" y="14337"/>
                    <a:pt x="10296" y="14900"/>
                  </a:cubicBezTo>
                  <a:cubicBezTo>
                    <a:pt x="9363" y="15495"/>
                    <a:pt x="8655" y="16332"/>
                    <a:pt x="8301" y="17217"/>
                  </a:cubicBezTo>
                  <a:cubicBezTo>
                    <a:pt x="8237" y="17377"/>
                    <a:pt x="8172" y="17506"/>
                    <a:pt x="8140" y="17667"/>
                  </a:cubicBezTo>
                  <a:cubicBezTo>
                    <a:pt x="8140" y="17651"/>
                    <a:pt x="8124" y="17635"/>
                    <a:pt x="8124" y="17635"/>
                  </a:cubicBezTo>
                  <a:cubicBezTo>
                    <a:pt x="8060" y="17587"/>
                    <a:pt x="8012" y="17538"/>
                    <a:pt x="7979" y="17458"/>
                  </a:cubicBezTo>
                  <a:cubicBezTo>
                    <a:pt x="7947" y="17410"/>
                    <a:pt x="7931" y="17377"/>
                    <a:pt x="7915" y="17345"/>
                  </a:cubicBezTo>
                  <a:cubicBezTo>
                    <a:pt x="7883" y="17297"/>
                    <a:pt x="7835" y="17217"/>
                    <a:pt x="7818" y="17152"/>
                  </a:cubicBezTo>
                  <a:cubicBezTo>
                    <a:pt x="7786" y="17136"/>
                    <a:pt x="7786" y="17104"/>
                    <a:pt x="7770" y="17072"/>
                  </a:cubicBezTo>
                  <a:cubicBezTo>
                    <a:pt x="7915" y="16847"/>
                    <a:pt x="8044" y="16621"/>
                    <a:pt x="8140" y="16380"/>
                  </a:cubicBezTo>
                  <a:cubicBezTo>
                    <a:pt x="8398" y="15801"/>
                    <a:pt x="8639" y="14964"/>
                    <a:pt x="8382" y="14273"/>
                  </a:cubicBezTo>
                  <a:cubicBezTo>
                    <a:pt x="8285" y="14015"/>
                    <a:pt x="8140" y="13790"/>
                    <a:pt x="8012" y="13565"/>
                  </a:cubicBezTo>
                  <a:cubicBezTo>
                    <a:pt x="7754" y="13147"/>
                    <a:pt x="7545" y="12809"/>
                    <a:pt x="7674" y="12197"/>
                  </a:cubicBezTo>
                  <a:cubicBezTo>
                    <a:pt x="7722" y="12004"/>
                    <a:pt x="7770" y="11795"/>
                    <a:pt x="7835" y="11602"/>
                  </a:cubicBezTo>
                  <a:cubicBezTo>
                    <a:pt x="7899" y="11425"/>
                    <a:pt x="7931" y="11232"/>
                    <a:pt x="7995" y="11039"/>
                  </a:cubicBezTo>
                  <a:cubicBezTo>
                    <a:pt x="8253" y="9897"/>
                    <a:pt x="7931" y="8610"/>
                    <a:pt x="7175" y="7661"/>
                  </a:cubicBezTo>
                  <a:cubicBezTo>
                    <a:pt x="7448" y="7589"/>
                    <a:pt x="7710" y="7552"/>
                    <a:pt x="7951" y="7552"/>
                  </a:cubicBezTo>
                  <a:close/>
                  <a:moveTo>
                    <a:pt x="22152" y="12761"/>
                  </a:moveTo>
                  <a:cubicBezTo>
                    <a:pt x="22474" y="12761"/>
                    <a:pt x="22795" y="12809"/>
                    <a:pt x="23085" y="12905"/>
                  </a:cubicBezTo>
                  <a:cubicBezTo>
                    <a:pt x="23278" y="12970"/>
                    <a:pt x="23455" y="13050"/>
                    <a:pt x="23648" y="13147"/>
                  </a:cubicBezTo>
                  <a:cubicBezTo>
                    <a:pt x="23905" y="13307"/>
                    <a:pt x="24098" y="13517"/>
                    <a:pt x="24291" y="13758"/>
                  </a:cubicBezTo>
                  <a:cubicBezTo>
                    <a:pt x="25112" y="14997"/>
                    <a:pt x="24307" y="16975"/>
                    <a:pt x="22490" y="18150"/>
                  </a:cubicBezTo>
                  <a:cubicBezTo>
                    <a:pt x="21637" y="18713"/>
                    <a:pt x="20704" y="19002"/>
                    <a:pt x="19867" y="19002"/>
                  </a:cubicBezTo>
                  <a:cubicBezTo>
                    <a:pt x="18951" y="19002"/>
                    <a:pt x="18146" y="18664"/>
                    <a:pt x="17728" y="18021"/>
                  </a:cubicBezTo>
                  <a:cubicBezTo>
                    <a:pt x="17567" y="17780"/>
                    <a:pt x="17471" y="17490"/>
                    <a:pt x="17422" y="17184"/>
                  </a:cubicBezTo>
                  <a:cubicBezTo>
                    <a:pt x="17406" y="16991"/>
                    <a:pt x="17406" y="16782"/>
                    <a:pt x="17422" y="16573"/>
                  </a:cubicBezTo>
                  <a:cubicBezTo>
                    <a:pt x="17551" y="15527"/>
                    <a:pt x="18307" y="14369"/>
                    <a:pt x="19514" y="13613"/>
                  </a:cubicBezTo>
                  <a:cubicBezTo>
                    <a:pt x="20382" y="13050"/>
                    <a:pt x="21299" y="12761"/>
                    <a:pt x="22152" y="12761"/>
                  </a:cubicBezTo>
                  <a:close/>
                  <a:moveTo>
                    <a:pt x="13063" y="14337"/>
                  </a:moveTo>
                  <a:cubicBezTo>
                    <a:pt x="13385" y="14337"/>
                    <a:pt x="13706" y="14369"/>
                    <a:pt x="13980" y="14450"/>
                  </a:cubicBezTo>
                  <a:cubicBezTo>
                    <a:pt x="14189" y="14530"/>
                    <a:pt x="14398" y="14611"/>
                    <a:pt x="14559" y="14723"/>
                  </a:cubicBezTo>
                  <a:cubicBezTo>
                    <a:pt x="14816" y="14884"/>
                    <a:pt x="15041" y="15077"/>
                    <a:pt x="15202" y="15318"/>
                  </a:cubicBezTo>
                  <a:cubicBezTo>
                    <a:pt x="16023" y="16589"/>
                    <a:pt x="15218" y="18552"/>
                    <a:pt x="13433" y="19742"/>
                  </a:cubicBezTo>
                  <a:cubicBezTo>
                    <a:pt x="12564" y="20305"/>
                    <a:pt x="11631" y="20595"/>
                    <a:pt x="10795" y="20595"/>
                  </a:cubicBezTo>
                  <a:cubicBezTo>
                    <a:pt x="9894" y="20595"/>
                    <a:pt x="9089" y="20241"/>
                    <a:pt x="8655" y="19581"/>
                  </a:cubicBezTo>
                  <a:cubicBezTo>
                    <a:pt x="7352" y="17554"/>
                    <a:pt x="10151" y="14337"/>
                    <a:pt x="13063" y="14337"/>
                  </a:cubicBezTo>
                  <a:close/>
                  <a:moveTo>
                    <a:pt x="16972" y="0"/>
                  </a:moveTo>
                  <a:cubicBezTo>
                    <a:pt x="16506" y="0"/>
                    <a:pt x="16035" y="43"/>
                    <a:pt x="15572" y="132"/>
                  </a:cubicBezTo>
                  <a:cubicBezTo>
                    <a:pt x="14092" y="438"/>
                    <a:pt x="12838" y="1258"/>
                    <a:pt x="11663" y="2047"/>
                  </a:cubicBezTo>
                  <a:cubicBezTo>
                    <a:pt x="11309" y="2272"/>
                    <a:pt x="10955" y="2513"/>
                    <a:pt x="10618" y="2722"/>
                  </a:cubicBezTo>
                  <a:cubicBezTo>
                    <a:pt x="9962" y="3126"/>
                    <a:pt x="9262" y="3238"/>
                    <a:pt x="8541" y="3238"/>
                  </a:cubicBezTo>
                  <a:cubicBezTo>
                    <a:pt x="8113" y="3238"/>
                    <a:pt x="7677" y="3199"/>
                    <a:pt x="7239" y="3157"/>
                  </a:cubicBezTo>
                  <a:cubicBezTo>
                    <a:pt x="6789" y="3108"/>
                    <a:pt x="6349" y="3059"/>
                    <a:pt x="5910" y="3059"/>
                  </a:cubicBezTo>
                  <a:cubicBezTo>
                    <a:pt x="5769" y="3059"/>
                    <a:pt x="5627" y="3065"/>
                    <a:pt x="5486" y="3076"/>
                  </a:cubicBezTo>
                  <a:cubicBezTo>
                    <a:pt x="3298" y="3189"/>
                    <a:pt x="1448" y="4428"/>
                    <a:pt x="676" y="6294"/>
                  </a:cubicBezTo>
                  <a:cubicBezTo>
                    <a:pt x="0" y="7902"/>
                    <a:pt x="274" y="9624"/>
                    <a:pt x="1416" y="10943"/>
                  </a:cubicBezTo>
                  <a:cubicBezTo>
                    <a:pt x="2285" y="11924"/>
                    <a:pt x="3555" y="12471"/>
                    <a:pt x="4859" y="12471"/>
                  </a:cubicBezTo>
                  <a:lnTo>
                    <a:pt x="5068" y="12471"/>
                  </a:lnTo>
                  <a:cubicBezTo>
                    <a:pt x="5100" y="12551"/>
                    <a:pt x="5148" y="12632"/>
                    <a:pt x="5196" y="12728"/>
                  </a:cubicBezTo>
                  <a:cubicBezTo>
                    <a:pt x="5229" y="12761"/>
                    <a:pt x="5245" y="12825"/>
                    <a:pt x="5277" y="12873"/>
                  </a:cubicBezTo>
                  <a:cubicBezTo>
                    <a:pt x="5277" y="12889"/>
                    <a:pt x="5309" y="12905"/>
                    <a:pt x="5309" y="12905"/>
                  </a:cubicBezTo>
                  <a:cubicBezTo>
                    <a:pt x="5309" y="12921"/>
                    <a:pt x="5325" y="12921"/>
                    <a:pt x="5325" y="12954"/>
                  </a:cubicBezTo>
                  <a:cubicBezTo>
                    <a:pt x="5357" y="13050"/>
                    <a:pt x="5422" y="13131"/>
                    <a:pt x="5486" y="13227"/>
                  </a:cubicBezTo>
                  <a:lnTo>
                    <a:pt x="5550" y="13356"/>
                  </a:lnTo>
                  <a:cubicBezTo>
                    <a:pt x="5663" y="13565"/>
                    <a:pt x="5792" y="13790"/>
                    <a:pt x="5904" y="14031"/>
                  </a:cubicBezTo>
                  <a:lnTo>
                    <a:pt x="6001" y="14208"/>
                  </a:lnTo>
                  <a:cubicBezTo>
                    <a:pt x="6129" y="14434"/>
                    <a:pt x="6242" y="14675"/>
                    <a:pt x="6371" y="14900"/>
                  </a:cubicBezTo>
                  <a:lnTo>
                    <a:pt x="6467" y="15077"/>
                  </a:lnTo>
                  <a:cubicBezTo>
                    <a:pt x="6483" y="15109"/>
                    <a:pt x="6515" y="15174"/>
                    <a:pt x="6548" y="15222"/>
                  </a:cubicBezTo>
                  <a:cubicBezTo>
                    <a:pt x="6564" y="15270"/>
                    <a:pt x="6612" y="15318"/>
                    <a:pt x="6628" y="15383"/>
                  </a:cubicBezTo>
                  <a:cubicBezTo>
                    <a:pt x="6644" y="15399"/>
                    <a:pt x="6644" y="15431"/>
                    <a:pt x="6676" y="15463"/>
                  </a:cubicBezTo>
                  <a:lnTo>
                    <a:pt x="6725" y="15576"/>
                  </a:lnTo>
                  <a:cubicBezTo>
                    <a:pt x="6805" y="15720"/>
                    <a:pt x="6869" y="15865"/>
                    <a:pt x="6950" y="15994"/>
                  </a:cubicBezTo>
                  <a:cubicBezTo>
                    <a:pt x="6998" y="16058"/>
                    <a:pt x="7014" y="16139"/>
                    <a:pt x="7046" y="16203"/>
                  </a:cubicBezTo>
                  <a:cubicBezTo>
                    <a:pt x="7046" y="16203"/>
                    <a:pt x="7046" y="16219"/>
                    <a:pt x="7078" y="16219"/>
                  </a:cubicBezTo>
                  <a:cubicBezTo>
                    <a:pt x="7175" y="16396"/>
                    <a:pt x="7255" y="16573"/>
                    <a:pt x="7336" y="16734"/>
                  </a:cubicBezTo>
                  <a:cubicBezTo>
                    <a:pt x="7336" y="16750"/>
                    <a:pt x="7352" y="16750"/>
                    <a:pt x="7352" y="16766"/>
                  </a:cubicBezTo>
                  <a:cubicBezTo>
                    <a:pt x="7352" y="16782"/>
                    <a:pt x="7368" y="16798"/>
                    <a:pt x="7400" y="16830"/>
                  </a:cubicBezTo>
                  <a:cubicBezTo>
                    <a:pt x="7400" y="16830"/>
                    <a:pt x="7416" y="16847"/>
                    <a:pt x="7416" y="16863"/>
                  </a:cubicBezTo>
                  <a:cubicBezTo>
                    <a:pt x="7432" y="16927"/>
                    <a:pt x="7481" y="16975"/>
                    <a:pt x="7497" y="17024"/>
                  </a:cubicBezTo>
                  <a:cubicBezTo>
                    <a:pt x="7497" y="17056"/>
                    <a:pt x="7513" y="17072"/>
                    <a:pt x="7513" y="17088"/>
                  </a:cubicBezTo>
                  <a:cubicBezTo>
                    <a:pt x="7513" y="17104"/>
                    <a:pt x="7529" y="17136"/>
                    <a:pt x="7529" y="17152"/>
                  </a:cubicBezTo>
                  <a:lnTo>
                    <a:pt x="7593" y="17265"/>
                  </a:lnTo>
                  <a:cubicBezTo>
                    <a:pt x="7593" y="17297"/>
                    <a:pt x="7593" y="17297"/>
                    <a:pt x="7609" y="17313"/>
                  </a:cubicBezTo>
                  <a:cubicBezTo>
                    <a:pt x="7642" y="17345"/>
                    <a:pt x="7658" y="17377"/>
                    <a:pt x="7674" y="17410"/>
                  </a:cubicBezTo>
                  <a:cubicBezTo>
                    <a:pt x="7674" y="17426"/>
                    <a:pt x="7690" y="17458"/>
                    <a:pt x="7690" y="17474"/>
                  </a:cubicBezTo>
                  <a:cubicBezTo>
                    <a:pt x="7722" y="17506"/>
                    <a:pt x="7738" y="17538"/>
                    <a:pt x="7754" y="17570"/>
                  </a:cubicBezTo>
                  <a:cubicBezTo>
                    <a:pt x="7754" y="17587"/>
                    <a:pt x="7770" y="17587"/>
                    <a:pt x="7770" y="17619"/>
                  </a:cubicBezTo>
                  <a:cubicBezTo>
                    <a:pt x="7770" y="17635"/>
                    <a:pt x="7802" y="17651"/>
                    <a:pt x="7802" y="17651"/>
                  </a:cubicBezTo>
                  <a:cubicBezTo>
                    <a:pt x="7883" y="17796"/>
                    <a:pt x="7931" y="17908"/>
                    <a:pt x="7995" y="18037"/>
                  </a:cubicBezTo>
                  <a:lnTo>
                    <a:pt x="8012" y="18069"/>
                  </a:lnTo>
                  <a:cubicBezTo>
                    <a:pt x="8044" y="18134"/>
                    <a:pt x="8076" y="18182"/>
                    <a:pt x="8092" y="18214"/>
                  </a:cubicBezTo>
                  <a:cubicBezTo>
                    <a:pt x="8044" y="18777"/>
                    <a:pt x="8172" y="19324"/>
                    <a:pt x="8462" y="19790"/>
                  </a:cubicBezTo>
                  <a:cubicBezTo>
                    <a:pt x="8928" y="20514"/>
                    <a:pt x="9813" y="20917"/>
                    <a:pt x="10859" y="20917"/>
                  </a:cubicBezTo>
                  <a:cubicBezTo>
                    <a:pt x="11776" y="20917"/>
                    <a:pt x="12757" y="20595"/>
                    <a:pt x="13642" y="20032"/>
                  </a:cubicBezTo>
                  <a:cubicBezTo>
                    <a:pt x="14575" y="19420"/>
                    <a:pt x="15283" y="18600"/>
                    <a:pt x="15637" y="17715"/>
                  </a:cubicBezTo>
                  <a:cubicBezTo>
                    <a:pt x="16023" y="16782"/>
                    <a:pt x="15958" y="15881"/>
                    <a:pt x="15524" y="15174"/>
                  </a:cubicBezTo>
                  <a:cubicBezTo>
                    <a:pt x="15234" y="14739"/>
                    <a:pt x="14800" y="14417"/>
                    <a:pt x="14253" y="14208"/>
                  </a:cubicBezTo>
                  <a:cubicBezTo>
                    <a:pt x="14237" y="14176"/>
                    <a:pt x="14189" y="14128"/>
                    <a:pt x="14157" y="14096"/>
                  </a:cubicBezTo>
                  <a:cubicBezTo>
                    <a:pt x="14125" y="14064"/>
                    <a:pt x="14108" y="14047"/>
                    <a:pt x="14092" y="14015"/>
                  </a:cubicBezTo>
                  <a:cubicBezTo>
                    <a:pt x="14044" y="13967"/>
                    <a:pt x="14028" y="13935"/>
                    <a:pt x="13996" y="13887"/>
                  </a:cubicBezTo>
                  <a:cubicBezTo>
                    <a:pt x="13964" y="13854"/>
                    <a:pt x="13948" y="13822"/>
                    <a:pt x="13915" y="13790"/>
                  </a:cubicBezTo>
                  <a:lnTo>
                    <a:pt x="14012" y="13790"/>
                  </a:lnTo>
                  <a:cubicBezTo>
                    <a:pt x="14318" y="13790"/>
                    <a:pt x="14607" y="13710"/>
                    <a:pt x="14881" y="13565"/>
                  </a:cubicBezTo>
                  <a:cubicBezTo>
                    <a:pt x="14897" y="13565"/>
                    <a:pt x="14897" y="13549"/>
                    <a:pt x="14913" y="13549"/>
                  </a:cubicBezTo>
                  <a:cubicBezTo>
                    <a:pt x="14961" y="13533"/>
                    <a:pt x="14993" y="13501"/>
                    <a:pt x="15041" y="13468"/>
                  </a:cubicBezTo>
                  <a:cubicBezTo>
                    <a:pt x="15058" y="13452"/>
                    <a:pt x="15090" y="13420"/>
                    <a:pt x="15122" y="13404"/>
                  </a:cubicBezTo>
                  <a:cubicBezTo>
                    <a:pt x="15138" y="13388"/>
                    <a:pt x="15138" y="13388"/>
                    <a:pt x="15154" y="13388"/>
                  </a:cubicBezTo>
                  <a:cubicBezTo>
                    <a:pt x="15170" y="13372"/>
                    <a:pt x="15202" y="13340"/>
                    <a:pt x="15218" y="13340"/>
                  </a:cubicBezTo>
                  <a:lnTo>
                    <a:pt x="15283" y="13291"/>
                  </a:lnTo>
                  <a:cubicBezTo>
                    <a:pt x="15299" y="13259"/>
                    <a:pt x="15315" y="13259"/>
                    <a:pt x="15315" y="13243"/>
                  </a:cubicBezTo>
                  <a:lnTo>
                    <a:pt x="15363" y="13211"/>
                  </a:lnTo>
                  <a:cubicBezTo>
                    <a:pt x="15379" y="13227"/>
                    <a:pt x="15395" y="13259"/>
                    <a:pt x="15395" y="13307"/>
                  </a:cubicBezTo>
                  <a:cubicBezTo>
                    <a:pt x="15444" y="13388"/>
                    <a:pt x="15492" y="13484"/>
                    <a:pt x="15540" y="13565"/>
                  </a:cubicBezTo>
                  <a:cubicBezTo>
                    <a:pt x="15572" y="13645"/>
                    <a:pt x="15621" y="13710"/>
                    <a:pt x="15653" y="13790"/>
                  </a:cubicBezTo>
                  <a:cubicBezTo>
                    <a:pt x="15846" y="14160"/>
                    <a:pt x="16023" y="14498"/>
                    <a:pt x="16200" y="14820"/>
                  </a:cubicBezTo>
                  <a:cubicBezTo>
                    <a:pt x="16248" y="14884"/>
                    <a:pt x="16264" y="14932"/>
                    <a:pt x="16296" y="15013"/>
                  </a:cubicBezTo>
                  <a:cubicBezTo>
                    <a:pt x="16409" y="15190"/>
                    <a:pt x="16505" y="15383"/>
                    <a:pt x="16586" y="15560"/>
                  </a:cubicBezTo>
                  <a:cubicBezTo>
                    <a:pt x="16747" y="15881"/>
                    <a:pt x="16891" y="16123"/>
                    <a:pt x="16988" y="16332"/>
                  </a:cubicBezTo>
                  <a:lnTo>
                    <a:pt x="17052" y="16444"/>
                  </a:lnTo>
                  <a:cubicBezTo>
                    <a:pt x="17084" y="16525"/>
                    <a:pt x="17133" y="16589"/>
                    <a:pt x="17149" y="16654"/>
                  </a:cubicBezTo>
                  <a:cubicBezTo>
                    <a:pt x="17101" y="17217"/>
                    <a:pt x="17213" y="17747"/>
                    <a:pt x="17503" y="18198"/>
                  </a:cubicBezTo>
                  <a:cubicBezTo>
                    <a:pt x="17969" y="18922"/>
                    <a:pt x="18854" y="19324"/>
                    <a:pt x="19900" y="19324"/>
                  </a:cubicBezTo>
                  <a:cubicBezTo>
                    <a:pt x="20833" y="19324"/>
                    <a:pt x="21814" y="19002"/>
                    <a:pt x="22699" y="18439"/>
                  </a:cubicBezTo>
                  <a:cubicBezTo>
                    <a:pt x="23616" y="17828"/>
                    <a:pt x="24324" y="17007"/>
                    <a:pt x="24694" y="16123"/>
                  </a:cubicBezTo>
                  <a:cubicBezTo>
                    <a:pt x="25031" y="15157"/>
                    <a:pt x="24983" y="14257"/>
                    <a:pt x="24549" y="13565"/>
                  </a:cubicBezTo>
                  <a:cubicBezTo>
                    <a:pt x="24259" y="13131"/>
                    <a:pt x="23825" y="12809"/>
                    <a:pt x="23278" y="12600"/>
                  </a:cubicBezTo>
                  <a:cubicBezTo>
                    <a:pt x="23262" y="12567"/>
                    <a:pt x="23214" y="12551"/>
                    <a:pt x="23197" y="12503"/>
                  </a:cubicBezTo>
                  <a:cubicBezTo>
                    <a:pt x="23181" y="12487"/>
                    <a:pt x="23165" y="12439"/>
                    <a:pt x="23117" y="12407"/>
                  </a:cubicBezTo>
                  <a:cubicBezTo>
                    <a:pt x="22634" y="11779"/>
                    <a:pt x="21766" y="10718"/>
                    <a:pt x="20849" y="9543"/>
                  </a:cubicBezTo>
                  <a:cubicBezTo>
                    <a:pt x="21154" y="9189"/>
                    <a:pt x="21412" y="8819"/>
                    <a:pt x="21653" y="8449"/>
                  </a:cubicBezTo>
                  <a:cubicBezTo>
                    <a:pt x="22892" y="6390"/>
                    <a:pt x="23294" y="3350"/>
                    <a:pt x="21267" y="1500"/>
                  </a:cubicBezTo>
                  <a:cubicBezTo>
                    <a:pt x="20202" y="535"/>
                    <a:pt x="18611" y="0"/>
                    <a:pt x="169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2849490" y="3380976"/>
              <a:ext cx="288678" cy="241849"/>
            </a:xfrm>
            <a:custGeom>
              <a:avLst/>
              <a:gdLst/>
              <a:ahLst/>
              <a:cxnLst/>
              <a:rect l="l" t="t" r="r" b="b"/>
              <a:pathLst>
                <a:path w="6146" h="5149" extrusionOk="0">
                  <a:moveTo>
                    <a:pt x="4553" y="258"/>
                  </a:moveTo>
                  <a:cubicBezTo>
                    <a:pt x="4376" y="1014"/>
                    <a:pt x="3749" y="1818"/>
                    <a:pt x="2912" y="2381"/>
                  </a:cubicBezTo>
                  <a:cubicBezTo>
                    <a:pt x="2671" y="2542"/>
                    <a:pt x="2429" y="2671"/>
                    <a:pt x="2156" y="2784"/>
                  </a:cubicBezTo>
                  <a:cubicBezTo>
                    <a:pt x="1684" y="2996"/>
                    <a:pt x="1194" y="3096"/>
                    <a:pt x="751" y="3096"/>
                  </a:cubicBezTo>
                  <a:cubicBezTo>
                    <a:pt x="590" y="3096"/>
                    <a:pt x="436" y="3083"/>
                    <a:pt x="290" y="3057"/>
                  </a:cubicBezTo>
                  <a:cubicBezTo>
                    <a:pt x="370" y="2977"/>
                    <a:pt x="419" y="2880"/>
                    <a:pt x="435" y="2800"/>
                  </a:cubicBezTo>
                  <a:lnTo>
                    <a:pt x="435" y="2767"/>
                  </a:lnTo>
                  <a:cubicBezTo>
                    <a:pt x="451" y="2735"/>
                    <a:pt x="467" y="2687"/>
                    <a:pt x="467" y="2655"/>
                  </a:cubicBezTo>
                  <a:lnTo>
                    <a:pt x="531" y="2526"/>
                  </a:lnTo>
                  <a:cubicBezTo>
                    <a:pt x="531" y="2510"/>
                    <a:pt x="547" y="2510"/>
                    <a:pt x="547" y="2494"/>
                  </a:cubicBezTo>
                  <a:lnTo>
                    <a:pt x="612" y="2365"/>
                  </a:lnTo>
                  <a:cubicBezTo>
                    <a:pt x="628" y="2349"/>
                    <a:pt x="628" y="2333"/>
                    <a:pt x="660" y="2301"/>
                  </a:cubicBezTo>
                  <a:cubicBezTo>
                    <a:pt x="676" y="2285"/>
                    <a:pt x="676" y="2269"/>
                    <a:pt x="692" y="2220"/>
                  </a:cubicBezTo>
                  <a:cubicBezTo>
                    <a:pt x="692" y="2220"/>
                    <a:pt x="692" y="2204"/>
                    <a:pt x="708" y="2204"/>
                  </a:cubicBezTo>
                  <a:cubicBezTo>
                    <a:pt x="740" y="2172"/>
                    <a:pt x="773" y="2124"/>
                    <a:pt x="789" y="2092"/>
                  </a:cubicBezTo>
                  <a:cubicBezTo>
                    <a:pt x="821" y="2044"/>
                    <a:pt x="853" y="1979"/>
                    <a:pt x="901" y="1947"/>
                  </a:cubicBezTo>
                  <a:cubicBezTo>
                    <a:pt x="933" y="1899"/>
                    <a:pt x="950" y="1850"/>
                    <a:pt x="998" y="1802"/>
                  </a:cubicBezTo>
                  <a:cubicBezTo>
                    <a:pt x="1030" y="1770"/>
                    <a:pt x="1078" y="1722"/>
                    <a:pt x="1110" y="1657"/>
                  </a:cubicBezTo>
                  <a:lnTo>
                    <a:pt x="1239" y="1545"/>
                  </a:lnTo>
                  <a:cubicBezTo>
                    <a:pt x="1271" y="1497"/>
                    <a:pt x="1320" y="1464"/>
                    <a:pt x="1384" y="1416"/>
                  </a:cubicBezTo>
                  <a:cubicBezTo>
                    <a:pt x="1416" y="1384"/>
                    <a:pt x="1480" y="1336"/>
                    <a:pt x="1513" y="1304"/>
                  </a:cubicBezTo>
                  <a:cubicBezTo>
                    <a:pt x="1657" y="1175"/>
                    <a:pt x="1818" y="1062"/>
                    <a:pt x="1979" y="966"/>
                  </a:cubicBezTo>
                  <a:cubicBezTo>
                    <a:pt x="2027" y="934"/>
                    <a:pt x="2059" y="901"/>
                    <a:pt x="2124" y="885"/>
                  </a:cubicBezTo>
                  <a:cubicBezTo>
                    <a:pt x="2204" y="837"/>
                    <a:pt x="2285" y="773"/>
                    <a:pt x="2349" y="740"/>
                  </a:cubicBezTo>
                  <a:cubicBezTo>
                    <a:pt x="2365" y="740"/>
                    <a:pt x="2365" y="724"/>
                    <a:pt x="2381" y="724"/>
                  </a:cubicBezTo>
                  <a:cubicBezTo>
                    <a:pt x="2397" y="724"/>
                    <a:pt x="2397" y="692"/>
                    <a:pt x="2429" y="692"/>
                  </a:cubicBezTo>
                  <a:cubicBezTo>
                    <a:pt x="2510" y="660"/>
                    <a:pt x="2590" y="612"/>
                    <a:pt x="2639" y="596"/>
                  </a:cubicBezTo>
                  <a:cubicBezTo>
                    <a:pt x="2671" y="580"/>
                    <a:pt x="2703" y="580"/>
                    <a:pt x="2719" y="564"/>
                  </a:cubicBezTo>
                  <a:cubicBezTo>
                    <a:pt x="2751" y="564"/>
                    <a:pt x="2767" y="531"/>
                    <a:pt x="2767" y="531"/>
                  </a:cubicBezTo>
                  <a:cubicBezTo>
                    <a:pt x="2799" y="515"/>
                    <a:pt x="2848" y="499"/>
                    <a:pt x="2880" y="499"/>
                  </a:cubicBezTo>
                  <a:lnTo>
                    <a:pt x="2912" y="499"/>
                  </a:lnTo>
                  <a:cubicBezTo>
                    <a:pt x="2928" y="499"/>
                    <a:pt x="2928" y="499"/>
                    <a:pt x="2944" y="483"/>
                  </a:cubicBezTo>
                  <a:cubicBezTo>
                    <a:pt x="2993" y="451"/>
                    <a:pt x="3009" y="451"/>
                    <a:pt x="3041" y="435"/>
                  </a:cubicBezTo>
                  <a:cubicBezTo>
                    <a:pt x="3073" y="435"/>
                    <a:pt x="3089" y="419"/>
                    <a:pt x="3105" y="419"/>
                  </a:cubicBezTo>
                  <a:cubicBezTo>
                    <a:pt x="3169" y="403"/>
                    <a:pt x="3234" y="370"/>
                    <a:pt x="3314" y="354"/>
                  </a:cubicBezTo>
                  <a:cubicBezTo>
                    <a:pt x="3395" y="338"/>
                    <a:pt x="3491" y="322"/>
                    <a:pt x="3572" y="290"/>
                  </a:cubicBezTo>
                  <a:cubicBezTo>
                    <a:pt x="3604" y="290"/>
                    <a:pt x="3652" y="274"/>
                    <a:pt x="3684" y="274"/>
                  </a:cubicBezTo>
                  <a:cubicBezTo>
                    <a:pt x="3749" y="274"/>
                    <a:pt x="3813" y="258"/>
                    <a:pt x="3893" y="258"/>
                  </a:cubicBezTo>
                  <a:close/>
                  <a:moveTo>
                    <a:pt x="4907" y="387"/>
                  </a:moveTo>
                  <a:cubicBezTo>
                    <a:pt x="4971" y="403"/>
                    <a:pt x="5036" y="419"/>
                    <a:pt x="5100" y="467"/>
                  </a:cubicBezTo>
                  <a:cubicBezTo>
                    <a:pt x="5132" y="467"/>
                    <a:pt x="5164" y="483"/>
                    <a:pt x="5180" y="499"/>
                  </a:cubicBezTo>
                  <a:cubicBezTo>
                    <a:pt x="5196" y="499"/>
                    <a:pt x="5196" y="515"/>
                    <a:pt x="5213" y="515"/>
                  </a:cubicBezTo>
                  <a:cubicBezTo>
                    <a:pt x="5245" y="515"/>
                    <a:pt x="5261" y="547"/>
                    <a:pt x="5261" y="564"/>
                  </a:cubicBezTo>
                  <a:cubicBezTo>
                    <a:pt x="5438" y="1448"/>
                    <a:pt x="4762" y="2639"/>
                    <a:pt x="3588" y="3395"/>
                  </a:cubicBezTo>
                  <a:cubicBezTo>
                    <a:pt x="3121" y="3700"/>
                    <a:pt x="2623" y="3926"/>
                    <a:pt x="2124" y="4022"/>
                  </a:cubicBezTo>
                  <a:cubicBezTo>
                    <a:pt x="1883" y="4076"/>
                    <a:pt x="1650" y="4103"/>
                    <a:pt x="1431" y="4103"/>
                  </a:cubicBezTo>
                  <a:cubicBezTo>
                    <a:pt x="992" y="4103"/>
                    <a:pt x="606" y="3995"/>
                    <a:pt x="306" y="3781"/>
                  </a:cubicBezTo>
                  <a:cubicBezTo>
                    <a:pt x="306" y="3733"/>
                    <a:pt x="290" y="3684"/>
                    <a:pt x="290" y="3636"/>
                  </a:cubicBezTo>
                  <a:lnTo>
                    <a:pt x="290" y="3491"/>
                  </a:lnTo>
                  <a:lnTo>
                    <a:pt x="290" y="3395"/>
                  </a:lnTo>
                  <a:cubicBezTo>
                    <a:pt x="451" y="3411"/>
                    <a:pt x="628" y="3443"/>
                    <a:pt x="789" y="3443"/>
                  </a:cubicBezTo>
                  <a:cubicBezTo>
                    <a:pt x="1271" y="3443"/>
                    <a:pt x="1802" y="3330"/>
                    <a:pt x="2317" y="3121"/>
                  </a:cubicBezTo>
                  <a:cubicBezTo>
                    <a:pt x="2606" y="2993"/>
                    <a:pt x="2864" y="2848"/>
                    <a:pt x="3121" y="2687"/>
                  </a:cubicBezTo>
                  <a:cubicBezTo>
                    <a:pt x="4054" y="2092"/>
                    <a:pt x="4714" y="1223"/>
                    <a:pt x="4907" y="387"/>
                  </a:cubicBezTo>
                  <a:close/>
                  <a:moveTo>
                    <a:pt x="5615" y="917"/>
                  </a:moveTo>
                  <a:lnTo>
                    <a:pt x="5647" y="950"/>
                  </a:lnTo>
                  <a:cubicBezTo>
                    <a:pt x="5808" y="1223"/>
                    <a:pt x="5840" y="1545"/>
                    <a:pt x="5776" y="1883"/>
                  </a:cubicBezTo>
                  <a:cubicBezTo>
                    <a:pt x="5663" y="2655"/>
                    <a:pt x="5036" y="3524"/>
                    <a:pt x="4086" y="4135"/>
                  </a:cubicBezTo>
                  <a:cubicBezTo>
                    <a:pt x="3523" y="4505"/>
                    <a:pt x="2928" y="4746"/>
                    <a:pt x="2349" y="4827"/>
                  </a:cubicBezTo>
                  <a:cubicBezTo>
                    <a:pt x="2226" y="4837"/>
                    <a:pt x="2106" y="4843"/>
                    <a:pt x="1990" y="4843"/>
                  </a:cubicBezTo>
                  <a:cubicBezTo>
                    <a:pt x="1759" y="4843"/>
                    <a:pt x="1545" y="4821"/>
                    <a:pt x="1352" y="4778"/>
                  </a:cubicBezTo>
                  <a:cubicBezTo>
                    <a:pt x="1014" y="4682"/>
                    <a:pt x="740" y="4521"/>
                    <a:pt x="547" y="4263"/>
                  </a:cubicBezTo>
                  <a:lnTo>
                    <a:pt x="531" y="4231"/>
                  </a:lnTo>
                  <a:lnTo>
                    <a:pt x="531" y="4231"/>
                  </a:lnTo>
                  <a:cubicBezTo>
                    <a:pt x="821" y="4344"/>
                    <a:pt x="1110" y="4408"/>
                    <a:pt x="1464" y="4408"/>
                  </a:cubicBezTo>
                  <a:cubicBezTo>
                    <a:pt x="1706" y="4408"/>
                    <a:pt x="1947" y="4376"/>
                    <a:pt x="2204" y="4328"/>
                  </a:cubicBezTo>
                  <a:cubicBezTo>
                    <a:pt x="2719" y="4199"/>
                    <a:pt x="3266" y="3974"/>
                    <a:pt x="3765" y="3652"/>
                  </a:cubicBezTo>
                  <a:cubicBezTo>
                    <a:pt x="4875" y="2912"/>
                    <a:pt x="5583" y="1867"/>
                    <a:pt x="5615" y="917"/>
                  </a:cubicBezTo>
                  <a:close/>
                  <a:moveTo>
                    <a:pt x="3893" y="1"/>
                  </a:moveTo>
                  <a:cubicBezTo>
                    <a:pt x="3845" y="1"/>
                    <a:pt x="3813" y="1"/>
                    <a:pt x="3749" y="17"/>
                  </a:cubicBezTo>
                  <a:lnTo>
                    <a:pt x="3684" y="17"/>
                  </a:lnTo>
                  <a:cubicBezTo>
                    <a:pt x="3668" y="17"/>
                    <a:pt x="3620" y="17"/>
                    <a:pt x="3604" y="33"/>
                  </a:cubicBezTo>
                  <a:cubicBezTo>
                    <a:pt x="3572" y="33"/>
                    <a:pt x="3523" y="65"/>
                    <a:pt x="3459" y="65"/>
                  </a:cubicBezTo>
                  <a:lnTo>
                    <a:pt x="3411" y="65"/>
                  </a:lnTo>
                  <a:lnTo>
                    <a:pt x="3169" y="113"/>
                  </a:lnTo>
                  <a:lnTo>
                    <a:pt x="3137" y="113"/>
                  </a:lnTo>
                  <a:cubicBezTo>
                    <a:pt x="3121" y="113"/>
                    <a:pt x="3105" y="145"/>
                    <a:pt x="3105" y="145"/>
                  </a:cubicBezTo>
                  <a:cubicBezTo>
                    <a:pt x="3089" y="161"/>
                    <a:pt x="3041" y="161"/>
                    <a:pt x="3025" y="161"/>
                  </a:cubicBezTo>
                  <a:cubicBezTo>
                    <a:pt x="2976" y="177"/>
                    <a:pt x="2928" y="194"/>
                    <a:pt x="2880" y="194"/>
                  </a:cubicBezTo>
                  <a:cubicBezTo>
                    <a:pt x="2848" y="226"/>
                    <a:pt x="2783" y="242"/>
                    <a:pt x="2735" y="258"/>
                  </a:cubicBezTo>
                  <a:cubicBezTo>
                    <a:pt x="2574" y="322"/>
                    <a:pt x="2446" y="387"/>
                    <a:pt x="2285" y="467"/>
                  </a:cubicBezTo>
                  <a:lnTo>
                    <a:pt x="2156" y="515"/>
                  </a:lnTo>
                  <a:cubicBezTo>
                    <a:pt x="2059" y="580"/>
                    <a:pt x="1979" y="644"/>
                    <a:pt x="1883" y="708"/>
                  </a:cubicBezTo>
                  <a:cubicBezTo>
                    <a:pt x="1641" y="869"/>
                    <a:pt x="1400" y="1046"/>
                    <a:pt x="1191" y="1239"/>
                  </a:cubicBezTo>
                  <a:cubicBezTo>
                    <a:pt x="1126" y="1287"/>
                    <a:pt x="1094" y="1352"/>
                    <a:pt x="1030" y="1384"/>
                  </a:cubicBezTo>
                  <a:cubicBezTo>
                    <a:pt x="483" y="1931"/>
                    <a:pt x="129" y="2574"/>
                    <a:pt x="49" y="3202"/>
                  </a:cubicBezTo>
                  <a:lnTo>
                    <a:pt x="49" y="3218"/>
                  </a:lnTo>
                  <a:cubicBezTo>
                    <a:pt x="0" y="3459"/>
                    <a:pt x="33" y="3700"/>
                    <a:pt x="65" y="3926"/>
                  </a:cubicBezTo>
                  <a:lnTo>
                    <a:pt x="65" y="3942"/>
                  </a:lnTo>
                  <a:lnTo>
                    <a:pt x="65" y="3974"/>
                  </a:lnTo>
                  <a:cubicBezTo>
                    <a:pt x="113" y="4119"/>
                    <a:pt x="161" y="4263"/>
                    <a:pt x="242" y="4376"/>
                  </a:cubicBezTo>
                  <a:cubicBezTo>
                    <a:pt x="274" y="4424"/>
                    <a:pt x="306" y="4457"/>
                    <a:pt x="354" y="4505"/>
                  </a:cubicBezTo>
                  <a:cubicBezTo>
                    <a:pt x="692" y="4923"/>
                    <a:pt x="1255" y="5148"/>
                    <a:pt x="1963" y="5148"/>
                  </a:cubicBezTo>
                  <a:cubicBezTo>
                    <a:pt x="2092" y="5148"/>
                    <a:pt x="2236" y="5148"/>
                    <a:pt x="2397" y="5132"/>
                  </a:cubicBezTo>
                  <a:cubicBezTo>
                    <a:pt x="3041" y="5052"/>
                    <a:pt x="3684" y="4778"/>
                    <a:pt x="4296" y="4408"/>
                  </a:cubicBezTo>
                  <a:cubicBezTo>
                    <a:pt x="5438" y="3652"/>
                    <a:pt x="6146" y="2526"/>
                    <a:pt x="6146" y="1593"/>
                  </a:cubicBezTo>
                  <a:cubicBezTo>
                    <a:pt x="6146" y="1320"/>
                    <a:pt x="6081" y="1078"/>
                    <a:pt x="5985" y="837"/>
                  </a:cubicBezTo>
                  <a:lnTo>
                    <a:pt x="5985" y="821"/>
                  </a:lnTo>
                  <a:cubicBezTo>
                    <a:pt x="5953" y="789"/>
                    <a:pt x="5936" y="724"/>
                    <a:pt x="5904" y="676"/>
                  </a:cubicBezTo>
                  <a:cubicBezTo>
                    <a:pt x="5824" y="564"/>
                    <a:pt x="5711" y="435"/>
                    <a:pt x="5599" y="338"/>
                  </a:cubicBezTo>
                  <a:cubicBezTo>
                    <a:pt x="5583" y="338"/>
                    <a:pt x="5583" y="322"/>
                    <a:pt x="5550" y="322"/>
                  </a:cubicBezTo>
                  <a:cubicBezTo>
                    <a:pt x="5550" y="322"/>
                    <a:pt x="5534" y="322"/>
                    <a:pt x="5534" y="306"/>
                  </a:cubicBezTo>
                  <a:cubicBezTo>
                    <a:pt x="5389" y="194"/>
                    <a:pt x="5229" y="97"/>
                    <a:pt x="5052" y="33"/>
                  </a:cubicBezTo>
                  <a:cubicBezTo>
                    <a:pt x="5027" y="43"/>
                    <a:pt x="5005" y="46"/>
                    <a:pt x="4985" y="46"/>
                  </a:cubicBezTo>
                  <a:cubicBezTo>
                    <a:pt x="4940" y="46"/>
                    <a:pt x="4903" y="28"/>
                    <a:pt x="4859" y="17"/>
                  </a:cubicBezTo>
                  <a:lnTo>
                    <a:pt x="4601" y="17"/>
                  </a:lnTo>
                  <a:cubicBezTo>
                    <a:pt x="4553" y="17"/>
                    <a:pt x="4521" y="1"/>
                    <a:pt x="4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3275649" y="3304650"/>
              <a:ext cx="287175" cy="243352"/>
            </a:xfrm>
            <a:custGeom>
              <a:avLst/>
              <a:gdLst/>
              <a:ahLst/>
              <a:cxnLst/>
              <a:rect l="l" t="t" r="r" b="b"/>
              <a:pathLst>
                <a:path w="6114" h="5181" extrusionOk="0">
                  <a:moveTo>
                    <a:pt x="4505" y="226"/>
                  </a:moveTo>
                  <a:cubicBezTo>
                    <a:pt x="4537" y="226"/>
                    <a:pt x="4553" y="226"/>
                    <a:pt x="4569" y="258"/>
                  </a:cubicBezTo>
                  <a:cubicBezTo>
                    <a:pt x="4392" y="1014"/>
                    <a:pt x="3765" y="1819"/>
                    <a:pt x="2928" y="2382"/>
                  </a:cubicBezTo>
                  <a:cubicBezTo>
                    <a:pt x="2687" y="2542"/>
                    <a:pt x="2413" y="2687"/>
                    <a:pt x="2172" y="2784"/>
                  </a:cubicBezTo>
                  <a:cubicBezTo>
                    <a:pt x="1700" y="2996"/>
                    <a:pt x="1210" y="3096"/>
                    <a:pt x="767" y="3096"/>
                  </a:cubicBezTo>
                  <a:cubicBezTo>
                    <a:pt x="606" y="3096"/>
                    <a:pt x="452" y="3083"/>
                    <a:pt x="306" y="3057"/>
                  </a:cubicBezTo>
                  <a:cubicBezTo>
                    <a:pt x="386" y="3057"/>
                    <a:pt x="386" y="2993"/>
                    <a:pt x="403" y="2929"/>
                  </a:cubicBezTo>
                  <a:cubicBezTo>
                    <a:pt x="435" y="2896"/>
                    <a:pt x="435" y="2848"/>
                    <a:pt x="451" y="2816"/>
                  </a:cubicBezTo>
                  <a:cubicBezTo>
                    <a:pt x="451" y="2784"/>
                    <a:pt x="467" y="2768"/>
                    <a:pt x="467" y="2752"/>
                  </a:cubicBezTo>
                  <a:lnTo>
                    <a:pt x="531" y="2623"/>
                  </a:lnTo>
                  <a:cubicBezTo>
                    <a:pt x="547" y="2607"/>
                    <a:pt x="547" y="2559"/>
                    <a:pt x="563" y="2542"/>
                  </a:cubicBezTo>
                  <a:cubicBezTo>
                    <a:pt x="596" y="2526"/>
                    <a:pt x="596" y="2510"/>
                    <a:pt x="612" y="2462"/>
                  </a:cubicBezTo>
                  <a:cubicBezTo>
                    <a:pt x="612" y="2446"/>
                    <a:pt x="628" y="2446"/>
                    <a:pt x="628" y="2430"/>
                  </a:cubicBezTo>
                  <a:cubicBezTo>
                    <a:pt x="644" y="2382"/>
                    <a:pt x="676" y="2349"/>
                    <a:pt x="692" y="2333"/>
                  </a:cubicBezTo>
                  <a:cubicBezTo>
                    <a:pt x="708" y="2285"/>
                    <a:pt x="756" y="2221"/>
                    <a:pt x="773" y="2189"/>
                  </a:cubicBezTo>
                  <a:cubicBezTo>
                    <a:pt x="789" y="2140"/>
                    <a:pt x="837" y="2108"/>
                    <a:pt x="853" y="2060"/>
                  </a:cubicBezTo>
                  <a:cubicBezTo>
                    <a:pt x="869" y="2044"/>
                    <a:pt x="885" y="2012"/>
                    <a:pt x="917" y="1963"/>
                  </a:cubicBezTo>
                  <a:cubicBezTo>
                    <a:pt x="1030" y="1802"/>
                    <a:pt x="1159" y="1658"/>
                    <a:pt x="1319" y="1529"/>
                  </a:cubicBezTo>
                  <a:cubicBezTo>
                    <a:pt x="1336" y="1497"/>
                    <a:pt x="1352" y="1497"/>
                    <a:pt x="1352" y="1481"/>
                  </a:cubicBezTo>
                  <a:lnTo>
                    <a:pt x="1400" y="1449"/>
                  </a:lnTo>
                  <a:cubicBezTo>
                    <a:pt x="1593" y="1256"/>
                    <a:pt x="1802" y="1095"/>
                    <a:pt x="2011" y="966"/>
                  </a:cubicBezTo>
                  <a:cubicBezTo>
                    <a:pt x="2059" y="934"/>
                    <a:pt x="2092" y="902"/>
                    <a:pt x="2140" y="886"/>
                  </a:cubicBezTo>
                  <a:cubicBezTo>
                    <a:pt x="2220" y="821"/>
                    <a:pt x="2317" y="773"/>
                    <a:pt x="2397" y="741"/>
                  </a:cubicBezTo>
                  <a:cubicBezTo>
                    <a:pt x="2413" y="725"/>
                    <a:pt x="2446" y="725"/>
                    <a:pt x="2462" y="692"/>
                  </a:cubicBezTo>
                  <a:cubicBezTo>
                    <a:pt x="2478" y="676"/>
                    <a:pt x="2494" y="676"/>
                    <a:pt x="2526" y="660"/>
                  </a:cubicBezTo>
                  <a:lnTo>
                    <a:pt x="2767" y="532"/>
                  </a:lnTo>
                  <a:cubicBezTo>
                    <a:pt x="2816" y="516"/>
                    <a:pt x="2896" y="483"/>
                    <a:pt x="2960" y="451"/>
                  </a:cubicBezTo>
                  <a:cubicBezTo>
                    <a:pt x="3009" y="435"/>
                    <a:pt x="3025" y="435"/>
                    <a:pt x="3057" y="419"/>
                  </a:cubicBezTo>
                  <a:cubicBezTo>
                    <a:pt x="3089" y="419"/>
                    <a:pt x="3121" y="403"/>
                    <a:pt x="3137" y="403"/>
                  </a:cubicBezTo>
                  <a:cubicBezTo>
                    <a:pt x="3169" y="403"/>
                    <a:pt x="3186" y="371"/>
                    <a:pt x="3202" y="371"/>
                  </a:cubicBezTo>
                  <a:cubicBezTo>
                    <a:pt x="3250" y="355"/>
                    <a:pt x="3282" y="355"/>
                    <a:pt x="3330" y="339"/>
                  </a:cubicBezTo>
                  <a:cubicBezTo>
                    <a:pt x="3346" y="339"/>
                    <a:pt x="3362" y="339"/>
                    <a:pt x="3379" y="322"/>
                  </a:cubicBezTo>
                  <a:cubicBezTo>
                    <a:pt x="3411" y="322"/>
                    <a:pt x="3427" y="322"/>
                    <a:pt x="3443" y="290"/>
                  </a:cubicBezTo>
                  <a:lnTo>
                    <a:pt x="3459" y="290"/>
                  </a:lnTo>
                  <a:cubicBezTo>
                    <a:pt x="3491" y="290"/>
                    <a:pt x="3507" y="290"/>
                    <a:pt x="3523" y="274"/>
                  </a:cubicBezTo>
                  <a:cubicBezTo>
                    <a:pt x="3588" y="274"/>
                    <a:pt x="3620" y="258"/>
                    <a:pt x="3684" y="258"/>
                  </a:cubicBezTo>
                  <a:cubicBezTo>
                    <a:pt x="3765" y="258"/>
                    <a:pt x="3829" y="226"/>
                    <a:pt x="3909" y="226"/>
                  </a:cubicBezTo>
                  <a:close/>
                  <a:moveTo>
                    <a:pt x="4939" y="371"/>
                  </a:moveTo>
                  <a:cubicBezTo>
                    <a:pt x="4987" y="403"/>
                    <a:pt x="5052" y="419"/>
                    <a:pt x="5100" y="451"/>
                  </a:cubicBezTo>
                  <a:cubicBezTo>
                    <a:pt x="5132" y="467"/>
                    <a:pt x="5180" y="499"/>
                    <a:pt x="5196" y="516"/>
                  </a:cubicBezTo>
                  <a:cubicBezTo>
                    <a:pt x="5212" y="532"/>
                    <a:pt x="5261" y="548"/>
                    <a:pt x="5277" y="580"/>
                  </a:cubicBezTo>
                  <a:cubicBezTo>
                    <a:pt x="5293" y="676"/>
                    <a:pt x="5293" y="757"/>
                    <a:pt x="5293" y="853"/>
                  </a:cubicBezTo>
                  <a:cubicBezTo>
                    <a:pt x="5293" y="1706"/>
                    <a:pt x="4633" y="2719"/>
                    <a:pt x="3588" y="3395"/>
                  </a:cubicBezTo>
                  <a:cubicBezTo>
                    <a:pt x="3121" y="3685"/>
                    <a:pt x="2622" y="3910"/>
                    <a:pt x="2124" y="4022"/>
                  </a:cubicBezTo>
                  <a:cubicBezTo>
                    <a:pt x="1899" y="4072"/>
                    <a:pt x="1681" y="4096"/>
                    <a:pt x="1475" y="4096"/>
                  </a:cubicBezTo>
                  <a:cubicBezTo>
                    <a:pt x="1018" y="4096"/>
                    <a:pt x="616" y="3981"/>
                    <a:pt x="306" y="3781"/>
                  </a:cubicBezTo>
                  <a:cubicBezTo>
                    <a:pt x="322" y="3717"/>
                    <a:pt x="306" y="3620"/>
                    <a:pt x="306" y="3492"/>
                  </a:cubicBezTo>
                  <a:lnTo>
                    <a:pt x="306" y="3395"/>
                  </a:lnTo>
                  <a:cubicBezTo>
                    <a:pt x="467" y="3411"/>
                    <a:pt x="644" y="3427"/>
                    <a:pt x="837" y="3427"/>
                  </a:cubicBezTo>
                  <a:cubicBezTo>
                    <a:pt x="1319" y="3427"/>
                    <a:pt x="1834" y="3315"/>
                    <a:pt x="2333" y="3105"/>
                  </a:cubicBezTo>
                  <a:cubicBezTo>
                    <a:pt x="2606" y="2993"/>
                    <a:pt x="2880" y="2848"/>
                    <a:pt x="3137" y="2687"/>
                  </a:cubicBezTo>
                  <a:cubicBezTo>
                    <a:pt x="4070" y="2076"/>
                    <a:pt x="4730" y="1223"/>
                    <a:pt x="4939" y="371"/>
                  </a:cubicBezTo>
                  <a:close/>
                  <a:moveTo>
                    <a:pt x="5631" y="950"/>
                  </a:moveTo>
                  <a:cubicBezTo>
                    <a:pt x="5631" y="950"/>
                    <a:pt x="5631" y="982"/>
                    <a:pt x="5663" y="982"/>
                  </a:cubicBezTo>
                  <a:cubicBezTo>
                    <a:pt x="5792" y="1239"/>
                    <a:pt x="5856" y="1561"/>
                    <a:pt x="5792" y="1931"/>
                  </a:cubicBezTo>
                  <a:cubicBezTo>
                    <a:pt x="5679" y="2703"/>
                    <a:pt x="5052" y="3572"/>
                    <a:pt x="4102" y="4183"/>
                  </a:cubicBezTo>
                  <a:cubicBezTo>
                    <a:pt x="3539" y="4537"/>
                    <a:pt x="2944" y="4779"/>
                    <a:pt x="2365" y="4859"/>
                  </a:cubicBezTo>
                  <a:cubicBezTo>
                    <a:pt x="2234" y="4870"/>
                    <a:pt x="2109" y="4876"/>
                    <a:pt x="1989" y="4876"/>
                  </a:cubicBezTo>
                  <a:cubicBezTo>
                    <a:pt x="1769" y="4876"/>
                    <a:pt x="1565" y="4858"/>
                    <a:pt x="1368" y="4827"/>
                  </a:cubicBezTo>
                  <a:cubicBezTo>
                    <a:pt x="1030" y="4714"/>
                    <a:pt x="756" y="4553"/>
                    <a:pt x="563" y="4296"/>
                  </a:cubicBezTo>
                  <a:lnTo>
                    <a:pt x="547" y="4280"/>
                  </a:lnTo>
                  <a:lnTo>
                    <a:pt x="547" y="4280"/>
                  </a:lnTo>
                  <a:cubicBezTo>
                    <a:pt x="837" y="4392"/>
                    <a:pt x="1126" y="4441"/>
                    <a:pt x="1480" y="4441"/>
                  </a:cubicBezTo>
                  <a:cubicBezTo>
                    <a:pt x="1722" y="4441"/>
                    <a:pt x="1963" y="4409"/>
                    <a:pt x="2220" y="4360"/>
                  </a:cubicBezTo>
                  <a:cubicBezTo>
                    <a:pt x="2735" y="4232"/>
                    <a:pt x="3282" y="4022"/>
                    <a:pt x="3781" y="3685"/>
                  </a:cubicBezTo>
                  <a:cubicBezTo>
                    <a:pt x="4891" y="2961"/>
                    <a:pt x="5599" y="1899"/>
                    <a:pt x="5631" y="950"/>
                  </a:cubicBezTo>
                  <a:close/>
                  <a:moveTo>
                    <a:pt x="4183" y="1"/>
                  </a:moveTo>
                  <a:cubicBezTo>
                    <a:pt x="4022" y="1"/>
                    <a:pt x="3861" y="17"/>
                    <a:pt x="3700" y="33"/>
                  </a:cubicBezTo>
                  <a:cubicBezTo>
                    <a:pt x="3684" y="33"/>
                    <a:pt x="3636" y="33"/>
                    <a:pt x="3620" y="49"/>
                  </a:cubicBezTo>
                  <a:lnTo>
                    <a:pt x="3604" y="49"/>
                  </a:lnTo>
                  <a:cubicBezTo>
                    <a:pt x="3588" y="49"/>
                    <a:pt x="3572" y="81"/>
                    <a:pt x="3523" y="81"/>
                  </a:cubicBezTo>
                  <a:cubicBezTo>
                    <a:pt x="3507" y="81"/>
                    <a:pt x="3491" y="81"/>
                    <a:pt x="3459" y="97"/>
                  </a:cubicBezTo>
                  <a:cubicBezTo>
                    <a:pt x="3443" y="97"/>
                    <a:pt x="3411" y="113"/>
                    <a:pt x="3379" y="113"/>
                  </a:cubicBezTo>
                  <a:cubicBezTo>
                    <a:pt x="3362" y="113"/>
                    <a:pt x="3346" y="113"/>
                    <a:pt x="3330" y="129"/>
                  </a:cubicBezTo>
                  <a:cubicBezTo>
                    <a:pt x="3282" y="129"/>
                    <a:pt x="3250" y="162"/>
                    <a:pt x="3202" y="178"/>
                  </a:cubicBezTo>
                  <a:lnTo>
                    <a:pt x="3169" y="178"/>
                  </a:lnTo>
                  <a:cubicBezTo>
                    <a:pt x="3137" y="178"/>
                    <a:pt x="3137" y="194"/>
                    <a:pt x="3121" y="194"/>
                  </a:cubicBezTo>
                  <a:cubicBezTo>
                    <a:pt x="3089" y="194"/>
                    <a:pt x="3057" y="210"/>
                    <a:pt x="3025" y="210"/>
                  </a:cubicBezTo>
                  <a:cubicBezTo>
                    <a:pt x="2880" y="258"/>
                    <a:pt x="2719" y="322"/>
                    <a:pt x="2574" y="371"/>
                  </a:cubicBezTo>
                  <a:cubicBezTo>
                    <a:pt x="2542" y="403"/>
                    <a:pt x="2478" y="419"/>
                    <a:pt x="2446" y="435"/>
                  </a:cubicBezTo>
                  <a:cubicBezTo>
                    <a:pt x="2397" y="451"/>
                    <a:pt x="2333" y="483"/>
                    <a:pt x="2301" y="516"/>
                  </a:cubicBezTo>
                  <a:cubicBezTo>
                    <a:pt x="2252" y="532"/>
                    <a:pt x="2204" y="580"/>
                    <a:pt x="2156" y="596"/>
                  </a:cubicBezTo>
                  <a:cubicBezTo>
                    <a:pt x="2059" y="660"/>
                    <a:pt x="1979" y="692"/>
                    <a:pt x="1882" y="757"/>
                  </a:cubicBezTo>
                  <a:cubicBezTo>
                    <a:pt x="1641" y="918"/>
                    <a:pt x="1400" y="1095"/>
                    <a:pt x="1191" y="1304"/>
                  </a:cubicBezTo>
                  <a:cubicBezTo>
                    <a:pt x="1126" y="1336"/>
                    <a:pt x="1094" y="1400"/>
                    <a:pt x="1030" y="1449"/>
                  </a:cubicBezTo>
                  <a:cubicBezTo>
                    <a:pt x="483" y="1979"/>
                    <a:pt x="129" y="2623"/>
                    <a:pt x="49" y="3234"/>
                  </a:cubicBezTo>
                  <a:lnTo>
                    <a:pt x="49" y="3250"/>
                  </a:lnTo>
                  <a:cubicBezTo>
                    <a:pt x="0" y="3492"/>
                    <a:pt x="33" y="3733"/>
                    <a:pt x="65" y="3958"/>
                  </a:cubicBezTo>
                  <a:lnTo>
                    <a:pt x="65" y="3974"/>
                  </a:lnTo>
                  <a:lnTo>
                    <a:pt x="65" y="4022"/>
                  </a:lnTo>
                  <a:cubicBezTo>
                    <a:pt x="113" y="4151"/>
                    <a:pt x="161" y="4296"/>
                    <a:pt x="242" y="4425"/>
                  </a:cubicBezTo>
                  <a:cubicBezTo>
                    <a:pt x="274" y="4457"/>
                    <a:pt x="306" y="4505"/>
                    <a:pt x="354" y="4537"/>
                  </a:cubicBezTo>
                  <a:cubicBezTo>
                    <a:pt x="692" y="4955"/>
                    <a:pt x="1255" y="5181"/>
                    <a:pt x="1931" y="5181"/>
                  </a:cubicBezTo>
                  <a:cubicBezTo>
                    <a:pt x="2076" y="5181"/>
                    <a:pt x="2220" y="5181"/>
                    <a:pt x="2381" y="5165"/>
                  </a:cubicBezTo>
                  <a:cubicBezTo>
                    <a:pt x="3025" y="5084"/>
                    <a:pt x="3668" y="4843"/>
                    <a:pt x="4263" y="4441"/>
                  </a:cubicBezTo>
                  <a:cubicBezTo>
                    <a:pt x="5422" y="3701"/>
                    <a:pt x="6113" y="2575"/>
                    <a:pt x="6113" y="1642"/>
                  </a:cubicBezTo>
                  <a:cubicBezTo>
                    <a:pt x="6113" y="1368"/>
                    <a:pt x="6081" y="1127"/>
                    <a:pt x="5952" y="886"/>
                  </a:cubicBezTo>
                  <a:cubicBezTo>
                    <a:pt x="5936" y="837"/>
                    <a:pt x="5920" y="773"/>
                    <a:pt x="5872" y="741"/>
                  </a:cubicBezTo>
                  <a:cubicBezTo>
                    <a:pt x="5792" y="612"/>
                    <a:pt x="5695" y="499"/>
                    <a:pt x="5582" y="403"/>
                  </a:cubicBezTo>
                  <a:lnTo>
                    <a:pt x="5550" y="371"/>
                  </a:lnTo>
                  <a:lnTo>
                    <a:pt x="5534" y="355"/>
                  </a:lnTo>
                  <a:cubicBezTo>
                    <a:pt x="5502" y="322"/>
                    <a:pt x="5438" y="274"/>
                    <a:pt x="5389" y="258"/>
                  </a:cubicBezTo>
                  <a:cubicBezTo>
                    <a:pt x="5357" y="210"/>
                    <a:pt x="5293" y="194"/>
                    <a:pt x="5229" y="178"/>
                  </a:cubicBezTo>
                  <a:cubicBezTo>
                    <a:pt x="5180" y="162"/>
                    <a:pt x="5116" y="129"/>
                    <a:pt x="5052" y="97"/>
                  </a:cubicBezTo>
                  <a:cubicBezTo>
                    <a:pt x="4987" y="81"/>
                    <a:pt x="4955" y="49"/>
                    <a:pt x="4891" y="49"/>
                  </a:cubicBezTo>
                  <a:lnTo>
                    <a:pt x="4875" y="49"/>
                  </a:lnTo>
                  <a:cubicBezTo>
                    <a:pt x="4826" y="33"/>
                    <a:pt x="4794" y="33"/>
                    <a:pt x="4730" y="17"/>
                  </a:cubicBezTo>
                  <a:lnTo>
                    <a:pt x="4682" y="17"/>
                  </a:lnTo>
                  <a:cubicBezTo>
                    <a:pt x="4666" y="17"/>
                    <a:pt x="4649" y="17"/>
                    <a:pt x="4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Изображение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0320"/>
            <a:ext cx="9144000" cy="513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5868035" y="123825"/>
            <a:ext cx="27717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1800" b="1">
                <a:ln w="6350">
                  <a:noFill/>
                </a:ln>
                <a:solidFill>
                  <a:schemeClr val="accent6"/>
                </a:solidFill>
                <a:latin typeface="GOST type B" panose="020B0500000000000000" charset="0"/>
                <a:cs typeface="GOST type B" panose="020B0500000000000000" charset="0"/>
              </a:rPr>
              <a:t>Церковь Иоанна Предтечи</a:t>
            </a:r>
            <a:r>
              <a:rPr lang="ru-RU" altLang="en-US" sz="1600" b="1">
                <a:ln>
                  <a:noFill/>
                </a:ln>
                <a:solidFill>
                  <a:schemeClr val="accent6"/>
                </a:solidFill>
                <a:latin typeface="GOST type B" panose="020B0500000000000000" charset="0"/>
                <a:cs typeface="GOST type B" panose="020B0500000000000000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Изображение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6985" y="0"/>
            <a:ext cx="9111615" cy="516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7164070" y="123190"/>
            <a:ext cx="17964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1800" b="1">
                <a:solidFill>
                  <a:schemeClr val="accent6"/>
                </a:solidFill>
                <a:latin typeface="GOST type B" panose="020B0500000000000000" charset="0"/>
                <a:cs typeface="GOST type B" panose="020B0500000000000000" charset="0"/>
              </a:rPr>
              <a:t>Склеп Деметры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Изображение 10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365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Изображение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032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6300470" y="51435"/>
            <a:ext cx="35159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1800" b="1">
                <a:solidFill>
                  <a:schemeClr val="accent6"/>
                </a:solidFill>
                <a:latin typeface="GOST type B" panose="020B0500000000000000" charset="0"/>
                <a:cs typeface="GOST type B" panose="020B0500000000000000" charset="0"/>
              </a:rPr>
              <a:t>Митридатская лестница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Изображение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Изображение 107"/>
          <p:cNvPicPr/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179705" y="4587875"/>
            <a:ext cx="3655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800" b="1">
                <a:solidFill>
                  <a:schemeClr val="accent6"/>
                </a:solidFill>
                <a:latin typeface="GOST type B" panose="020B0500000000000000" charset="0"/>
                <a:cs typeface="GOST type B" panose="020B0500000000000000" charset="0"/>
              </a:rPr>
              <a:t>Античное городище Тиритака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cial Studies Subject for Elementary - 4th Grade: Geography Tools by Slidesgo">
  <a:themeElements>
    <a:clrScheme name="Simple Light">
      <a:dk1>
        <a:srgbClr val="FFC2C2"/>
      </a:dk1>
      <a:lt1>
        <a:srgbClr val="2105B1"/>
      </a:lt1>
      <a:dk2>
        <a:srgbClr val="ABC798"/>
      </a:dk2>
      <a:lt2>
        <a:srgbClr val="FBFCFC"/>
      </a:lt2>
      <a:accent1>
        <a:srgbClr val="FCD06B"/>
      </a:accent1>
      <a:accent2>
        <a:srgbClr val="EC8B8B"/>
      </a:accent2>
      <a:accent3>
        <a:srgbClr val="B6CFF5"/>
      </a:accent3>
      <a:accent4>
        <a:srgbClr val="FFFFFF"/>
      </a:accent4>
      <a:accent5>
        <a:srgbClr val="FFFFFF"/>
      </a:accent5>
      <a:accent6>
        <a:srgbClr val="FFFFFF"/>
      </a:accent6>
      <a:hlink>
        <a:srgbClr val="2105B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Экран (16:9)</PresentationFormat>
  <Paragraphs>28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Social Studies Subject for Elementary - 4th Grade: Geography Tools by Slidesgo</vt:lpstr>
      <vt:lpstr>Муниципальное бюджетное дошкольное образовательное учреждение г.керчи Республики Крым „Детсикй сад комбинированного вида №11 „Ручеёк“</vt:lpstr>
      <vt:lpstr>04</vt:lpstr>
      <vt:lpstr>На территории Керчи много античных построек. Их названия как из старинной книжки: Склеп Деметры, руины Пантикапея, городище Тиритака, крепость Еникале, гора Митридат, Лапидарий.   Это наследие Боспорского царства, которое раньше располагалось на полуострове Крым. Все это исторические достопримечательности.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Крепость Керчь</vt:lpstr>
      <vt:lpstr>Слайд 13</vt:lpstr>
      <vt:lpstr>Слайд 14</vt:lpstr>
      <vt:lpstr>Крымский мост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г.керчи Республики Крым „Детсикй сад комбинированного вида №11 „Ручеёк“</dc:title>
  <dc:creator/>
  <cp:lastModifiedBy>-</cp:lastModifiedBy>
  <cp:revision>2</cp:revision>
  <dcterms:created xsi:type="dcterms:W3CDTF">2023-02-14T18:53:37Z</dcterms:created>
  <dcterms:modified xsi:type="dcterms:W3CDTF">2023-03-01T05:06:52Z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3423B38457164C4D951284FB2A95DDDF</vt:lpwstr>
  </property>
  <property fmtid="{D5CDD505-2E9C-101B-9397-08002B2CF9AE}" pid="3" name="KSOProductBuildVer">
    <vt:lpwstr>1049-11.2.0.11440</vt:lpwstr>
  </property>
</Properties>
</file>