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8" r:id="rId20"/>
    <p:sldId id="279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1490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081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438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81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141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24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03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29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636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274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65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C18438-5BC3-49A5-A948-78EC1B1B5B3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22A232-9536-497C-B710-A590087D0894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0925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0%D1%8B%D0%BC" TargetMode="External"/><Relationship Id="rId2" Type="http://schemas.openxmlformats.org/officeDocument/2006/relationships/hyperlink" Target="https://ru.wikipedia.org/wiki/%D0%93%D0%BE%D1%80%D0%BE%D0%B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ru.wikipedia.org/wiki/%D0%9A%D0%B5%D1%80%D1%87%D0%B5%D0%BD%D1%81%D0%BA%D0%B8%D0%B9_%D0%BF%D1%80%D0%BE%D0%BB%D0%B8%D0%B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E%D0%B6%D0%BD%D1%8B%D0%B9_%D0%B1%D0%B5%D1%80%D0%B5%D0%B3_%D0%9A%D1%80%D1%8B%D0%BC%D0%B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ru.wikipedia.org/wiki/%D0%9A%D1%80%D1%8B%D0%BC" TargetMode="External"/><Relationship Id="rId7" Type="http://schemas.openxmlformats.org/officeDocument/2006/relationships/hyperlink" Target="https://ru.wikipedia.org/wiki/%D0%9C%D0%BE%D1%80%D0%B5" TargetMode="External"/><Relationship Id="rId2" Type="http://schemas.openxmlformats.org/officeDocument/2006/relationships/hyperlink" Target="https://ru.wikipedia.org/wiki/%D0%AE%D0%B6%D0%BD%D1%8B%D0%B9_%D0%B1%D0%B5%D1%80%D0%B5%D0%B3_%D0%9A%D1%80%D1%8B%D0%BC%D0%B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ru.wikipedia.org/wiki/%D0%9C%D0%B5%D0%B4%D0%B2%D0%B5%D0%B6%D1%8C%D0%B8" TargetMode="External"/><Relationship Id="rId5" Type="http://schemas.openxmlformats.org/officeDocument/2006/relationships/hyperlink" Target="https://ru.wikipedia.org/wiki/%D0%AF%D0%BB%D1%82%D0%B0_(%D0%B3%D0%BE%D1%80%D0%BE%D0%B4%D1%81%D0%BA%D0%BE%D0%B9_%D0%BE%D0%BA%D1%80%D1%83%D0%B3)" TargetMode="External"/><Relationship Id="rId4" Type="http://schemas.openxmlformats.org/officeDocument/2006/relationships/hyperlink" Target="https://ru.wikipedia.org/wiki/%D0%90%D0%BB%D1%83%D1%88%D1%82%D0%B0_(%D0%B3%D0%BE%D1%80%D0%BE%D0%B4%D1%81%D0%BA%D0%BE%D0%B9_%D0%BE%D0%BA%D1%80%D1%83%D0%B3)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9-%D0%A2%D0%BE%D0%B4%D0%BE%D1%8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3%D0%B0%D1%81%D0%BF%D1%80%D0%B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1%80%D1%8B%D0%BC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A%D1%80%D1%8B%D0%BC%D1%81%D0%BA%D0%BE%D1%82%D0%B0%D1%82%D0%B0%D1%80%D1%81%D0%BA%D0%B8%D0%B9_%D1%8F%D0%B7%D1%8B%D0%BA" TargetMode="External"/><Relationship Id="rId5" Type="http://schemas.openxmlformats.org/officeDocument/2006/relationships/hyperlink" Target="https://ru.wikipedia.org/wiki/%D0%AE%D0%B6%D0%BD%D0%BE%D0%B1%D0%B5%D1%80%D0%B5%D0%B6%D0%BD%D1%8B%D0%B9_%D0%B4%D0%B8%D0%B0%D0%BB%D0%B5%D0%BA%D1%82_%D0%BA%D1%80%D1%8B%D0%BC%D1%81%D0%BA%D0%BE%D1%82%D0%B0%D1%82%D0%B0%D1%80%D1%81%D0%BA%D0%BE%D0%B3%D0%BE_%D1%8F%D0%B7%D1%8B%D0%BA%D0%B0" TargetMode="External"/><Relationship Id="rId4" Type="http://schemas.openxmlformats.org/officeDocument/2006/relationships/hyperlink" Target="https://ru.wikipedia.org/wiki/%D0%A3%D1%87%D0%B0%D0%BD-%D0%A1%D1%83_(%D1%80%D0%B5%D0%BA%D0%B0)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rymania.ru/rozovoe-ozero-v-krymu/" TargetMode="External"/><Relationship Id="rId2" Type="http://schemas.openxmlformats.org/officeDocument/2006/relationships/hyperlink" Target="https://krymania.ru/kerchenskiy-poluostrov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Вот она какая</a:t>
            </a:r>
            <a:br>
              <a:rPr lang="ru-RU" dirty="0" smtClean="0"/>
            </a:br>
            <a:r>
              <a:rPr lang="ru-RU" dirty="0" smtClean="0"/>
              <a:t>Сторона Родная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</a:p>
          <a:p>
            <a:r>
              <a:rPr lang="ru-RU" dirty="0" smtClean="0"/>
              <a:t>Воспитатель: Чумаченко н. 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35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.culture.ru/c/467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744" y="822519"/>
            <a:ext cx="10281992" cy="530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4872" y="237744"/>
            <a:ext cx="7031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Симферополь – столица Крыма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vsegda-pomnim.com/uploads/posts/2022-04/1651022658_6-vsegda-pomnim-com-p-chernoe-more-krim-foto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9502" y="2373397"/>
            <a:ext cx="5519443" cy="36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190" y="1431006"/>
            <a:ext cx="5519442" cy="3679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433" y="846231"/>
            <a:ext cx="4394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Азовское море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2390" y="1788622"/>
            <a:ext cx="343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Чёрное море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64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2424" y="448056"/>
            <a:ext cx="5312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Наш город герой Керчь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388" y="960121"/>
            <a:ext cx="1046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Керчь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 — 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 tooltip="Город"/>
              </a:rPr>
              <a:t>город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в восточной части 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 tooltip="Крым"/>
              </a:rPr>
              <a:t>Крыма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расположенный на берегу 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Керченского пролива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3314" name="Picture 2" descr="https://sun9-54.userapi.com/impg/CeqbjQuEFVJGvjzceP_PnhK64liK_38bSKc-ow/f7pd6GC0KeI.jpg?size=1280x853&amp;quality=96&amp;sign=c2d8532e0d56a79350becf526e67ae30&amp;c_uniq_tag=8b0sRrtBiARfW3aUk3j9FweaJ_iGuf6TMkAursTC0K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549" y="1360231"/>
            <a:ext cx="7632414" cy="50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8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464" y="763120"/>
            <a:ext cx="46725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Митридат 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это гора высотой более 90 метров, которая возвышается в центре Керчи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вершине горы находится памятный Обелиск Славы, посвященный воинам-освободителям Керчи. Сверху открывается панорамный вид на город и бухту, которым можно полюбоваться как днем, так и после заката, когда загораются городские огни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0198" y="851194"/>
            <a:ext cx="6853512" cy="47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3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983461"/>
            <a:ext cx="3529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Большая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Митридатская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лестница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вершину горы Митридат ведет большая лестница из 432 ступеней. Она была построена в начале XIX века и быстро стала популярным местом для прогулок горожан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 descr="https://crimea-rating.ru/wp-content/uploads/2021/11/mitridatskaya-lestnic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641" y="772668"/>
            <a:ext cx="8136126" cy="45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16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032" y="594360"/>
            <a:ext cx="451713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Аджимушкайские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каменоломни</a:t>
            </a: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мае 1942, когда Керчь была захвачена фашистами, часть советских войск не успела отступить из города. Около 13 тысяч военных и местных жителей укрылись в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Аджимушкайских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каменоломнях. Несмотря на постоянные попытки врага захватить подземелья, нехватку еды и воды, оборона каменоломен продолжалась почти полгода. В память о подвиге советских солдат и обычных жителей Керчи в 1967 году был открыт музей, в 1982-м у его входа появился большой каменный мемориал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3168" y="848811"/>
            <a:ext cx="6998942" cy="46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4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5160" y="1820424"/>
            <a:ext cx="46451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Крепость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Ени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-Кале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древняя крепость, построенная в османской империи возле города Керчь для обороны восточного побережья Крымского полуострова от Русского флота в 17 веке.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212" y="923544"/>
            <a:ext cx="6723934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8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248" y="82296"/>
            <a:ext cx="1007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Родной край – это </a:t>
            </a:r>
            <a:r>
              <a:rPr lang="ru-RU" sz="2400" dirty="0" smtClean="0"/>
              <a:t>место где </a:t>
            </a:r>
            <a:r>
              <a:rPr lang="ru-RU" sz="2400" dirty="0"/>
              <a:t>ты родился, вырос и прожил свою жизнь. С ним связаны самые теплые воспоминания, веселые истории, радостные события. Роднее и красивее места просто нет во всем </a:t>
            </a:r>
            <a:r>
              <a:rPr lang="ru-RU" sz="2400" dirty="0" smtClean="0"/>
              <a:t>мире.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088" y="1282625"/>
            <a:ext cx="8065008" cy="53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11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6838" y="338769"/>
            <a:ext cx="4315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92D050"/>
                </a:solidFill>
              </a:rPr>
              <a:t>ФАУНА КРЫМА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4217" y="923544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Горная лисица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 descr="https://adonius.club/uploads/posts/2022-08/thumbs/1661327752_8-adonius-club-p-krimskaya-lisa-zhivotnie-krasivo-foto-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0" t="21266" r="23868" b="8955"/>
          <a:stretch/>
        </p:blipFill>
        <p:spPr bwMode="auto">
          <a:xfrm>
            <a:off x="91440" y="1385209"/>
            <a:ext cx="3402994" cy="254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22414" y="960120"/>
            <a:ext cx="399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аменная куница белодушка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utoShape 4" descr="https://kartinkin.net/uploads/posts/2022-03/1647529914_5-kartinkin-net-p-kartinki-kunitsi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https://img5.goodfon.ru/wallpaper/nbig/7/68/kunitsa-gornostai-stoik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6" t="276" r="11661" b="1015"/>
          <a:stretch/>
        </p:blipFill>
        <p:spPr bwMode="auto">
          <a:xfrm>
            <a:off x="7655211" y="1385208"/>
            <a:ext cx="3325050" cy="254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krasivosti.pro/uploads/posts/2022-09/1663064998_8-krasivosti-pro-p-oleni-v-krimu-zhivotnie-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9554" y="3026663"/>
            <a:ext cx="3970536" cy="26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0926" y="2425391"/>
            <a:ext cx="290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Крымский олень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61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coportal.info/wp-content/uploads/2016/05/susliki-v-pustine-544x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9" t="8580" r="8183" b="3494"/>
          <a:stretch/>
        </p:blipFill>
        <p:spPr bwMode="auto">
          <a:xfrm>
            <a:off x="401045" y="690265"/>
            <a:ext cx="3414098" cy="29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6112" y="228600"/>
            <a:ext cx="218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Степной суслик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6" name="Picture 4" descr="zaya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61" t="4437" r="11471" b="4927"/>
          <a:stretch/>
        </p:blipFill>
        <p:spPr bwMode="auto">
          <a:xfrm>
            <a:off x="8109437" y="690264"/>
            <a:ext cx="3366283" cy="29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14170" y="228600"/>
            <a:ext cx="1956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Заяц-русак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7809" y="833161"/>
            <a:ext cx="3108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Енотовидная собака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8" name="Picture 6" descr="Животные-Крыма-Описания-названия-и-особенности-животных-Крыма-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7532" y="1224644"/>
            <a:ext cx="3929515" cy="24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4158" y="4334254"/>
            <a:ext cx="3634740" cy="2423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2456" y="3887040"/>
            <a:ext cx="343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Белоголовый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сип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6246" y="4334254"/>
            <a:ext cx="3634740" cy="2423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7172" y="3872589"/>
            <a:ext cx="253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Пустельга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7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urvopros.com/wp-content/uploads/2021/05/krasivie-mesta-kry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3141" y="695948"/>
            <a:ext cx="8878294" cy="591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6912" y="210312"/>
            <a:ext cx="373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 КРЫМ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7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6852" y="777240"/>
            <a:ext cx="3785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92D050"/>
                </a:solidFill>
              </a:rPr>
              <a:t>ФЛОРА КРЫМА</a:t>
            </a:r>
            <a:endParaRPr lang="ru-RU" sz="3200" dirty="0">
              <a:solidFill>
                <a:srgbClr val="92D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503" y="459710"/>
            <a:ext cx="263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Крымский чабрец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18" name="Picture 2" descr="https://ecoportal.info/wp-content/uploads/2017/12/krym-chabrec-544x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24" y="937796"/>
            <a:ext cx="3673432" cy="27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47948" y="417950"/>
            <a:ext cx="2889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Кизил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20" name="Picture 4" descr="https://ecoportal.info/wp-content/uploads/2017/01/kizil-cvetushiy-544x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832" y="937796"/>
            <a:ext cx="3673432" cy="27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coportal.info/wp-content/uploads/2018/03/iglica-pontiyskaya-544x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8049" y="3751052"/>
            <a:ext cx="4163223" cy="275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23760" y="3231206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Иглица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понтийская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07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ecoportal.info/wp-content/uploads/2016/10/piramidalniy-kiparis-544x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742" y="638308"/>
            <a:ext cx="3575177" cy="26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090" y="118872"/>
            <a:ext cx="416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Пирамидальный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кипарис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6992" y="118872"/>
            <a:ext cx="3456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Дурман обыкновенный</a:t>
            </a:r>
          </a:p>
        </p:txBody>
      </p:sp>
      <p:pic>
        <p:nvPicPr>
          <p:cNvPr id="10244" name="Picture 4" descr="https://ecoportal.info/wp-content/uploads/2016/10/durman-obyknovenniy-544x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8247" y="580536"/>
            <a:ext cx="3575177" cy="26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nzhi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1706" y="3801714"/>
            <a:ext cx="3910650" cy="26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7727" y="3377462"/>
            <a:ext cx="2578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Инжир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8" name="Picture 8" descr="ryabi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5" b="4102"/>
          <a:stretch/>
        </p:blipFill>
        <p:spPr bwMode="auto">
          <a:xfrm>
            <a:off x="6400800" y="3760051"/>
            <a:ext cx="3836164" cy="272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26680" y="3298386"/>
            <a:ext cx="202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Рябина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6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424" y="259171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ПРИРОДА КРЫМА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Природа Крыма очень красива и уникальна. Здесь есть бескрайние степи, холмы и горы.</a:t>
            </a:r>
            <a:endParaRPr lang="ru-RU" sz="2700" dirty="0"/>
          </a:p>
        </p:txBody>
      </p:sp>
      <p:pic>
        <p:nvPicPr>
          <p:cNvPr id="2054" name="Picture 6" descr="https://klinikasante.ru/wp-content/uploads/0/1/1/0117bc81e99c17ec1d098201c96fb25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5183" y="1810512"/>
            <a:ext cx="6779641" cy="452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6424" y="1810512"/>
            <a:ext cx="29077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Гора Кошка в Крыму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комплексный памятник природы общегосударственного значения, расположенный на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 tooltip="Южный берег Крыма"/>
              </a:rPr>
              <a:t>Южном берегу Крыма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на территории Ялтинского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региона.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5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+mn-lt"/>
              </a:rPr>
              <a:t>Гора Медведь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b="1" dirty="0">
                <a:latin typeface="+mn-lt"/>
              </a:rPr>
              <a:t>Аю-Даг</a:t>
            </a:r>
            <a:r>
              <a:rPr lang="ru-RU" sz="2400" dirty="0">
                <a:latin typeface="+mn-lt"/>
              </a:rPr>
              <a:t>, </a:t>
            </a:r>
            <a:r>
              <a:rPr lang="ru-RU" sz="2400" b="1" dirty="0" smtClean="0">
                <a:latin typeface="+mn-lt"/>
              </a:rPr>
              <a:t>Аюдаг</a:t>
            </a:r>
            <a:r>
              <a:rPr lang="ru-RU" sz="2400" dirty="0">
                <a:latin typeface="+mn-lt"/>
              </a:rPr>
              <a:t> — гора на </a:t>
            </a:r>
            <a:r>
              <a:rPr lang="ru-RU" sz="2400" dirty="0">
                <a:latin typeface="+mn-lt"/>
                <a:hlinkClick r:id="rId2" tooltip="Южный берег Крыма"/>
              </a:rPr>
              <a:t>Южном берегу</a:t>
            </a:r>
            <a:r>
              <a:rPr lang="ru-RU" sz="2400" dirty="0">
                <a:latin typeface="+mn-lt"/>
              </a:rPr>
              <a:t> </a:t>
            </a:r>
            <a:r>
              <a:rPr lang="ru-RU" sz="2400" dirty="0">
                <a:latin typeface="+mn-lt"/>
                <a:hlinkClick r:id="rId3" tooltip="Крым"/>
              </a:rPr>
              <a:t>Крыма</a:t>
            </a:r>
            <a:r>
              <a:rPr lang="ru-RU" sz="2400" dirty="0">
                <a:latin typeface="+mn-lt"/>
              </a:rPr>
              <a:t>, расположенная на границе </a:t>
            </a:r>
            <a:r>
              <a:rPr lang="ru-RU" sz="2400" dirty="0">
                <a:latin typeface="+mn-lt"/>
                <a:hlinkClick r:id="rId4" tooltip="Алушта (городской округ)"/>
              </a:rPr>
              <a:t>Большой Алушты</a:t>
            </a:r>
            <a:r>
              <a:rPr lang="ru-RU" sz="2400" dirty="0">
                <a:latin typeface="+mn-lt"/>
              </a:rPr>
              <a:t> и </a:t>
            </a:r>
            <a:r>
              <a:rPr lang="ru-RU" sz="2400" dirty="0">
                <a:latin typeface="+mn-lt"/>
                <a:hlinkClick r:id="rId5" tooltip="Ялта (городской округ)"/>
              </a:rPr>
              <a:t>Большой Ялты</a:t>
            </a:r>
            <a:r>
              <a:rPr lang="ru-RU" sz="2400" dirty="0">
                <a:latin typeface="+mn-lt"/>
              </a:rPr>
              <a:t>. Она похожа на огромного </a:t>
            </a:r>
            <a:r>
              <a:rPr lang="ru-RU" sz="2400" dirty="0">
                <a:latin typeface="+mn-lt"/>
                <a:hlinkClick r:id="rId6" tooltip="Медвежьи"/>
              </a:rPr>
              <a:t>медведя</a:t>
            </a:r>
            <a:r>
              <a:rPr lang="ru-RU" sz="2400" dirty="0">
                <a:latin typeface="+mn-lt"/>
              </a:rPr>
              <a:t>, склонённого к </a:t>
            </a:r>
            <a:r>
              <a:rPr lang="ru-RU" sz="2400" dirty="0">
                <a:latin typeface="+mn-lt"/>
                <a:hlinkClick r:id="rId7" tooltip="Море"/>
              </a:rPr>
              <a:t>морю</a:t>
            </a:r>
            <a:r>
              <a:rPr lang="ru-RU" sz="2400" dirty="0">
                <a:latin typeface="+mn-lt"/>
              </a:rPr>
              <a:t>.</a:t>
            </a:r>
          </a:p>
        </p:txBody>
      </p:sp>
      <p:pic>
        <p:nvPicPr>
          <p:cNvPr id="3074" name="Picture 2" descr="https://vsegda-pomnim.com/uploads/posts/2022-04/1650923176_106-vsegda-pomnim-com-p-gora-ayu-dag-v-krimu-foto-1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-187" r="-1" b="6209"/>
          <a:stretch/>
        </p:blipFill>
        <p:spPr bwMode="auto">
          <a:xfrm>
            <a:off x="1911097" y="1737360"/>
            <a:ext cx="8011078" cy="50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3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putivodi.ru/upload/medialibrary/f24/%D0%AF%D0%BB%D1%82%D0%B0-%D0%9B%D0%B0%D1%81%D1%82%D0%BE%D1%87%D0%BA%D0%B8%D0%BD%D0%BE-%D0%93%D0%BD%D0%B5%D0%B7%D0%B4%D0%B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3" t="175" r="7056" b="-175"/>
          <a:stretch/>
        </p:blipFill>
        <p:spPr bwMode="auto">
          <a:xfrm>
            <a:off x="4044757" y="356616"/>
            <a:ext cx="793388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09" y="1813732"/>
            <a:ext cx="36941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Ласточкино гнездо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—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готический замок, расположенный на отвесной 40-метровой скале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 tooltip="Ай-Тодор"/>
              </a:rPr>
              <a:t>мыса Ай-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3" tooltip="Ай-Тодор"/>
              </a:rPr>
              <a:t>Тодор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в посёлке 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4" tooltip="Гаспра"/>
              </a:rPr>
              <a:t>Гаспра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Ялтинского городского округа Крыма.</a:t>
            </a:r>
          </a:p>
        </p:txBody>
      </p:sp>
    </p:spTree>
    <p:extLst>
      <p:ext uri="{BB962C8B-B14F-4D97-AF65-F5344CB8AC3E}">
        <p14:creationId xmlns:p14="http://schemas.microsoft.com/office/powerpoint/2010/main" xmlns="" val="31608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asfokus.ru/images/photos/medium/36045c4e8f1fd5fb7500988c556e8a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9" t="7921" r="4800" b="6879"/>
          <a:stretch/>
        </p:blipFill>
        <p:spPr bwMode="auto">
          <a:xfrm>
            <a:off x="3200400" y="420624"/>
            <a:ext cx="8750934" cy="55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304" y="769968"/>
            <a:ext cx="30540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Учан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-Су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— водопад в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 tooltip="Крым"/>
              </a:rPr>
              <a:t>Крыму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расположенный на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 tooltip="Учан-Су (река)"/>
              </a:rPr>
              <a:t>одноимённой реке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самый высокий водопад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 tooltip="Крым"/>
              </a:rPr>
              <a:t>Крыма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</a:t>
            </a:r>
            <a:endParaRPr 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Название водопада в переводе с 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 tooltip="Южнобережный диалект крымскотатарского языка"/>
              </a:rPr>
              <a:t>южнобережного диалекта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6" tooltip="Крымскотатарский язык"/>
              </a:rPr>
              <a:t>крымскотатарского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 tooltip="Крымскотатарский язык"/>
              </a:rPr>
              <a:t> языка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означает «летящая вода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4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i?id=9203eadc5bb8356a8938a73281e6d13c_l-5225007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9" t="1864" r="1920" b="1355"/>
          <a:stretch/>
        </p:blipFill>
        <p:spPr bwMode="auto">
          <a:xfrm>
            <a:off x="155448" y="620585"/>
            <a:ext cx="7846440" cy="52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74736" y="1708306"/>
            <a:ext cx="3767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Золотые ворота Кара-Дага </a:t>
            </a:r>
            <a:endParaRPr lang="ru-RU" sz="2400" dirty="0" smtClean="0"/>
          </a:p>
          <a:p>
            <a:r>
              <a:rPr lang="ru-RU" sz="2400" dirty="0" smtClean="0"/>
              <a:t>— </a:t>
            </a:r>
            <a:r>
              <a:rPr lang="ru-RU" sz="2400" dirty="0"/>
              <a:t>самая знаменитая скала древнего вулкана, его самая большая достопримечательность и символ. Живописная скала вызывает большой интерес у туристов и отдыхающих.</a:t>
            </a:r>
          </a:p>
        </p:txBody>
      </p:sp>
    </p:spTree>
    <p:extLst>
      <p:ext uri="{BB962C8B-B14F-4D97-AF65-F5344CB8AC3E}">
        <p14:creationId xmlns:p14="http://schemas.microsoft.com/office/powerpoint/2010/main" xmlns="" val="6084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6" y="1415318"/>
            <a:ext cx="3886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Кояшское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озеро</a:t>
            </a:r>
          </a:p>
          <a:p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Расположено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Кояшское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озеро на юге 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Керченского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полуострова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Кояшское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озеро экстремально соленое; также в воде живут микроорганизмы, массовое размножение которых придает воде насыщенный 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розовый цвет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Окрестности озера являются заповедником, но посетить их можно.</a:t>
            </a:r>
          </a:p>
        </p:txBody>
      </p:sp>
      <p:pic>
        <p:nvPicPr>
          <p:cNvPr id="15362" name="Picture 2" descr="https://avatars.mds.yandex.net/i?id=97d5d5f743c74a7b18ebd219d5671cd2_l-5150959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8542" y="570319"/>
            <a:ext cx="8126200" cy="52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93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464" y="0"/>
            <a:ext cx="11137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Гора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Ай-Петри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Ай-Петри – самая известная крымская яйла.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Геологически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массив является древнейшим коралловым рифом. За многие тысячи лет эрозия придала ему вычурную форму и образовала знаменитые «зубцы». Из-за этого плоскогорье отличается особой живописностью.</a:t>
            </a:r>
          </a:p>
        </p:txBody>
      </p:sp>
      <p:pic>
        <p:nvPicPr>
          <p:cNvPr id="16386" name="Picture 2" descr="https://turvopros.com/wp-content/uploads/2021/06/gora-ai-petri-v-krym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7668" y="1323439"/>
            <a:ext cx="8628983" cy="522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720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87</TotalTime>
  <Words>222</Words>
  <Application>Microsoft Office PowerPoint</Application>
  <PresentationFormat>Произвольный</PresentationFormat>
  <Paragraphs>51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Ретро</vt:lpstr>
      <vt:lpstr>Вот она какая Сторона Родная</vt:lpstr>
      <vt:lpstr>Слайд 2</vt:lpstr>
      <vt:lpstr>ПРИРОДА КРЫМА Природа Крыма очень красива и уникальна. Здесь есть бескрайние степи, холмы и горы.</vt:lpstr>
      <vt:lpstr>Гора Медведь Аю-Даг, Аюдаг — гора на Южном берегу Крыма, расположенная на границе Большой Алушты и Большой Ялты. Она похожа на огромного медведя, склонённого к морю.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Вот она какая Сторона Родная</dc:title>
  <dc:creator>Учетная запись Майкрософт</dc:creator>
  <cp:lastModifiedBy>-</cp:lastModifiedBy>
  <cp:revision>11</cp:revision>
  <dcterms:created xsi:type="dcterms:W3CDTF">2023-02-18T12:26:07Z</dcterms:created>
  <dcterms:modified xsi:type="dcterms:W3CDTF">2023-02-28T11:57:03Z</dcterms:modified>
</cp:coreProperties>
</file>