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1" r:id="rId5"/>
    <p:sldId id="260" r:id="rId6"/>
    <p:sldId id="264" r:id="rId7"/>
    <p:sldId id="263" r:id="rId8"/>
    <p:sldId id="259" r:id="rId9"/>
    <p:sldId id="26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95C0-4353-4BDC-8B98-B0B9804583C7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671E3-011E-4B35-9699-C8802CD91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8961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95C0-4353-4BDC-8B98-B0B9804583C7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671E3-011E-4B35-9699-C8802CD91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7011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95C0-4353-4BDC-8B98-B0B9804583C7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671E3-011E-4B35-9699-C8802CD91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8547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95C0-4353-4BDC-8B98-B0B9804583C7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671E3-011E-4B35-9699-C8802CD91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1718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95C0-4353-4BDC-8B98-B0B9804583C7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671E3-011E-4B35-9699-C8802CD91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041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95C0-4353-4BDC-8B98-B0B9804583C7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671E3-011E-4B35-9699-C8802CD91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9615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95C0-4353-4BDC-8B98-B0B9804583C7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671E3-011E-4B35-9699-C8802CD91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7534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95C0-4353-4BDC-8B98-B0B9804583C7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671E3-011E-4B35-9699-C8802CD91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1664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95C0-4353-4BDC-8B98-B0B9804583C7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671E3-011E-4B35-9699-C8802CD91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5311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95C0-4353-4BDC-8B98-B0B9804583C7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671E3-011E-4B35-9699-C8802CD91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1817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95C0-4353-4BDC-8B98-B0B9804583C7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671E3-011E-4B35-9699-C8802CD91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3765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895C0-4353-4BDC-8B98-B0B9804583C7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671E3-011E-4B35-9699-C8802CD91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6617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9685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24085" y="791569"/>
            <a:ext cx="8325134" cy="40533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Дистанционное обучение </a:t>
            </a:r>
            <a:b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дошкольного возраста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на расстоянии без непосредственного контакта с педагогом и другими детьми посредством интернет-технологий. 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цели дистанционного обучения детей – создать условия для получения образования дошкольниками на дому.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643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9603" y="683301"/>
            <a:ext cx="3131943" cy="44346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43610" y="1760560"/>
            <a:ext cx="479599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ема давалась дистанционно,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группу в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Viber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51286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3002" y="844987"/>
            <a:ext cx="2534645" cy="358647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83141" y="1132764"/>
            <a:ext cx="527984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недели: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обобщенные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детей об осени, 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времени года.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и уточнить знания детей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фруктах.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ормировать представления об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садоводстве, фруктах.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0243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59604"/>
            <a:ext cx="12193057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42198" y="1037231"/>
            <a:ext cx="875771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течении недели дети разучивали загадки, 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 и физкультурные гимнастики, 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 выполняли задания по ИЗО-деятельности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90750" y="2866030"/>
            <a:ext cx="1729155" cy="17642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3990" y="2169994"/>
            <a:ext cx="2995506" cy="274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0456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6618" r="44247" b="21990"/>
          <a:stretch/>
        </p:blipFill>
        <p:spPr>
          <a:xfrm>
            <a:off x="7030752" y="2758594"/>
            <a:ext cx="1763597" cy="28387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98" t="23365" r="35340" b="17279"/>
          <a:stretch/>
        </p:blipFill>
        <p:spPr>
          <a:xfrm>
            <a:off x="3234156" y="1318847"/>
            <a:ext cx="2729552" cy="36576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686" t="31087" r="21847" b="22093"/>
          <a:stretch/>
        </p:blipFill>
        <p:spPr>
          <a:xfrm>
            <a:off x="6011008" y="752077"/>
            <a:ext cx="1719618" cy="236106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2084" y="417644"/>
            <a:ext cx="2283156" cy="228315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131" r="18645" b="6861"/>
          <a:stretch/>
        </p:blipFill>
        <p:spPr>
          <a:xfrm>
            <a:off x="1506912" y="2860294"/>
            <a:ext cx="1514901" cy="164579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1600" r="47449" b="38015"/>
          <a:stretch/>
        </p:blipFill>
        <p:spPr>
          <a:xfrm>
            <a:off x="8007653" y="823963"/>
            <a:ext cx="1914972" cy="1610436"/>
          </a:xfrm>
          <a:prstGeom prst="rect">
            <a:avLst/>
          </a:prstGeom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7660257" y="5348377"/>
            <a:ext cx="11300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Ярослав П.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8778815" y="2127849"/>
            <a:ext cx="11300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Святослав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894937" y="4232694"/>
            <a:ext cx="11300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Даша Ш.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4845171" y="4620883"/>
            <a:ext cx="11300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Давид Д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6604959" y="2766203"/>
            <a:ext cx="11300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Даниэль Д.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1929442" y="2421147"/>
            <a:ext cx="11300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Камилла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7371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346"/>
            <a:ext cx="12193057" cy="68646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/>
          <a:srcRect l="16437" r="11927" b="3761"/>
          <a:stretch/>
        </p:blipFill>
        <p:spPr>
          <a:xfrm>
            <a:off x="4339854" y="765379"/>
            <a:ext cx="3034339" cy="22937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1079" y="856651"/>
            <a:ext cx="1127858" cy="12558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80789" y="2496531"/>
            <a:ext cx="2694917" cy="18649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50505" y="2788895"/>
            <a:ext cx="2979927" cy="2048934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694762" y="2881222"/>
            <a:ext cx="11300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Богдана Т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769079" y="2096218"/>
            <a:ext cx="11300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Полина М.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7401464" y="2406770"/>
            <a:ext cx="11300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Арслан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6185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2829" y="-6691"/>
            <a:ext cx="12193057" cy="68646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3847" y="940658"/>
            <a:ext cx="2219136" cy="29568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43877" y="750263"/>
            <a:ext cx="561172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на глаз делать ножницами небольшие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выемки для передачи характерных особенностей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учить вырезать предметы круглой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овальной формы.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творчество, чувство композиции.  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приемы аккуратного наклеивания;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0992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52" y="-594"/>
            <a:ext cx="12193057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7854" y="1515742"/>
            <a:ext cx="2233351" cy="29743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5949" y="1486381"/>
            <a:ext cx="1914350" cy="25508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28799" t="21264" r="28131" b="11477"/>
          <a:stretch/>
        </p:blipFill>
        <p:spPr>
          <a:xfrm>
            <a:off x="5031474" y="1901120"/>
            <a:ext cx="2347414" cy="1828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83724" y="791568"/>
            <a:ext cx="6747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 в руках у детей мягкий и податливый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804250" y="4235569"/>
            <a:ext cx="72461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Рома Г.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7950680" y="3715109"/>
            <a:ext cx="72461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Максим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4991820" y="3413184"/>
            <a:ext cx="7246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Максим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2432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56095" y="740729"/>
            <a:ext cx="792934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нетрадиционная техника работы с пластилином,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которой заключается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создании лепной картины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изображением </a:t>
            </a: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полуобъемных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предметов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горизонтальной поверхности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8638" y="1447582"/>
            <a:ext cx="3036806" cy="2005302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341745" y="3441939"/>
            <a:ext cx="131121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Иван Т.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81571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157</Words>
  <Application>Microsoft Office PowerPoint</Application>
  <PresentationFormat>Произвольный</PresentationFormat>
  <Paragraphs>42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Дистанционное обучение  детей дошкольного возраста –  обучение на расстоянии без непосредственного контакта с педагогом и другими детьми посредством интернет-технологий.  Главные цели дистанционного обучения детей – создать условия для получения образования дошкольниками на дому.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Дистанционное обучение  детей дошкольного возраста –  обучение на расстоянии без непосредственного контакта с педагогом и другими детьми посредством интернет-технологий.  Главные цели дистанционного обучения детей – создать условия для получения образования дошкольниками на дому.</dc:title>
  <dc:creator>cherepokic@yandex.ru</dc:creator>
  <cp:lastModifiedBy>Admin</cp:lastModifiedBy>
  <cp:revision>11</cp:revision>
  <dcterms:created xsi:type="dcterms:W3CDTF">2022-10-15T15:53:56Z</dcterms:created>
  <dcterms:modified xsi:type="dcterms:W3CDTF">2022-10-17T03:31:46Z</dcterms:modified>
</cp:coreProperties>
</file>