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0" r:id="rId6"/>
    <p:sldId id="264" r:id="rId7"/>
    <p:sldId id="263" r:id="rId8"/>
    <p:sldId id="259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896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701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8547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171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04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961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753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66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531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81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376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895C0-4353-4BDC-8B98-B0B9804583C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671E3-011E-4B35-9699-C8802CD91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661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968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24085" y="791569"/>
            <a:ext cx="8325134" cy="40533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расстоянии без непосредственного контакта с педагогом и другими детьми посредством интернет-технологий.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цели дистанционного обучения детей – создать условия для получения образования дошкольниками на дому.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4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603" y="683301"/>
            <a:ext cx="3131943" cy="4434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3610" y="1760560"/>
            <a:ext cx="4795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ема давалась дистанционно,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группу в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51286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02" y="844987"/>
            <a:ext cx="2534645" cy="3586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3141" y="1132764"/>
            <a:ext cx="527984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недели: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обобщенные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об осени,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времени года.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уточнить знания детей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фруктах.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представления об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садоводстве, фруктах.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24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960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2198" y="1037231"/>
            <a:ext cx="87577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недели дети разучивали загадки,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 физкультурные гимнастики,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 выполняли задания по ИЗО-деятельности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0750" y="2866030"/>
            <a:ext cx="1729155" cy="1764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990" y="2169994"/>
            <a:ext cx="2995506" cy="274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45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618" r="44247" b="21990"/>
          <a:stretch/>
        </p:blipFill>
        <p:spPr>
          <a:xfrm>
            <a:off x="7030752" y="2758594"/>
            <a:ext cx="1763597" cy="28387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8" t="23365" r="35340" b="17279"/>
          <a:stretch/>
        </p:blipFill>
        <p:spPr>
          <a:xfrm>
            <a:off x="3234156" y="1318847"/>
            <a:ext cx="2729552" cy="3657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86" t="31087" r="21847" b="22093"/>
          <a:stretch/>
        </p:blipFill>
        <p:spPr>
          <a:xfrm>
            <a:off x="6011008" y="752077"/>
            <a:ext cx="1719618" cy="23610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084" y="417644"/>
            <a:ext cx="2283156" cy="22831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31" r="18645" b="6861"/>
          <a:stretch/>
        </p:blipFill>
        <p:spPr>
          <a:xfrm>
            <a:off x="1506912" y="2860294"/>
            <a:ext cx="1514901" cy="16457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600" r="47449" b="38015"/>
          <a:stretch/>
        </p:blipFill>
        <p:spPr>
          <a:xfrm>
            <a:off x="8007653" y="823963"/>
            <a:ext cx="1914972" cy="1610436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660257" y="5348377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Ярослав П.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8778815" y="2127849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Святослав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894937" y="4232694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Даша Ш.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845171" y="4620883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Давид Д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604959" y="2766203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Даниэль Д.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929442" y="2421147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Камилла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37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6437" r="11927" b="3761"/>
          <a:stretch/>
        </p:blipFill>
        <p:spPr>
          <a:xfrm>
            <a:off x="4339854" y="765379"/>
            <a:ext cx="3034339" cy="2293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079" y="856651"/>
            <a:ext cx="1127858" cy="1255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0789" y="2496531"/>
            <a:ext cx="2694917" cy="1864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0505" y="2788895"/>
            <a:ext cx="2979927" cy="204893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694762" y="2881222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Богдана 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69079" y="2096218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Полина 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401464" y="2406770"/>
            <a:ext cx="11300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Арслан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618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29" y="-6691"/>
            <a:ext cx="12193057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847" y="940658"/>
            <a:ext cx="2219136" cy="2956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3877" y="750263"/>
            <a:ext cx="56117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на глаз делать ножницами небольшие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выемки для передачи характерных особенностей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учить вырезать предметы круглой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овальной формы.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творчество, чувство композиции.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приемы аккуратного наклеивания;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99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2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854" y="1515742"/>
            <a:ext cx="2233351" cy="2974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949" y="1486381"/>
            <a:ext cx="1914350" cy="25508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8799" t="21264" r="28131" b="11477"/>
          <a:stretch/>
        </p:blipFill>
        <p:spPr>
          <a:xfrm>
            <a:off x="5031474" y="1901120"/>
            <a:ext cx="2347414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3724" y="791568"/>
            <a:ext cx="67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 в руках у детей мягкий и податливый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04250" y="4235569"/>
            <a:ext cx="7246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Рома Г.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950680" y="3715109"/>
            <a:ext cx="7246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Максим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991820" y="3413184"/>
            <a:ext cx="724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Максим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43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6095" y="740729"/>
            <a:ext cx="79293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нетрадиционная техника работы с пластилином,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которой заключается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создании лепной картины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изображением 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полуобъемных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предметов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горизонтальной поверхности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638" y="1447582"/>
            <a:ext cx="3036806" cy="200530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41745" y="3441939"/>
            <a:ext cx="13112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Иван Т.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157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157</Words>
  <Application>Microsoft Office PowerPoint</Application>
  <PresentationFormat>Произвольный</PresentationFormat>
  <Paragraphs>42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Дистанционное обучение  детей дошкольного возраста –  обучение на расстоянии без непосредственного контакта с педагогом и другими детьми посредством интернет-технологий.  Главные цели дистанционного обучения детей – создать условия для получения образования дошкольниками на дому.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Дистанционное обучение  детей дошкольного возраста –  обучение на расстоянии без непосредственного контакта с педагогом и другими детьми посредством интернет-технологий.  Главные цели дистанционного обучения детей – создать условия для получения образования дошкольниками на дому.</dc:title>
  <dc:creator>cherepokic@yandex.ru</dc:creator>
  <cp:lastModifiedBy>Admin</cp:lastModifiedBy>
  <cp:revision>11</cp:revision>
  <dcterms:created xsi:type="dcterms:W3CDTF">2022-10-15T15:53:56Z</dcterms:created>
  <dcterms:modified xsi:type="dcterms:W3CDTF">2022-10-17T03:31:46Z</dcterms:modified>
</cp:coreProperties>
</file>