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1" r:id="rId2"/>
    <p:sldId id="256" r:id="rId3"/>
    <p:sldId id="262" r:id="rId4"/>
    <p:sldId id="263" r:id="rId5"/>
    <p:sldId id="264" r:id="rId6"/>
    <p:sldId id="270" r:id="rId7"/>
    <p:sldId id="269" r:id="rId8"/>
    <p:sldId id="267" r:id="rId9"/>
    <p:sldId id="266" r:id="rId10"/>
    <p:sldId id="265" r:id="rId11"/>
    <p:sldId id="268" r:id="rId12"/>
    <p:sldId id="271" r:id="rId13"/>
    <p:sldId id="257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CD94A"/>
    <a:srgbClr val="FFFF00"/>
    <a:srgbClr val="FF3300"/>
    <a:srgbClr val="009900"/>
    <a:srgbClr val="EFD511"/>
    <a:srgbClr val="FFCC00"/>
    <a:srgbClr val="E685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5" autoAdjust="0"/>
  </p:normalViewPr>
  <p:slideViewPr>
    <p:cSldViewPr>
      <p:cViewPr varScale="1">
        <p:scale>
          <a:sx n="83" d="100"/>
          <a:sy n="83" d="100"/>
        </p:scale>
        <p:origin x="-15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антазеры 1_обработа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8518224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>
            <a:solidFill>
              <a:srgbClr val="FF6600"/>
            </a:solidFill>
          </a:ln>
        </p:spPr>
      </p:pic>
      <p:pic>
        <p:nvPicPr>
          <p:cNvPr id="3" name="Рисунок 2" descr="21.09.2021 больничка(3)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238627">
            <a:off x="6132843" y="493293"/>
            <a:ext cx="2679762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1.09.2021 больничка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40266">
            <a:off x="355174" y="460213"/>
            <a:ext cx="2625756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1.09.2021 больничка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1772816"/>
            <a:ext cx="2787774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3528" y="6021288"/>
            <a:ext cx="4180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6600"/>
                </a:solidFill>
              </a:rPr>
              <a:t>Очень любим мы играть</a:t>
            </a:r>
            <a:endParaRPr lang="ru-RU" sz="2800" b="1" i="1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2631" y="6021288"/>
            <a:ext cx="4531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6600"/>
                </a:solidFill>
              </a:rPr>
              <a:t>Взрослых роли выполнять</a:t>
            </a:r>
            <a:r>
              <a:rPr lang="ru-RU" sz="2400" dirty="0" smtClean="0">
                <a:solidFill>
                  <a:srgbClr val="FF6600"/>
                </a:solidFill>
              </a:rPr>
              <a:t>!</a:t>
            </a:r>
            <a:endParaRPr lang="ru-RU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8518224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>
            <a:solidFill>
              <a:srgbClr val="FF6600"/>
            </a:solidFill>
          </a:ln>
        </p:spPr>
      </p:pic>
      <p:pic>
        <p:nvPicPr>
          <p:cNvPr id="5" name="Рисунок 4" descr="09.11.2021 пазлы(2)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l="4695" t="5282" r="3755" b="26056"/>
          <a:stretch>
            <a:fillRect/>
          </a:stretch>
        </p:blipFill>
        <p:spPr>
          <a:xfrm>
            <a:off x="251520" y="332656"/>
            <a:ext cx="259228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3399">
                    <a:alpha val="49000"/>
                  </a:srgbClr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2.11.2021 пазлы(3)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rcRect l="8001" t="6951" b="19925"/>
          <a:stretch>
            <a:fillRect/>
          </a:stretch>
        </p:blipFill>
        <p:spPr>
          <a:xfrm>
            <a:off x="6444208" y="340018"/>
            <a:ext cx="2499741" cy="2584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3399">
                    <a:alpha val="49000"/>
                  </a:srgbClr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22.11.2021 пазлы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332656"/>
            <a:ext cx="297033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3399">
                    <a:alpha val="50000"/>
                  </a:srgbClr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09.11.2021 пазлы(3).jpg"/>
          <p:cNvPicPr>
            <a:picLocks noChangeAspect="1"/>
          </p:cNvPicPr>
          <p:nvPr/>
        </p:nvPicPr>
        <p:blipFill>
          <a:blip r:embed="rId6" cstate="print"/>
          <a:srcRect l="-399" t="4851" r="13600" b="13251"/>
          <a:stretch>
            <a:fillRect/>
          </a:stretch>
        </p:blipFill>
        <p:spPr>
          <a:xfrm>
            <a:off x="395536" y="3645024"/>
            <a:ext cx="223224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3399">
                    <a:alpha val="51000"/>
                  </a:srgbClr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09.11.2021 пазлы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3549014"/>
            <a:ext cx="2211710" cy="2948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3399">
                    <a:alpha val="46000"/>
                  </a:srgbClr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181852" y="4941168"/>
            <a:ext cx="48169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i="1" spc="300" dirty="0" smtClean="0">
                <a:ln w="19050"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За столом тихонько сядем</a:t>
            </a:r>
          </a:p>
          <a:p>
            <a:pPr algn="ctr"/>
            <a:r>
              <a:rPr lang="ru-RU" sz="2200" i="1" spc="300" dirty="0" smtClean="0">
                <a:ln w="19050"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Поле, фишки, кубик взять бы</a:t>
            </a:r>
          </a:p>
          <a:p>
            <a:pPr algn="ctr"/>
            <a:r>
              <a:rPr lang="ru-RU" sz="2200" i="1" spc="300" dirty="0" err="1" smtClean="0">
                <a:ln w="19050"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Пазлы</a:t>
            </a:r>
            <a:r>
              <a:rPr lang="ru-RU" sz="2200" i="1" spc="300" dirty="0" smtClean="0">
                <a:ln w="19050"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, ребусы, шарады</a:t>
            </a:r>
          </a:p>
          <a:p>
            <a:pPr algn="ctr"/>
            <a:r>
              <a:rPr lang="ru-RU" sz="2200" i="1" spc="300" dirty="0" smtClean="0">
                <a:ln w="19050"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Справимся со всем как надо!</a:t>
            </a:r>
            <a:endParaRPr lang="ru-RU" sz="2200" i="1" spc="300" dirty="0">
              <a:ln w="19050">
                <a:solidFill>
                  <a:srgbClr val="FF6600"/>
                </a:solidFill>
              </a:ln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8518224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>
            <a:solidFill>
              <a:srgbClr val="FF6600"/>
            </a:solidFill>
          </a:ln>
        </p:spPr>
      </p:pic>
      <p:pic>
        <p:nvPicPr>
          <p:cNvPr id="3" name="Рисунок 2" descr="23.09.2021 игры(2)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6372200" y="188640"/>
            <a:ext cx="2448272" cy="3264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3399">
                    <a:alpha val="52000"/>
                  </a:srgbClr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09.11.2021 игры(1).jpg"/>
          <p:cNvPicPr>
            <a:picLocks noChangeAspect="1"/>
          </p:cNvPicPr>
          <p:nvPr/>
        </p:nvPicPr>
        <p:blipFill>
          <a:blip r:embed="rId4" cstate="print"/>
          <a:srcRect t="13251"/>
          <a:stretch>
            <a:fillRect/>
          </a:stretch>
        </p:blipFill>
        <p:spPr>
          <a:xfrm>
            <a:off x="395536" y="3645024"/>
            <a:ext cx="2591471" cy="3080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3399">
                    <a:alpha val="43000"/>
                  </a:srgbClr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09.11.2021 игры(3)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>
            <a:off x="539552" y="260648"/>
            <a:ext cx="237626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3399">
                    <a:alpha val="52000"/>
                  </a:srgbClr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411760" y="1412776"/>
            <a:ext cx="445057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n w="3175" cmpd="sng"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Вот конструктор, </a:t>
            </a:r>
          </a:p>
          <a:p>
            <a:pPr algn="ctr"/>
            <a:r>
              <a:rPr lang="ru-RU" sz="2400" b="1" i="1" dirty="0" smtClean="0">
                <a:ln w="3175" cmpd="sng"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вот детали</a:t>
            </a:r>
          </a:p>
          <a:p>
            <a:pPr algn="ctr"/>
            <a:r>
              <a:rPr lang="ru-RU" sz="2400" b="1" i="1" dirty="0" smtClean="0">
                <a:ln w="3175" cmpd="sng"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Вы такого не видали!</a:t>
            </a:r>
          </a:p>
          <a:p>
            <a:pPr algn="ctr"/>
            <a:r>
              <a:rPr lang="ru-RU" sz="2400" b="1" i="1" dirty="0" smtClean="0">
                <a:ln w="3175" cmpd="sng"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Мы построим из него</a:t>
            </a:r>
          </a:p>
          <a:p>
            <a:pPr algn="ctr"/>
            <a:r>
              <a:rPr lang="ru-RU" sz="2400" b="1" i="1" dirty="0" smtClean="0">
                <a:ln w="3175" cmpd="sng"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ru-RU" sz="2400" b="1" i="1" dirty="0" err="1" smtClean="0">
                <a:ln w="3175" cmpd="sng"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Гаджет</a:t>
            </a:r>
            <a:r>
              <a:rPr lang="ru-RU" sz="2400" b="1" i="1" dirty="0" smtClean="0">
                <a:ln w="3175" cmpd="sng"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, спутник, самолет!</a:t>
            </a:r>
          </a:p>
          <a:p>
            <a:pPr algn="ctr"/>
            <a:r>
              <a:rPr lang="ru-RU" sz="2400" b="1" i="1" dirty="0" smtClean="0">
                <a:ln w="3175" cmpd="sng"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Дом, площадку, карусель,</a:t>
            </a:r>
          </a:p>
          <a:p>
            <a:pPr algn="ctr"/>
            <a:r>
              <a:rPr lang="ru-RU" sz="2400" b="1" i="1" dirty="0" smtClean="0">
                <a:ln w="3175" cmpd="sng"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Мост, машину и гараж</a:t>
            </a:r>
          </a:p>
          <a:p>
            <a:pPr algn="ctr"/>
            <a:r>
              <a:rPr lang="ru-RU" sz="2400" b="1" i="1" dirty="0" smtClean="0">
                <a:ln w="3175" cmpd="sng"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Робота, матрешку, зверя</a:t>
            </a:r>
          </a:p>
          <a:p>
            <a:pPr algn="ctr"/>
            <a:r>
              <a:rPr lang="ru-RU" sz="2400" b="1" i="1" dirty="0" smtClean="0">
                <a:ln w="3175" cmpd="sng"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Может все конструктор наш!</a:t>
            </a:r>
            <a:endParaRPr lang="ru-RU" sz="2400" b="1" i="1" dirty="0">
              <a:ln w="3175" cmpd="sng">
                <a:solidFill>
                  <a:srgbClr val="FF6600"/>
                </a:solidFill>
              </a:ln>
              <a:solidFill>
                <a:srgbClr val="FF6600"/>
              </a:solidFill>
            </a:endParaRPr>
          </a:p>
        </p:txBody>
      </p:sp>
      <p:pic>
        <p:nvPicPr>
          <p:cNvPr id="8" name="Рисунок 7" descr="23.09.2021 игры(6).jpg"/>
          <p:cNvPicPr>
            <a:picLocks noChangeAspect="1"/>
          </p:cNvPicPr>
          <p:nvPr/>
        </p:nvPicPr>
        <p:blipFill>
          <a:blip r:embed="rId6" cstate="print">
            <a:lum contrast="20000"/>
          </a:blip>
          <a:srcRect l="15001" t="2751" r="2401" b="18500"/>
          <a:stretch>
            <a:fillRect/>
          </a:stretch>
        </p:blipFill>
        <p:spPr>
          <a:xfrm>
            <a:off x="6444208" y="3833664"/>
            <a:ext cx="237914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3399">
                    <a:alpha val="50000"/>
                  </a:srgbClr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08518224-kopirova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>
            <a:solidFill>
              <a:srgbClr val="FF6600"/>
            </a:solidFill>
          </a:ln>
        </p:spPr>
      </p:pic>
      <p:pic>
        <p:nvPicPr>
          <p:cNvPr id="2" name="Рисунок 1" descr="1631083057580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>
          <a:xfrm>
            <a:off x="971600" y="332656"/>
            <a:ext cx="6788653" cy="4443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788024" y="5013176"/>
            <a:ext cx="406585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Пусть же судьбы испытания</a:t>
            </a:r>
          </a:p>
          <a:p>
            <a:r>
              <a:rPr lang="ru-RU" sz="22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Керчи добавят побед.</a:t>
            </a:r>
          </a:p>
          <a:p>
            <a:r>
              <a:rPr lang="ru-RU" sz="22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Желаем ей процветания,</a:t>
            </a:r>
          </a:p>
          <a:p>
            <a:r>
              <a:rPr lang="ru-RU" sz="22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Счастья на сотни лет!</a:t>
            </a:r>
          </a:p>
          <a:p>
            <a:pPr algn="r"/>
            <a:r>
              <a:rPr lang="ru-RU" sz="14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Л.Алексеева </a:t>
            </a:r>
            <a:r>
              <a:rPr lang="en-US" sz="14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ru-RU" sz="14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День города</a:t>
            </a: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endParaRPr lang="ru-RU" sz="14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085184"/>
            <a:ext cx="36302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Город — герой и труженик,</a:t>
            </a:r>
          </a:p>
          <a:p>
            <a:r>
              <a:rPr lang="ru-RU" sz="22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Город — моряк и страж.</a:t>
            </a:r>
          </a:p>
          <a:p>
            <a:r>
              <a:rPr lang="ru-RU" sz="22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Славится всеми музами</a:t>
            </a:r>
          </a:p>
          <a:p>
            <a:r>
              <a:rPr lang="ru-RU" sz="22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Солнечный берег наш.</a:t>
            </a:r>
            <a:endParaRPr lang="ru-RU" sz="2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08518224-kopirova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>
            <a:solidFill>
              <a:srgbClr val="FF6600"/>
            </a:solidFill>
          </a:ln>
        </p:spPr>
      </p:pic>
      <p:pic>
        <p:nvPicPr>
          <p:cNvPr id="4" name="Рисунок 3" descr="1630995789848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 r="7946"/>
          <a:stretch>
            <a:fillRect/>
          </a:stretch>
        </p:blipFill>
        <p:spPr>
          <a:xfrm>
            <a:off x="395536" y="260648"/>
            <a:ext cx="8352928" cy="4608512"/>
          </a:xfrm>
          <a:prstGeom prst="roundRect">
            <a:avLst>
              <a:gd name="adj" fmla="val 11111"/>
            </a:avLst>
          </a:prstGeom>
          <a:ln w="76200" cap="rnd">
            <a:solidFill>
              <a:srgbClr val="FFFF00">
                <a:alpha val="94902"/>
              </a:srgbClr>
            </a:solidFill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39552" y="5013176"/>
            <a:ext cx="772878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6600"/>
                </a:solidFill>
              </a:rPr>
              <a:t>Посмотрите вы на нас! Мы – ребята суперкласс!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6600"/>
                </a:solidFill>
              </a:rPr>
              <a:t>Дружные и смелые, а еще – умелые!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8518224-kopirovat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>
            <a:solidFill>
              <a:srgbClr val="FF6600"/>
            </a:solidFill>
          </a:ln>
        </p:spPr>
      </p:pic>
      <p:pic>
        <p:nvPicPr>
          <p:cNvPr id="3" name="Рисунок 2" descr="15.09.2021 физ-ра (1)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3043" t="4891" b="23061"/>
          <a:stretch>
            <a:fillRect/>
          </a:stretch>
        </p:blipFill>
        <p:spPr>
          <a:xfrm rot="21049825">
            <a:off x="683572" y="444871"/>
            <a:ext cx="3528392" cy="3897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5.09.2021 физ-ра (3)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17800" t="12201" b="22700"/>
          <a:stretch>
            <a:fillRect/>
          </a:stretch>
        </p:blipFill>
        <p:spPr>
          <a:xfrm rot="645654">
            <a:off x="5234110" y="2559714"/>
            <a:ext cx="3364324" cy="3552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67544" y="4725144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FF6600"/>
                </a:solidFill>
              </a:rPr>
              <a:t>На зарядку становись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6600"/>
                </a:solidFill>
              </a:rPr>
              <a:t>Не сиди и не ленись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6600"/>
                </a:solidFill>
              </a:rPr>
              <a:t>Чтобы быть всегда в порядке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6600"/>
                </a:solidFill>
              </a:rPr>
              <a:t>Начинаем день с ЗАРЯДКИ</a:t>
            </a:r>
            <a:endParaRPr lang="ru-RU" sz="2400" b="1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8518224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>
            <a:solidFill>
              <a:srgbClr val="FF6600"/>
            </a:solidFill>
          </a:ln>
        </p:spPr>
      </p:pic>
      <p:pic>
        <p:nvPicPr>
          <p:cNvPr id="3" name="Рисунок 2" descr="21.10.2021 (1) физ-ра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rcRect l="4641" t="6960" r="18789" b="16129"/>
          <a:stretch>
            <a:fillRect/>
          </a:stretch>
        </p:blipFill>
        <p:spPr>
          <a:xfrm>
            <a:off x="395536" y="404664"/>
            <a:ext cx="2376264" cy="3182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21.10.2021 (3) физ-ра.jpg"/>
          <p:cNvPicPr>
            <a:picLocks noChangeAspect="1"/>
          </p:cNvPicPr>
          <p:nvPr/>
        </p:nvPicPr>
        <p:blipFill>
          <a:blip r:embed="rId4" cstate="print">
            <a:lum bright="10000" contrast="30000"/>
          </a:blip>
          <a:srcRect l="3175" t="25399" r="5813" b="8282"/>
          <a:stretch>
            <a:fillRect/>
          </a:stretch>
        </p:blipFill>
        <p:spPr>
          <a:xfrm>
            <a:off x="2699792" y="3068960"/>
            <a:ext cx="6192688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007410" y="404664"/>
            <a:ext cx="4062459" cy="2251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ln w="6350" cmpd="sng">
                  <a:solidFill>
                    <a:srgbClr val="ECD94A"/>
                  </a:solidFill>
                </a:ln>
                <a:solidFill>
                  <a:srgbClr val="FF3300"/>
                </a:solidFill>
              </a:rPr>
              <a:t>Если хочешь быть здоров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ln w="6350" cmpd="sng">
                  <a:solidFill>
                    <a:srgbClr val="ECD94A"/>
                  </a:solidFill>
                </a:ln>
                <a:solidFill>
                  <a:srgbClr val="FF3300"/>
                </a:solidFill>
              </a:rPr>
              <a:t>Надо постараться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ln w="6350" cmpd="sng">
                  <a:solidFill>
                    <a:srgbClr val="ECD94A"/>
                  </a:solidFill>
                </a:ln>
                <a:solidFill>
                  <a:srgbClr val="FF3300"/>
                </a:solidFill>
              </a:rPr>
              <a:t>Физкультурой каждый день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ln w="6350" cmpd="sng">
                  <a:solidFill>
                    <a:srgbClr val="ECD94A"/>
                  </a:solidFill>
                </a:ln>
                <a:solidFill>
                  <a:srgbClr val="FF3300"/>
                </a:solidFill>
              </a:rPr>
              <a:t>Надо заниматься</a:t>
            </a:r>
            <a:r>
              <a:rPr lang="ru-RU" sz="2400" b="1" i="1" dirty="0" smtClean="0">
                <a:ln cmpd="sng">
                  <a:solidFill>
                    <a:srgbClr val="ECD94A"/>
                  </a:solidFill>
                </a:ln>
                <a:solidFill>
                  <a:srgbClr val="FF3300"/>
                </a:solidFill>
              </a:rPr>
              <a:t>!</a:t>
            </a:r>
            <a:endParaRPr lang="ru-RU" sz="2400" b="1" i="1" dirty="0">
              <a:ln cmpd="sng">
                <a:solidFill>
                  <a:srgbClr val="ECD94A"/>
                </a:solidFill>
              </a:ln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8518224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>
            <a:solidFill>
              <a:srgbClr val="FF6600"/>
            </a:solidFill>
          </a:ln>
        </p:spPr>
      </p:pic>
      <p:pic>
        <p:nvPicPr>
          <p:cNvPr id="3" name="Рисунок 2" descr="05.10.2021 лепка(1)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>
            <a:off x="3059832" y="1196752"/>
            <a:ext cx="2787774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rnd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05.10.2021 лепка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76672"/>
            <a:ext cx="253828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05.10.2021 лепка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96619">
            <a:off x="6071412" y="570456"/>
            <a:ext cx="2733768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 cmpd="thinThick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 rot="21027019">
            <a:off x="-85989" y="5049976"/>
            <a:ext cx="4460645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ln w="19050">
                  <a:noFill/>
                </a:ln>
                <a:solidFill>
                  <a:srgbClr val="FF6600"/>
                </a:solidFill>
              </a:rPr>
              <a:t>Я Леплю Из Пластилина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ln w="19050">
                  <a:noFill/>
                </a:ln>
                <a:solidFill>
                  <a:srgbClr val="FF6600"/>
                </a:solidFill>
              </a:rPr>
              <a:t>Пластилин Нежней, Чем Глина </a:t>
            </a:r>
          </a:p>
        </p:txBody>
      </p:sp>
      <p:sp>
        <p:nvSpPr>
          <p:cNvPr id="9" name="TextBox 8"/>
          <p:cNvSpPr txBox="1"/>
          <p:nvPr/>
        </p:nvSpPr>
        <p:spPr>
          <a:xfrm rot="782131">
            <a:off x="4894876" y="5093891"/>
            <a:ext cx="36407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ln w="19050">
                  <a:solidFill>
                    <a:srgbClr val="FFFFFF">
                      <a:alpha val="16000"/>
                    </a:srgbClr>
                  </a:solidFill>
                </a:ln>
                <a:solidFill>
                  <a:srgbClr val="FF6600"/>
                </a:solidFill>
              </a:rPr>
              <a:t> Не Получится </a:t>
            </a:r>
            <a:r>
              <a:rPr lang="ru-RU" sz="2400" b="1" i="1" dirty="0" err="1" smtClean="0">
                <a:ln w="19050">
                  <a:solidFill>
                    <a:srgbClr val="FFFFFF">
                      <a:alpha val="16000"/>
                    </a:srgbClr>
                  </a:solidFill>
                </a:ln>
                <a:solidFill>
                  <a:srgbClr val="FF6600"/>
                </a:solidFill>
              </a:rPr>
              <a:t>Мальвина</a:t>
            </a:r>
            <a:endParaRPr lang="ru-RU" sz="2400" b="1" i="1" dirty="0" smtClean="0">
              <a:ln w="19050">
                <a:solidFill>
                  <a:srgbClr val="FFFFFF">
                    <a:alpha val="16000"/>
                  </a:srgbClr>
                </a:solidFill>
              </a:ln>
              <a:solidFill>
                <a:srgbClr val="FF66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ln w="19050">
                  <a:solidFill>
                    <a:srgbClr val="FFFFFF">
                      <a:alpha val="16000"/>
                    </a:srgbClr>
                  </a:solidFill>
                </a:ln>
                <a:solidFill>
                  <a:srgbClr val="FF6600"/>
                </a:solidFill>
              </a:rPr>
              <a:t>Я Тогда Слеплю Пингвина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8518224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>
            <a:solidFill>
              <a:srgbClr val="FF6600"/>
            </a:solidFill>
          </a:ln>
        </p:spPr>
      </p:pic>
      <p:pic>
        <p:nvPicPr>
          <p:cNvPr id="3" name="Рисунок 2" descr="12.11.2021 математика(1).jpg"/>
          <p:cNvPicPr>
            <a:picLocks noChangeAspect="1"/>
          </p:cNvPicPr>
          <p:nvPr/>
        </p:nvPicPr>
        <p:blipFill>
          <a:blip r:embed="rId3" cstate="print"/>
          <a:srcRect t="17536"/>
          <a:stretch>
            <a:fillRect/>
          </a:stretch>
        </p:blipFill>
        <p:spPr>
          <a:xfrm>
            <a:off x="179512" y="188640"/>
            <a:ext cx="2741201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3399">
                    <a:alpha val="54000"/>
                  </a:srgbClr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8.10.2021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5" y="548680"/>
            <a:ext cx="2592289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3399">
                    <a:alpha val="51000"/>
                  </a:srgbClr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3b78c39204c-u..product_18_18897_5bd95d4f9cd8a.fit.max.w.1000_xgxgxg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591729"/>
            <a:ext cx="4355976" cy="3005623"/>
          </a:xfrm>
          <a:prstGeom prst="rect">
            <a:avLst/>
          </a:prstGeom>
        </p:spPr>
      </p:pic>
      <p:pic>
        <p:nvPicPr>
          <p:cNvPr id="11" name="Рисунок 10" descr="12.11.2021 математика(2).jpg"/>
          <p:cNvPicPr>
            <a:picLocks noChangeAspect="1"/>
          </p:cNvPicPr>
          <p:nvPr/>
        </p:nvPicPr>
        <p:blipFill>
          <a:blip r:embed="rId6" cstate="print"/>
          <a:srcRect t="13755"/>
          <a:stretch>
            <a:fillRect/>
          </a:stretch>
        </p:blipFill>
        <p:spPr>
          <a:xfrm>
            <a:off x="6156176" y="260648"/>
            <a:ext cx="2755256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3399">
                    <a:alpha val="50000"/>
                  </a:srgbClr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412916" y="4365104"/>
            <a:ext cx="4530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Математика</a:t>
            </a:r>
            <a:endParaRPr lang="ru-RU" sz="54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8518224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mpd="sng">
            <a:solidFill>
              <a:srgbClr val="FF6600"/>
            </a:solidFill>
          </a:ln>
        </p:spPr>
      </p:pic>
      <p:pic>
        <p:nvPicPr>
          <p:cNvPr id="3" name="Рисунок 2" descr="09.11.2021 математика(2).jpg"/>
          <p:cNvPicPr>
            <a:picLocks noChangeAspect="1"/>
          </p:cNvPicPr>
          <p:nvPr/>
        </p:nvPicPr>
        <p:blipFill>
          <a:blip r:embed="rId3" cstate="print"/>
          <a:srcRect t="8715"/>
          <a:stretch>
            <a:fillRect/>
          </a:stretch>
        </p:blipFill>
        <p:spPr>
          <a:xfrm>
            <a:off x="4932040" y="1412776"/>
            <a:ext cx="3541366" cy="4310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3399">
                    <a:alpha val="51000"/>
                  </a:srgbClr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9.10.2021 математика(2).jpg"/>
          <p:cNvPicPr>
            <a:picLocks noChangeAspect="1"/>
          </p:cNvPicPr>
          <p:nvPr/>
        </p:nvPicPr>
        <p:blipFill>
          <a:blip r:embed="rId4" cstate="print"/>
          <a:srcRect b="12698"/>
          <a:stretch>
            <a:fillRect/>
          </a:stretch>
        </p:blipFill>
        <p:spPr>
          <a:xfrm>
            <a:off x="539552" y="404664"/>
            <a:ext cx="3672408" cy="4274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3399">
                    <a:alpha val="49000"/>
                  </a:srgbClr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11560" y="5085184"/>
            <a:ext cx="4572000" cy="1938992"/>
          </a:xfrm>
          <a:prstGeom prst="rect">
            <a:avLst/>
          </a:prstGeom>
          <a:ln w="12700" cmpd="sng">
            <a:noFill/>
          </a:ln>
        </p:spPr>
        <p:txBody>
          <a:bodyPr>
            <a:spAutoFit/>
          </a:bodyPr>
          <a:lstStyle/>
          <a:p>
            <a:r>
              <a:rPr lang="ru-RU" sz="2400" b="1" i="1" spc="300" dirty="0" smtClean="0">
                <a:ln w="15875"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Математика – наука. </a:t>
            </a:r>
          </a:p>
          <a:p>
            <a:r>
              <a:rPr lang="ru-RU" sz="2400" b="1" i="1" spc="300" dirty="0" smtClean="0">
                <a:ln w="15875"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Очень нужная она. </a:t>
            </a:r>
          </a:p>
          <a:p>
            <a:r>
              <a:rPr lang="ru-RU" sz="2400" b="1" i="1" spc="300" dirty="0" smtClean="0">
                <a:ln w="15875"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Без нее не обойдутся </a:t>
            </a:r>
          </a:p>
          <a:p>
            <a:r>
              <a:rPr lang="ru-RU" sz="2400" b="1" i="1" spc="300" dirty="0" smtClean="0">
                <a:ln w="15875"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Ни директор и ни я.</a:t>
            </a:r>
            <a:r>
              <a:rPr lang="ru-RU" sz="2400" b="1" i="1" dirty="0" smtClean="0">
                <a:solidFill>
                  <a:srgbClr val="FF6600"/>
                </a:solidFill>
              </a:rPr>
              <a:t/>
            </a:r>
            <a:br>
              <a:rPr lang="ru-RU" sz="2400" b="1" i="1" dirty="0" smtClean="0">
                <a:solidFill>
                  <a:srgbClr val="FF6600"/>
                </a:solidFill>
              </a:rPr>
            </a:br>
            <a:endParaRPr lang="ru-RU" sz="2400" b="1" i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8518224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>
            <a:solidFill>
              <a:srgbClr val="FF6600"/>
            </a:solidFill>
          </a:ln>
        </p:spPr>
      </p:pic>
      <p:pic>
        <p:nvPicPr>
          <p:cNvPr id="3" name="Рисунок 2" descr="26.10.2021 аппликация(1)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b="9971"/>
          <a:stretch>
            <a:fillRect/>
          </a:stretch>
        </p:blipFill>
        <p:spPr>
          <a:xfrm>
            <a:off x="1907704" y="2780928"/>
            <a:ext cx="5652120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26.10.2021 аппликация(4)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7800" b="39500"/>
          <a:stretch>
            <a:fillRect/>
          </a:stretch>
        </p:blipFill>
        <p:spPr>
          <a:xfrm>
            <a:off x="179512" y="404664"/>
            <a:ext cx="2687027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6.10.2021 аппликация(2)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rcRect l="9800" b="25850"/>
          <a:stretch>
            <a:fillRect/>
          </a:stretch>
        </p:blipFill>
        <p:spPr>
          <a:xfrm>
            <a:off x="6516216" y="404664"/>
            <a:ext cx="2448272" cy="2683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915816" y="620688"/>
            <a:ext cx="36933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6600"/>
                </a:solidFill>
              </a:rPr>
              <a:t>Вырежу, разглажу, склею</a:t>
            </a:r>
          </a:p>
          <a:p>
            <a:pPr algn="ctr"/>
            <a:r>
              <a:rPr lang="ru-RU" sz="2400" b="1" i="1" dirty="0" smtClean="0">
                <a:solidFill>
                  <a:srgbClr val="FF6600"/>
                </a:solidFill>
              </a:rPr>
              <a:t>Это делать я умею</a:t>
            </a:r>
          </a:p>
          <a:p>
            <a:pPr algn="ctr"/>
            <a:r>
              <a:rPr lang="ru-RU" sz="2400" b="1" i="1" dirty="0" smtClean="0">
                <a:solidFill>
                  <a:srgbClr val="FF6600"/>
                </a:solidFill>
              </a:rPr>
              <a:t>Из бумаги вдруг возник</a:t>
            </a:r>
          </a:p>
          <a:p>
            <a:pPr algn="ctr"/>
            <a:r>
              <a:rPr lang="ru-RU" sz="2400" b="1" i="1" dirty="0" smtClean="0">
                <a:solidFill>
                  <a:srgbClr val="FF6600"/>
                </a:solidFill>
              </a:rPr>
              <a:t>Снеговик и грузовик!</a:t>
            </a:r>
            <a:endParaRPr lang="ru-RU" sz="2400" b="1" i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8518224-kopiro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>
            <a:solidFill>
              <a:srgbClr val="FF6600"/>
            </a:solidFill>
          </a:ln>
        </p:spPr>
      </p:pic>
      <p:pic>
        <p:nvPicPr>
          <p:cNvPr id="3" name="Рисунок 2" descr="16.10.2021 (1) Осень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 l="12770"/>
          <a:stretch>
            <a:fillRect/>
          </a:stretch>
        </p:blipFill>
        <p:spPr>
          <a:xfrm>
            <a:off x="0" y="188640"/>
            <a:ext cx="6120680" cy="5262530"/>
          </a:xfrm>
          <a:prstGeom prst="ellipse">
            <a:avLst/>
          </a:prstGeom>
          <a:ln w="1270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829742" y="3212976"/>
            <a:ext cx="4314258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ln w="3175"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Ходит осень в нашем парке, 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ln w="3175"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Дарит осень всем подарки: 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ln w="3175"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Фартук розовый — осинке, 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ln w="3175"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Бусы красные — рябинке, 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ln w="3175"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Зонтик жёлтый — тополям, 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ln w="3175"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Фрукты осень дарит нам</a:t>
            </a:r>
            <a:r>
              <a:rPr lang="ru-RU" sz="2000" dirty="0" smtClean="0">
                <a:ln w="3175"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.</a:t>
            </a:r>
            <a:r>
              <a:rPr lang="ru-RU" sz="2000" dirty="0" smtClean="0">
                <a:solidFill>
                  <a:srgbClr val="FF6600"/>
                </a:solidFill>
              </a:rPr>
              <a:t/>
            </a:r>
            <a:br>
              <a:rPr lang="ru-RU" sz="2000" dirty="0" smtClean="0">
                <a:solidFill>
                  <a:srgbClr val="FF6600"/>
                </a:solidFill>
              </a:rPr>
            </a:br>
            <a:r>
              <a:rPr lang="ru-RU" sz="2000" dirty="0" smtClean="0">
                <a:solidFill>
                  <a:srgbClr val="FF6600"/>
                </a:solidFill>
              </a:rPr>
              <a:t/>
            </a:r>
            <a:br>
              <a:rPr lang="ru-RU" sz="2000" dirty="0" smtClean="0">
                <a:solidFill>
                  <a:srgbClr val="FF6600"/>
                </a:solidFill>
              </a:rPr>
            </a:br>
            <a:endParaRPr lang="ru-RU" sz="20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1677</TotalTime>
  <Words>245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BEST</dc:creator>
  <cp:lastModifiedBy>BEST</cp:lastModifiedBy>
  <cp:revision>159</cp:revision>
  <dcterms:created xsi:type="dcterms:W3CDTF">2021-09-08T06:39:43Z</dcterms:created>
  <dcterms:modified xsi:type="dcterms:W3CDTF">2021-11-24T04:34:08Z</dcterms:modified>
</cp:coreProperties>
</file>