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0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19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5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4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0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2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0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1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2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62B5E-1A91-4771-8843-639249F6F03C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63905-D638-43BA-B09D-1FF2C4676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9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и стали мы на год взрослей </a:t>
            </a: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1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 недели космос 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0" y="1196752"/>
            <a:ext cx="4572000" cy="3048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82" y="3299505"/>
            <a:ext cx="4618818" cy="35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0" y="238336"/>
            <a:ext cx="856780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5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Новый год к нам мчится 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" y="1196752"/>
            <a:ext cx="850843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Урааа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!!!Вот и выпал первый снег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118648" cy="53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8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7717"/>
            <a:ext cx="4392488" cy="6021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02" y="457717"/>
            <a:ext cx="4267361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03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Поздравляли пап, дедушек и наших мальчишек с 23 февраля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00133"/>
            <a:ext cx="8424936" cy="50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62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про мам, бабушек и наших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девченок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тоже не забыли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6" y="1412776"/>
            <a:ext cx="77511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283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" y="0"/>
            <a:ext cx="911859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5" y="476672"/>
            <a:ext cx="7704855" cy="562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вот наступила прекрасное время года «Весна» мы много гуляем, помогаем воспитателю, ухаживаем за деревьями и цветами 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2204864"/>
            <a:ext cx="3960439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" y="2531844"/>
            <a:ext cx="4948014" cy="42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6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8866"/>
            <a:ext cx="7164796" cy="61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5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Вас приветствует старшая Б группа «Карамелька»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32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такие мы дружные ребята </a:t>
            </a:r>
            <a:b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1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56"/>
            <a:ext cx="9144000" cy="6885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целый год занимались выполняли интересные задания 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272244" cy="410566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52" y="1842156"/>
            <a:ext cx="4068694" cy="410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48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6"/>
            <a:ext cx="4427984" cy="6847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20960"/>
            <a:ext cx="4716016" cy="68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5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572000" cy="648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572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1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947" y="-446042"/>
            <a:ext cx="4104458" cy="5229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42376" y="2315343"/>
            <a:ext cx="3878631" cy="51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0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Осень золотая в гости у нам пришла </a:t>
            </a:r>
            <a:b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4969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1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6"/>
            <a:ext cx="4441000" cy="4779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00" y="1833699"/>
            <a:ext cx="4703000" cy="50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9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такие мы спортивные ребята 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1484784"/>
            <a:ext cx="4744361" cy="453650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1484784"/>
            <a:ext cx="4416189" cy="456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231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75</Words>
  <Application>Microsoft Office PowerPoint</Application>
  <PresentationFormat>Экран (4:3)</PresentationFormat>
  <Paragraphs>12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Вот и стали мы на год взрослей </vt:lpstr>
      <vt:lpstr>Вас приветствует старшая Б группа «Карамелька» </vt:lpstr>
      <vt:lpstr>Мы целый год занимались выполняли интересные задания </vt:lpstr>
      <vt:lpstr>Презентация PowerPoint</vt:lpstr>
      <vt:lpstr>Презентация PowerPoint</vt:lpstr>
      <vt:lpstr>Презентация PowerPoint</vt:lpstr>
      <vt:lpstr>Осень золотая в гости у нам пришла  </vt:lpstr>
      <vt:lpstr>Презентация PowerPoint</vt:lpstr>
      <vt:lpstr>Вот такие мы спортивные ребята </vt:lpstr>
      <vt:lpstr>Тема недели космос </vt:lpstr>
      <vt:lpstr>Презентация PowerPoint</vt:lpstr>
      <vt:lpstr>Новый год к нам мчится </vt:lpstr>
      <vt:lpstr>Урааа!!!Вот и выпал первый снег</vt:lpstr>
      <vt:lpstr>Презентация PowerPoint</vt:lpstr>
      <vt:lpstr>Поздравляли пап, дедушек и наших мальчишек с 23 февраля </vt:lpstr>
      <vt:lpstr>И про мам, бабушек и наших девченок тоже не забыли </vt:lpstr>
      <vt:lpstr>Презентация PowerPoint</vt:lpstr>
      <vt:lpstr>  И вот наступила прекрасное время года «Весна» мы много гуляем, помогаем воспитателю, ухаживаем за деревьями и цветами </vt:lpstr>
      <vt:lpstr>Презентация PowerPoint</vt:lpstr>
      <vt:lpstr>Вот такие мы дружные ребята  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 и стали мы на год взрослей</dc:title>
  <dc:creator>ACER</dc:creator>
  <cp:lastModifiedBy>ACER</cp:lastModifiedBy>
  <cp:revision>20</cp:revision>
  <dcterms:created xsi:type="dcterms:W3CDTF">2022-05-25T06:51:24Z</dcterms:created>
  <dcterms:modified xsi:type="dcterms:W3CDTF">2022-05-25T11:01:26Z</dcterms:modified>
</cp:coreProperties>
</file>