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5"/>
  </p:notesMasterIdLst>
  <p:sldIdLst>
    <p:sldId id="256" r:id="rId2"/>
    <p:sldId id="269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319" r:id="rId17"/>
    <p:sldId id="320" r:id="rId18"/>
    <p:sldId id="287" r:id="rId19"/>
    <p:sldId id="288" r:id="rId20"/>
    <p:sldId id="292" r:id="rId21"/>
    <p:sldId id="293" r:id="rId22"/>
    <p:sldId id="297" r:id="rId23"/>
    <p:sldId id="322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271" autoAdjust="0"/>
  </p:normalViewPr>
  <p:slideViewPr>
    <p:cSldViewPr>
      <p:cViewPr>
        <p:scale>
          <a:sx n="81" d="100"/>
          <a:sy n="81" d="100"/>
        </p:scale>
        <p:origin x="-1056" y="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1D4044-ACF3-4C27-A127-FA9246015ACC}" type="datetimeFigureOut">
              <a:rPr lang="ru-RU" smtClean="0"/>
              <a:pPr/>
              <a:t>29.01.2023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F0A72E-02E6-449F-8416-13EAD6F58F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408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F0A72E-02E6-449F-8416-13EAD6F58FD1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Autofit/>
          </a:bodyPr>
          <a:lstStyle/>
          <a:p>
            <a:r>
              <a:rPr lang="ru-RU" sz="8000" b="1" cap="none" spc="0" dirty="0" smtClean="0">
                <a:ln w="1905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ahnschrift" pitchFamily="34" charset="0"/>
              </a:rPr>
              <a:t> </a:t>
            </a:r>
            <a:r>
              <a:rPr lang="ru-RU" sz="8000" cap="none" spc="0" dirty="0" smtClean="0">
                <a:ln w="1905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ahnschrift Light" pitchFamily="34" charset="0"/>
              </a:rPr>
              <a:t>Народы Крыма</a:t>
            </a:r>
            <a:endParaRPr lang="ru-RU" sz="8000" cap="none" spc="0" dirty="0">
              <a:ln w="1905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Bahnschrift Light" pitchFamily="34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420888"/>
            <a:ext cx="6054726" cy="4032448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Кладовая - Зажигательные национальные танцы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714356"/>
            <a:ext cx="7500990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57158" y="0"/>
            <a:ext cx="35004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/>
              <a:t>К</a:t>
            </a:r>
            <a:r>
              <a:rPr lang="ru-RU" sz="3200" b="1" dirty="0" smtClean="0"/>
              <a:t>рымские греки</a:t>
            </a:r>
            <a:endParaRPr lang="ru-RU" sz="32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714356"/>
            <a:ext cx="7143800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85720" y="142852"/>
            <a:ext cx="3714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/>
              <a:t>Б</a:t>
            </a:r>
            <a:r>
              <a:rPr lang="ru-RU" sz="3200" b="1" dirty="0" smtClean="0"/>
              <a:t>олгары</a:t>
            </a:r>
            <a:endParaRPr lang="ru-RU" sz="32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ерещагин. Два еврея. Картина, фото, фотография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500042"/>
            <a:ext cx="4572032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42844" y="142852"/>
            <a:ext cx="16430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/>
              <a:t>Е</a:t>
            </a:r>
            <a:r>
              <a:rPr lang="ru-RU" sz="3200" b="1" dirty="0" smtClean="0"/>
              <a:t>вреи</a:t>
            </a:r>
            <a:endParaRPr lang="ru-RU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786578" y="6215082"/>
            <a:ext cx="2000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/>
              <a:t>Верещагин В.В.</a:t>
            </a:r>
            <a:endParaRPr lang="ru-RU" sz="2000" i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 снова &quot;Золотой шлягер&quot; 2013 - Про Каинск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1428736"/>
            <a:ext cx="3857652" cy="514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Прокат еврейских национальных костюмов для детей и взрослых …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285728"/>
            <a:ext cx="3643338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Национальные немецкие костюмы - Фото 4843/10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357166"/>
            <a:ext cx="4572032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14282" y="214290"/>
            <a:ext cx="20717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К</a:t>
            </a:r>
            <a:r>
              <a:rPr lang="ru-RU" sz="2800" b="1" dirty="0" smtClean="0"/>
              <a:t>рымские </a:t>
            </a:r>
          </a:p>
          <a:p>
            <a:r>
              <a:rPr lang="ru-RU" sz="2800" b="1" dirty="0" smtClean="0"/>
              <a:t>немцы</a:t>
            </a:r>
            <a:endParaRPr lang="ru-RU" sz="28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Лапушка моя. * Просмотр темы - Карнавальные костюмы - народы…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571480"/>
            <a:ext cx="5000660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 descr="Крымский аналитик - Фото. В Евпатории день родного языка нац…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214290"/>
            <a:ext cx="4686308" cy="4572008"/>
          </a:xfrm>
          <a:prstGeom prst="rect">
            <a:avLst/>
          </a:prstGeom>
          <a:noFill/>
        </p:spPr>
      </p:pic>
      <p:pic>
        <p:nvPicPr>
          <p:cNvPr id="82948" name="Picture 4" descr="&quot;Люди Писания&quot; караимы - &quot;аборигены&quot; Крыма?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2143116"/>
            <a:ext cx="4214810" cy="446067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928662" y="428604"/>
            <a:ext cx="30003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/>
              <a:t>К</a:t>
            </a:r>
            <a:r>
              <a:rPr lang="ru-RU" sz="3200" b="1" dirty="0" smtClean="0"/>
              <a:t>араимы</a:t>
            </a:r>
            <a:endParaRPr lang="ru-RU" sz="32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 descr="Караимы Евпатори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214422"/>
            <a:ext cx="7620000" cy="450532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643570" y="5143512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      Караимская </a:t>
            </a:r>
            <a:r>
              <a:rPr lang="ru-RU" b="1" dirty="0" err="1" smtClean="0">
                <a:solidFill>
                  <a:schemeClr val="bg1"/>
                </a:solidFill>
              </a:rPr>
              <a:t>кенаса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_3каимы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214290"/>
            <a:ext cx="4786346" cy="614366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42844" y="357166"/>
            <a:ext cx="2000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крымчаки</a:t>
            </a:r>
            <a:endParaRPr lang="ru-RU" sz="28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рымский аналитик - Фото. Новости Евпатории. Крымчакский тан…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571480"/>
            <a:ext cx="7715304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Вотъ. Дочка ф русском касцюме.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214290"/>
            <a:ext cx="4197532" cy="650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064681" y="3244334"/>
            <a:ext cx="10146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русские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064681" y="3244334"/>
            <a:ext cx="10146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русские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064681" y="3244334"/>
            <a:ext cx="10146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русские 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57158" y="357166"/>
            <a:ext cx="1714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Р</a:t>
            </a:r>
            <a:r>
              <a:rPr lang="ru-RU" sz="2800" b="1" dirty="0" smtClean="0"/>
              <a:t>усские</a:t>
            </a:r>
            <a:endParaRPr lang="ru-RU" sz="28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5364087" y="5085185"/>
            <a:ext cx="1872209" cy="216024"/>
          </a:xfrm>
        </p:spPr>
        <p:txBody>
          <a:bodyPr>
            <a:normAutofit fontScale="90000"/>
          </a:bodyPr>
          <a:lstStyle/>
          <a:p>
            <a:r>
              <a:rPr lang="ru-RU" sz="5400" dirty="0" smtClean="0">
                <a:solidFill>
                  <a:srgbClr val="C00000"/>
                </a:solidFill>
              </a:rPr>
              <a:t>      </a:t>
            </a:r>
            <a:endParaRPr lang="ru-RU" sz="5400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1214423"/>
            <a:ext cx="7772400" cy="1785949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ru-RU" sz="60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7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</a:rPr>
              <a:t>Обряды и обычаи народов Крыма </a:t>
            </a:r>
            <a:endParaRPr lang="ru-RU" sz="7000" b="1" dirty="0">
              <a:solidFill>
                <a:schemeClr val="tx1">
                  <a:lumMod val="95000"/>
                  <a:lumOff val="5000"/>
                </a:schemeClr>
              </a:solidFill>
              <a:latin typeface="Book Antiqua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оссийская газета: Организации / Филиалы РГ / Юг России"/>
          <p:cNvPicPr>
            <a:picLocks noGrp="1"/>
          </p:cNvPicPr>
          <p:nvPr>
            <p:ph type="pic" idx="1"/>
          </p:nvPr>
        </p:nvPicPr>
        <p:blipFill>
          <a:blip r:embed="rId2"/>
          <a:srcRect t="8201" b="8201"/>
          <a:stretch>
            <a:fillRect/>
          </a:stretch>
        </p:blipFill>
        <p:spPr bwMode="auto">
          <a:xfrm>
            <a:off x="1571604" y="500042"/>
            <a:ext cx="5707084" cy="4227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85918" y="5572140"/>
            <a:ext cx="5486400" cy="600060"/>
          </a:xfrm>
        </p:spPr>
        <p:txBody>
          <a:bodyPr>
            <a:normAutofit fontScale="70000" lnSpcReduction="20000"/>
          </a:bodyPr>
          <a:lstStyle/>
          <a:p>
            <a:r>
              <a:rPr lang="ru-RU" sz="3000" b="1" dirty="0" smtClean="0"/>
              <a:t>  </a:t>
            </a:r>
            <a:r>
              <a:rPr lang="ru-RU" sz="3000" b="1" dirty="0" smtClean="0">
                <a:solidFill>
                  <a:schemeClr val="tx2">
                    <a:lumMod val="75000"/>
                  </a:schemeClr>
                </a:solidFill>
              </a:rPr>
              <a:t>праздник весны крымских татар</a:t>
            </a:r>
            <a:endParaRPr lang="ru-RU" sz="30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 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4929198"/>
            <a:ext cx="5421332" cy="571504"/>
          </a:xfrm>
        </p:spPr>
        <p:txBody>
          <a:bodyPr>
            <a:noAutofit/>
          </a:bodyPr>
          <a:lstStyle/>
          <a:p>
            <a:r>
              <a:rPr lang="ru-RU" sz="5400" dirty="0" err="1" smtClean="0"/>
              <a:t>Навруз</a:t>
            </a:r>
            <a:r>
              <a:rPr lang="ru-RU" sz="5400" dirty="0" smtClean="0"/>
              <a:t> - Байрам</a:t>
            </a:r>
            <a:endParaRPr lang="ru-RU" sz="5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Пенза афиша : Семинар Мастер-класс Мартишоры в Пензе"/>
          <p:cNvPicPr>
            <a:picLocks noGrp="1"/>
          </p:cNvPicPr>
          <p:nvPr>
            <p:ph type="pic" idx="1"/>
          </p:nvPr>
        </p:nvPicPr>
        <p:blipFill>
          <a:blip r:embed="rId2"/>
          <a:srcRect l="660" r="660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572140"/>
            <a:ext cx="5486400" cy="857256"/>
          </a:xfrm>
        </p:spPr>
        <p:txBody>
          <a:bodyPr>
            <a:normAutofit fontScale="85000" lnSpcReduction="10000"/>
          </a:bodyPr>
          <a:lstStyle/>
          <a:p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</a:rPr>
              <a:t>встреча весны у болгар</a:t>
            </a:r>
            <a:endParaRPr lang="ru-RU" sz="4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929198"/>
            <a:ext cx="5486400" cy="714380"/>
          </a:xfrm>
        </p:spPr>
        <p:txBody>
          <a:bodyPr>
            <a:noAutofit/>
          </a:bodyPr>
          <a:lstStyle/>
          <a:p>
            <a:r>
              <a:rPr lang="ru-RU" sz="6000" dirty="0"/>
              <a:t> </a:t>
            </a:r>
            <a:r>
              <a:rPr lang="ru-RU" sz="6000" dirty="0" smtClean="0"/>
              <a:t>Баба Марта</a:t>
            </a:r>
            <a:endParaRPr lang="ru-RU" sz="6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ерцишоры. Обсуждение на LiveInternet - Российский Сервис Онлайн-Дневников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 rot="21077423">
            <a:off x="214282" y="142852"/>
            <a:ext cx="2643206" cy="32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Avalon &quot; Blog Archive &quot; Честита Баба Марта!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286124"/>
            <a:ext cx="4572032" cy="3286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Праздник прихода весны one-must.ru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80" y="1643050"/>
            <a:ext cx="3714744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Валяние - Мартинички мерцишоры &quot; Поиск мастер классов, подел…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 rot="761184">
            <a:off x="2924649" y="271055"/>
            <a:ext cx="2714644" cy="2214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59356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Нужно ли вернуть в повседневную жизнь русский национальный к…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714356"/>
            <a:ext cx="3357586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Карнавальный костюм Иванушка - &quot;Ребенок-Умник&quot; - Первый интернет-магазин игрушек и товаров для детей в Перми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642918"/>
            <a:ext cx="5143536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ез названия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285728"/>
            <a:ext cx="4025478" cy="6053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28596" y="357166"/>
            <a:ext cx="2071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У</a:t>
            </a:r>
            <a:r>
              <a:rPr lang="ru-RU" sz="2800" b="1" dirty="0" smtClean="0"/>
              <a:t>краинцы</a:t>
            </a:r>
            <a:endParaRPr lang="ru-RU" sz="28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500042"/>
            <a:ext cx="3571900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Изображение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1428736"/>
            <a:ext cx="3643338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Народный Костюм Татар :: online-shop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214290"/>
            <a:ext cx="4643470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85720" y="214290"/>
            <a:ext cx="25717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/>
              <a:t>К</a:t>
            </a:r>
            <a:r>
              <a:rPr lang="ru-RU" sz="3200" b="1" dirty="0" smtClean="0"/>
              <a:t>рымские  татары</a:t>
            </a:r>
            <a:endParaRPr lang="ru-RU" sz="32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ообщество крымских татар : Одноклассники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52"/>
            <a:ext cx="4714940" cy="3214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В Керчи татары отмечают национальный праздник &quot;Койдешлер кор…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02" y="3286124"/>
            <a:ext cx="5072098" cy="3449433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РИКЛАДНОЕ ИСКУССТВО АРМЕНИИ - Forum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428604"/>
            <a:ext cx="3714776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57158" y="428604"/>
            <a:ext cx="23574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/>
              <a:t>А</a:t>
            </a:r>
            <a:r>
              <a:rPr lang="ru-RU" sz="3200" b="1" dirty="0" smtClean="0"/>
              <a:t>рмяне</a:t>
            </a:r>
            <a:endParaRPr lang="ru-RU" sz="32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Национальный костюм. Картинка 59 из презентации СНГ к урокам - 18 Декабря 2013 - Blog - Multishop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571480"/>
            <a:ext cx="4429156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1537</TotalTime>
  <Words>48</Words>
  <Application>Microsoft Office PowerPoint</Application>
  <PresentationFormat>Экран (4:3)</PresentationFormat>
  <Paragraphs>25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Воздушный поток</vt:lpstr>
      <vt:lpstr> Народы Крыма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</vt:lpstr>
      <vt:lpstr>Навруз - Байрам</vt:lpstr>
      <vt:lpstr> Баба Марта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1</cp:lastModifiedBy>
  <cp:revision>141</cp:revision>
  <dcterms:modified xsi:type="dcterms:W3CDTF">2023-01-29T07:38:40Z</dcterms:modified>
</cp:coreProperties>
</file>