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4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50FC4B-C053-4C89-95B3-9F3DAC1055D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A42ABF-2F5B-4FF8-A801-0A9244B6A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2%20-%20&#1044;&#1086;&#1088;&#1086;&#1078;&#1082;&#1072;%203.w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34563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Правила дорожного движения  </a:t>
            </a:r>
            <a:r>
              <a:rPr lang="ru-RU" sz="3200" dirty="0" smtClean="0"/>
              <a:t>презентация из опыта работы                             по произведениям                                    Сергея Михалкова 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воспитатель : </a:t>
            </a:r>
            <a:r>
              <a:rPr lang="ru-RU" sz="1400" dirty="0" err="1" smtClean="0"/>
              <a:t>Гусакова</a:t>
            </a:r>
            <a:r>
              <a:rPr lang="ru-RU" sz="1400" dirty="0" smtClean="0"/>
              <a:t> Л.А                                                                                                                                  </a:t>
            </a:r>
            <a:r>
              <a:rPr lang="ru-RU" sz="1400" dirty="0" err="1" smtClean="0"/>
              <a:t>г.Керчь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4400" dirty="0"/>
          </a:p>
        </p:txBody>
      </p:sp>
      <p:pic>
        <p:nvPicPr>
          <p:cNvPr id="9" name="2 - Дорожка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03402" cy="44085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Сергей Михалков «Моя улица»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2204864"/>
            <a:ext cx="324651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Здесь на посту в любое время Стоит знакомый постовой. </a:t>
            </a:r>
            <a:r>
              <a:rPr lang="ru-RU" sz="1600" dirty="0" smtClean="0"/>
              <a:t>                    Он </a:t>
            </a:r>
            <a:r>
              <a:rPr lang="ru-RU" sz="1600" dirty="0"/>
              <a:t>управляет сразу всеми, </a:t>
            </a:r>
            <a:r>
              <a:rPr lang="ru-RU" sz="1600" dirty="0" smtClean="0"/>
              <a:t>                           Кто </a:t>
            </a:r>
            <a:r>
              <a:rPr lang="ru-RU" sz="1600" dirty="0"/>
              <a:t>перед ним на мостовой. Никто на свете так не может Одним движением руки Остановить поток прохожих </a:t>
            </a:r>
            <a:r>
              <a:rPr lang="ru-RU" sz="1600" dirty="0" smtClean="0"/>
              <a:t>                           И </a:t>
            </a:r>
            <a:r>
              <a:rPr lang="ru-RU" sz="1600" dirty="0"/>
              <a:t>пропустить грузовики.</a:t>
            </a:r>
            <a:endParaRPr lang="ru-RU" sz="1600" dirty="0" smtClean="0"/>
          </a:p>
        </p:txBody>
      </p:sp>
      <p:pic>
        <p:nvPicPr>
          <p:cNvPr id="7171" name="Picture 3" descr="C:\Users\User\Desktop\пдд\SDC15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38600" cy="36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69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2008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С Михалков. «Дядя Степа»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384376" cy="504056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1400" dirty="0" smtClean="0"/>
          </a:p>
          <a:p>
            <a:pPr marL="0" indent="0" fontAlgn="base">
              <a:buNone/>
            </a:pPr>
            <a:r>
              <a:rPr lang="ru-RU" sz="1400" dirty="0" smtClean="0"/>
              <a:t>….</a:t>
            </a:r>
            <a:r>
              <a:rPr lang="ru-RU" sz="1200" dirty="0" smtClean="0"/>
              <a:t>Возле </a:t>
            </a:r>
            <a:r>
              <a:rPr lang="ru-RU" sz="1200" dirty="0"/>
              <a:t>площади затор —</a:t>
            </a:r>
            <a:br>
              <a:rPr lang="ru-RU" sz="1200" dirty="0"/>
            </a:br>
            <a:r>
              <a:rPr lang="ru-RU" sz="1200" dirty="0"/>
              <a:t>Поломался светофор:</a:t>
            </a:r>
            <a:br>
              <a:rPr lang="ru-RU" sz="1200" dirty="0"/>
            </a:br>
            <a:r>
              <a:rPr lang="ru-RU" sz="1200" dirty="0"/>
              <a:t>Загорелся желтый свет,</a:t>
            </a:r>
            <a:br>
              <a:rPr lang="ru-RU" sz="1200" dirty="0"/>
            </a:br>
            <a:r>
              <a:rPr lang="ru-RU" sz="1200" dirty="0"/>
              <a:t>А зеленого все нет…</a:t>
            </a:r>
          </a:p>
          <a:p>
            <a:pPr marL="0" indent="0" fontAlgn="base">
              <a:buNone/>
            </a:pPr>
            <a:r>
              <a:rPr lang="ru-RU" sz="1200" dirty="0"/>
              <a:t>Сто машин стоят, гудят —</a:t>
            </a:r>
            <a:br>
              <a:rPr lang="ru-RU" sz="1200" dirty="0"/>
            </a:br>
            <a:r>
              <a:rPr lang="ru-RU" sz="1200" dirty="0"/>
              <a:t>С места тронуться хотят.</a:t>
            </a:r>
            <a:br>
              <a:rPr lang="ru-RU" sz="1200" dirty="0"/>
            </a:br>
            <a:r>
              <a:rPr lang="ru-RU" sz="1200" dirty="0"/>
              <a:t>Три, четыре, пять минут</a:t>
            </a:r>
            <a:br>
              <a:rPr lang="ru-RU" sz="1200" dirty="0"/>
            </a:br>
            <a:r>
              <a:rPr lang="ru-RU" sz="1200" dirty="0"/>
              <a:t>Им проезда не дают.</a:t>
            </a:r>
          </a:p>
          <a:p>
            <a:pPr marL="0" indent="0" fontAlgn="base">
              <a:buNone/>
            </a:pPr>
            <a:r>
              <a:rPr lang="ru-RU" sz="1200" dirty="0"/>
              <a:t>Тут сотруднику </a:t>
            </a:r>
            <a:r>
              <a:rPr lang="ru-RU" sz="1200" dirty="0" err="1"/>
              <a:t>ОРУДа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Дядя Степа говорит:</a:t>
            </a:r>
            <a:br>
              <a:rPr lang="ru-RU" sz="1200" dirty="0"/>
            </a:br>
            <a:r>
              <a:rPr lang="ru-RU" sz="1200" dirty="0"/>
              <a:t>— Что, братишка, дело худо?</a:t>
            </a:r>
            <a:br>
              <a:rPr lang="ru-RU" sz="1200" dirty="0"/>
            </a:br>
            <a:r>
              <a:rPr lang="ru-RU" sz="1200" dirty="0"/>
              <a:t>Светофор-то не горит!</a:t>
            </a:r>
          </a:p>
          <a:p>
            <a:pPr marL="0" indent="0" fontAlgn="base">
              <a:buNone/>
            </a:pPr>
            <a:r>
              <a:rPr lang="ru-RU" sz="1200" dirty="0"/>
              <a:t>Из стеклянной круглой будки</a:t>
            </a:r>
            <a:br>
              <a:rPr lang="ru-RU" sz="1200" dirty="0"/>
            </a:br>
            <a:r>
              <a:rPr lang="ru-RU" sz="1200" dirty="0"/>
              <a:t>Голос слышится в ответ:</a:t>
            </a:r>
            <a:br>
              <a:rPr lang="ru-RU" sz="1200" dirty="0"/>
            </a:br>
            <a:r>
              <a:rPr lang="ru-RU" sz="1200" dirty="0"/>
              <a:t>— Мне, Степанов, не до шутки!</a:t>
            </a:r>
            <a:br>
              <a:rPr lang="ru-RU" sz="1200" dirty="0"/>
            </a:br>
            <a:r>
              <a:rPr lang="ru-RU" sz="1200" dirty="0"/>
              <a:t>Что мне делать, дай совет!</a:t>
            </a:r>
          </a:p>
          <a:p>
            <a:pPr marL="0" indent="0" fontAlgn="base">
              <a:buNone/>
            </a:pPr>
            <a:r>
              <a:rPr lang="ru-RU" sz="1200" dirty="0"/>
              <a:t>Рассуждать Степан не стал —</a:t>
            </a:r>
            <a:br>
              <a:rPr lang="ru-RU" sz="1200" dirty="0"/>
            </a:br>
            <a:r>
              <a:rPr lang="ru-RU" sz="1200" dirty="0"/>
              <a:t>Светофор рукой достал,</a:t>
            </a:r>
            <a:br>
              <a:rPr lang="ru-RU" sz="1200" dirty="0"/>
            </a:br>
            <a:r>
              <a:rPr lang="ru-RU" sz="1200" dirty="0"/>
              <a:t>В серединку заглянул,</a:t>
            </a:r>
            <a:br>
              <a:rPr lang="ru-RU" sz="1200" dirty="0"/>
            </a:br>
            <a:r>
              <a:rPr lang="ru-RU" sz="1200" dirty="0"/>
              <a:t>Что-то где-то подвернул…</a:t>
            </a:r>
          </a:p>
          <a:p>
            <a:pPr marL="0" indent="0" fontAlgn="base">
              <a:buNone/>
            </a:pPr>
            <a:r>
              <a:rPr lang="ru-RU" sz="1200" dirty="0"/>
              <a:t>В то же самое мгновенье</a:t>
            </a:r>
            <a:br>
              <a:rPr lang="ru-RU" sz="1200" dirty="0"/>
            </a:br>
            <a:r>
              <a:rPr lang="ru-RU" sz="1200" dirty="0"/>
              <a:t>Загорелся нужный свет.</a:t>
            </a:r>
            <a:br>
              <a:rPr lang="ru-RU" sz="1200" dirty="0"/>
            </a:br>
            <a:r>
              <a:rPr lang="ru-RU" sz="1200" dirty="0"/>
              <a:t>Восстановлено движенье,</a:t>
            </a:r>
            <a:br>
              <a:rPr lang="ru-RU" sz="1200" dirty="0"/>
            </a:br>
            <a:r>
              <a:rPr lang="ru-RU" sz="1200" dirty="0"/>
              <a:t>Никаких заторов нет!</a:t>
            </a:r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2050" name="Picture 2" descr="C:\Users\User\Desktop\пдд\SDC151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986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8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6766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С. Михалков  «Скверная история»</a:t>
            </a:r>
            <a:endParaRPr lang="ru-RU" sz="28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3351316" cy="449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 </a:t>
            </a:r>
            <a:r>
              <a:rPr lang="ru-RU" sz="2000" dirty="0" err="1"/>
              <a:t>Движньем</a:t>
            </a:r>
            <a:r>
              <a:rPr lang="ru-RU" sz="2000" dirty="0"/>
              <a:t>  полон город -</a:t>
            </a:r>
          </a:p>
          <a:p>
            <a:pPr marL="0" indent="0" algn="ctr">
              <a:buNone/>
            </a:pPr>
            <a:r>
              <a:rPr lang="ru-RU" sz="2000" dirty="0" smtClean="0"/>
              <a:t>Бегут машины в ряд,</a:t>
            </a:r>
          </a:p>
          <a:p>
            <a:pPr marL="0" indent="0" algn="ctr">
              <a:buNone/>
            </a:pPr>
            <a:r>
              <a:rPr lang="ru-RU" sz="2000" dirty="0" smtClean="0"/>
              <a:t>Цветные </a:t>
            </a:r>
            <a:r>
              <a:rPr lang="ru-RU" sz="2000" dirty="0"/>
              <a:t>светофоры и день и ночь горят.</a:t>
            </a:r>
          </a:p>
          <a:p>
            <a:pPr marL="0" indent="0" algn="ctr">
              <a:buNone/>
            </a:pPr>
            <a:r>
              <a:rPr lang="ru-RU" sz="2000" dirty="0"/>
              <a:t>И там , где днем трамваи</a:t>
            </a:r>
          </a:p>
          <a:p>
            <a:pPr marL="0" indent="0" algn="ctr">
              <a:buNone/>
            </a:pPr>
            <a:r>
              <a:rPr lang="ru-RU" sz="2000" dirty="0"/>
              <a:t>Звенят со всех сторон,</a:t>
            </a:r>
          </a:p>
          <a:p>
            <a:pPr marL="0" indent="0" algn="ctr">
              <a:buNone/>
            </a:pPr>
            <a:r>
              <a:rPr lang="ru-RU" sz="2000" dirty="0"/>
              <a:t>Нельзя ходить зевая,</a:t>
            </a:r>
          </a:p>
          <a:p>
            <a:pPr marL="0" indent="0" algn="ctr">
              <a:buNone/>
            </a:pPr>
            <a:r>
              <a:rPr lang="ru-RU" sz="2000" dirty="0"/>
              <a:t>Нельзя считать </a:t>
            </a:r>
            <a:r>
              <a:rPr lang="ru-RU" sz="2000" dirty="0" smtClean="0"/>
              <a:t>ворон……</a:t>
            </a:r>
            <a:endParaRPr lang="ru-RU" sz="2000" dirty="0"/>
          </a:p>
          <a:p>
            <a:pPr marL="0" lvl="0" indent="0" algn="ctr">
              <a:buNone/>
            </a:pPr>
            <a:endParaRPr lang="ru-RU" sz="1400" dirty="0" smtClean="0"/>
          </a:p>
        </p:txBody>
      </p:sp>
      <p:pic>
        <p:nvPicPr>
          <p:cNvPr id="3074" name="Picture 2" descr="C:\Users\User\Desktop\пдд\SDC151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89654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03402" cy="44085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Сергей Михалков «Песенка друзей»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2204864"/>
            <a:ext cx="324651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Мы едем, едем, едем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далекие края,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Хорошие соседи,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Счастливые друзья.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Нам весело живется,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Мы песенку поем,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 в песенке поется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 том, как мы живем.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</p:txBody>
      </p:sp>
      <p:pic>
        <p:nvPicPr>
          <p:cNvPr id="4099" name="Picture 3" descr="C:\Users\User\Desktop\пдд\SDC15883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76464" cy="36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6766" cy="62299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Сергей Михалков «</a:t>
            </a:r>
            <a:r>
              <a:rPr lang="ru-RU" sz="2400" b="1" i="1" dirty="0" smtClean="0"/>
              <a:t>Велосипедист</a:t>
            </a:r>
            <a:r>
              <a:rPr lang="ru-RU" sz="2000" b="1" i="1" dirty="0" smtClean="0"/>
              <a:t>»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371600"/>
            <a:ext cx="3512768" cy="468172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двух колесах</a:t>
            </a:r>
            <a:br>
              <a:rPr lang="ru-RU" sz="1800" dirty="0"/>
            </a:br>
            <a:r>
              <a:rPr lang="ru-RU" sz="1800" dirty="0"/>
              <a:t>Я качу.</a:t>
            </a:r>
            <a:br>
              <a:rPr lang="ru-RU" sz="1800" dirty="0"/>
            </a:br>
            <a:r>
              <a:rPr lang="ru-RU" sz="1800" dirty="0"/>
              <a:t>Двумя педалями</a:t>
            </a:r>
            <a:br>
              <a:rPr lang="ru-RU" sz="1800" dirty="0"/>
            </a:br>
            <a:r>
              <a:rPr lang="ru-RU" sz="1800" dirty="0"/>
              <a:t>Верчу.</a:t>
            </a:r>
            <a:br>
              <a:rPr lang="ru-RU" sz="1800" dirty="0"/>
            </a:br>
            <a:r>
              <a:rPr lang="ru-RU" sz="1800" dirty="0"/>
              <a:t>За руль держусь,</a:t>
            </a:r>
            <a:br>
              <a:rPr lang="ru-RU" sz="1800" dirty="0"/>
            </a:br>
            <a:r>
              <a:rPr lang="ru-RU" sz="1800" dirty="0"/>
              <a:t>Гляжу вперед —</a:t>
            </a:r>
            <a:br>
              <a:rPr lang="ru-RU" sz="1800" dirty="0"/>
            </a:br>
            <a:r>
              <a:rPr lang="ru-RU" sz="1800" dirty="0"/>
              <a:t>Я знаю:</a:t>
            </a:r>
            <a:br>
              <a:rPr lang="ru-RU" sz="1800" dirty="0"/>
            </a:br>
            <a:r>
              <a:rPr lang="ru-RU" sz="1800" dirty="0"/>
              <a:t>Скоро поворот.</a:t>
            </a:r>
          </a:p>
          <a:p>
            <a:pPr marL="0" indent="0" fontAlgn="base">
              <a:buNone/>
            </a:pPr>
            <a:r>
              <a:rPr lang="ru-RU" sz="1800" dirty="0"/>
              <a:t>Мне предсказал</a:t>
            </a:r>
            <a:br>
              <a:rPr lang="ru-RU" sz="1800" dirty="0"/>
            </a:br>
            <a:r>
              <a:rPr lang="ru-RU" sz="1800" dirty="0"/>
              <a:t>Дорожный знак:</a:t>
            </a:r>
            <a:br>
              <a:rPr lang="ru-RU" sz="1800" dirty="0"/>
            </a:br>
            <a:r>
              <a:rPr lang="ru-RU" sz="1800" dirty="0"/>
              <a:t>Шоссе</a:t>
            </a:r>
            <a:br>
              <a:rPr lang="ru-RU" sz="1800" dirty="0"/>
            </a:br>
            <a:r>
              <a:rPr lang="ru-RU" sz="1800" dirty="0"/>
              <a:t>Спускается в овраг.</a:t>
            </a:r>
          </a:p>
          <a:p>
            <a:pPr marL="0" indent="0" fontAlgn="base">
              <a:buNone/>
            </a:pPr>
            <a:r>
              <a:rPr lang="ru-RU" sz="1800" dirty="0"/>
              <a:t>Качусь</a:t>
            </a:r>
            <a:br>
              <a:rPr lang="ru-RU" sz="1800" dirty="0"/>
            </a:br>
            <a:r>
              <a:rPr lang="ru-RU" sz="1800" dirty="0"/>
              <a:t>На холостом ходу,</a:t>
            </a:r>
            <a:br>
              <a:rPr lang="ru-RU" sz="1800" dirty="0"/>
            </a:br>
            <a:r>
              <a:rPr lang="ru-RU" sz="1800" dirty="0"/>
              <a:t>У пешеходов</a:t>
            </a:r>
            <a:br>
              <a:rPr lang="ru-RU" sz="1800" dirty="0"/>
            </a:br>
            <a:r>
              <a:rPr lang="ru-RU" sz="1800" dirty="0"/>
              <a:t>На виду.</a:t>
            </a:r>
          </a:p>
          <a:p>
            <a:pPr algn="ctr">
              <a:buNone/>
            </a:pPr>
            <a:endParaRPr lang="ru-RU" sz="1800" b="1" dirty="0" smtClean="0"/>
          </a:p>
        </p:txBody>
      </p:sp>
      <p:pic>
        <p:nvPicPr>
          <p:cNvPr id="5122" name="Picture 2" descr="C:\Users\User\Desktop\пдд\SDC152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4832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56207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Сергей Михалков «Пути – дороги»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68760"/>
            <a:ext cx="4138642" cy="485740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400" dirty="0"/>
              <a:t>Глядишь — дорогой дальнею</a:t>
            </a:r>
            <a:br>
              <a:rPr lang="ru-RU" sz="1400" dirty="0"/>
            </a:br>
            <a:r>
              <a:rPr lang="ru-RU" sz="1400" dirty="0"/>
              <a:t>И катит кто-нибудь.</a:t>
            </a:r>
            <a:br>
              <a:rPr lang="ru-RU" sz="1400" dirty="0"/>
            </a:br>
            <a:r>
              <a:rPr lang="ru-RU" sz="1400" dirty="0"/>
              <a:t>Привстанешь, чтоб увидели,</a:t>
            </a:r>
            <a:br>
              <a:rPr lang="ru-RU" sz="1400" dirty="0"/>
            </a:br>
            <a:r>
              <a:rPr lang="ru-RU" sz="1400" dirty="0"/>
              <a:t>Попросишь подвезти.</a:t>
            </a:r>
            <a:br>
              <a:rPr lang="ru-RU" sz="1400" dirty="0"/>
            </a:br>
            <a:r>
              <a:rPr lang="ru-RU" sz="1400" dirty="0"/>
              <a:t>Эх, только б не обидели</a:t>
            </a:r>
            <a:br>
              <a:rPr lang="ru-RU" sz="1400" dirty="0"/>
            </a:br>
            <a:r>
              <a:rPr lang="ru-RU" sz="1400" dirty="0"/>
              <a:t>И взяли по пути!..</a:t>
            </a:r>
          </a:p>
          <a:p>
            <a:pPr marL="0" indent="0" fontAlgn="base">
              <a:buNone/>
            </a:pPr>
            <a:r>
              <a:rPr lang="ru-RU" sz="1400" dirty="0"/>
              <a:t>И старыми и новыми</a:t>
            </a:r>
            <a:br>
              <a:rPr lang="ru-RU" sz="1400" dirty="0"/>
            </a:br>
            <a:r>
              <a:rPr lang="ru-RU" sz="1400" dirty="0"/>
              <a:t>Колесами, подковами</a:t>
            </a:r>
            <a:br>
              <a:rPr lang="ru-RU" sz="1400" dirty="0"/>
            </a:br>
            <a:r>
              <a:rPr lang="ru-RU" sz="1400" dirty="0"/>
              <a:t>И тысячами ног</a:t>
            </a:r>
            <a:br>
              <a:rPr lang="ru-RU" sz="1400" dirty="0"/>
            </a:br>
            <a:r>
              <a:rPr lang="ru-RU" sz="1400" dirty="0"/>
              <a:t>Укатанных, исхоженных,</a:t>
            </a:r>
            <a:br>
              <a:rPr lang="ru-RU" sz="1400" dirty="0"/>
            </a:br>
            <a:r>
              <a:rPr lang="ru-RU" sz="1400" dirty="0"/>
              <a:t>По всей стране проложенных</a:t>
            </a:r>
            <a:br>
              <a:rPr lang="ru-RU" sz="1400" dirty="0"/>
            </a:br>
            <a:r>
              <a:rPr lang="ru-RU" sz="1400" dirty="0"/>
              <a:t>Немало их, дорог —</a:t>
            </a:r>
            <a:br>
              <a:rPr lang="ru-RU" sz="1400" dirty="0"/>
            </a:br>
            <a:r>
              <a:rPr lang="ru-RU" sz="1400" dirty="0"/>
              <a:t>Тропинок и дорог!</a:t>
            </a:r>
          </a:p>
          <a:p>
            <a:pPr marL="0" indent="0" fontAlgn="base">
              <a:buNone/>
            </a:pPr>
            <a:r>
              <a:rPr lang="ru-RU" sz="1400" dirty="0"/>
              <a:t>Веселые, печальные,</a:t>
            </a:r>
            <a:br>
              <a:rPr lang="ru-RU" sz="1400" dirty="0"/>
            </a:br>
            <a:r>
              <a:rPr lang="ru-RU" sz="1400" dirty="0"/>
              <a:t>То ближние, то дальние,</a:t>
            </a:r>
            <a:br>
              <a:rPr lang="ru-RU" sz="1400" dirty="0"/>
            </a:br>
            <a:r>
              <a:rPr lang="ru-RU" sz="1400" dirty="0"/>
              <a:t>И легкие, и торные,</a:t>
            </a:r>
            <a:br>
              <a:rPr lang="ru-RU" sz="1400" dirty="0"/>
            </a:br>
            <a:r>
              <a:rPr lang="ru-RU" sz="1400" dirty="0"/>
              <a:t>Извилистые горные,</a:t>
            </a:r>
            <a:br>
              <a:rPr lang="ru-RU" sz="1400" dirty="0"/>
            </a:br>
            <a:r>
              <a:rPr lang="ru-RU" sz="1400" dirty="0"/>
              <a:t>Прямые пешеходные,</a:t>
            </a:r>
            <a:br>
              <a:rPr lang="ru-RU" sz="1400" dirty="0"/>
            </a:br>
            <a:r>
              <a:rPr lang="ru-RU" sz="1400" dirty="0"/>
              <a:t>Воздушные и водные,</a:t>
            </a:r>
            <a:br>
              <a:rPr lang="ru-RU" sz="1400" dirty="0"/>
            </a:br>
            <a:r>
              <a:rPr lang="ru-RU" sz="1400" dirty="0"/>
              <a:t>Железные пути…</a:t>
            </a:r>
            <a:br>
              <a:rPr lang="ru-RU" sz="1400" dirty="0"/>
            </a:br>
            <a:r>
              <a:rPr lang="ru-RU" sz="1400" dirty="0"/>
              <a:t>Лети!..</a:t>
            </a:r>
            <a:br>
              <a:rPr lang="ru-RU" sz="1400" dirty="0"/>
            </a:br>
            <a:r>
              <a:rPr lang="ru-RU" sz="1400" dirty="0"/>
              <a:t>Плыви!..</a:t>
            </a:r>
            <a:br>
              <a:rPr lang="ru-RU" sz="1400" dirty="0"/>
            </a:br>
            <a:r>
              <a:rPr lang="ru-RU" sz="1400" dirty="0"/>
              <a:t>Кати!..</a:t>
            </a:r>
          </a:p>
          <a:p>
            <a:pPr marL="0" indent="0">
              <a:buNone/>
            </a:pPr>
            <a:endParaRPr lang="ru-RU" sz="1600" i="1" dirty="0" smtClean="0"/>
          </a:p>
        </p:txBody>
      </p:sp>
      <p:pic>
        <p:nvPicPr>
          <p:cNvPr id="6146" name="Picture 2" descr="C:\Users\User\Desktop\пдд\SDC16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951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6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540</TotalTime>
  <Words>104</Words>
  <Application>Microsoft Office PowerPoint</Application>
  <PresentationFormat>Экран (4:3)</PresentationFormat>
  <Paragraphs>30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Правила дорожного движения  презентация из опыта работы                             по произведениям                                    Сергея Михалкова    воспитатель : Гусакова Л.А                                                                                                                                  г.Керчь </vt:lpstr>
      <vt:lpstr>Сергей Михалков «Моя улица»</vt:lpstr>
      <vt:lpstr>С Михалков. «Дядя Степа»</vt:lpstr>
      <vt:lpstr>С. Михалков  «Скверная история»</vt:lpstr>
      <vt:lpstr>Сергей Михалков «Песенка друзей»</vt:lpstr>
      <vt:lpstr>Сергей Михалков «Велосипедист»</vt:lpstr>
      <vt:lpstr>Сергей Михалков «Пути – дороги»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Гендерное воспитание в становлении и развитии личности дошкольника</dc:title>
  <dc:creator>User</dc:creator>
  <cp:lastModifiedBy>User</cp:lastModifiedBy>
  <cp:revision>70</cp:revision>
  <dcterms:created xsi:type="dcterms:W3CDTF">2012-10-06T04:42:31Z</dcterms:created>
  <dcterms:modified xsi:type="dcterms:W3CDTF">2017-05-20T12:31:51Z</dcterms:modified>
</cp:coreProperties>
</file>