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80F2-17D8-412E-9758-9336A0090F1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AAF2-647E-4CC4-8327-0D29440BF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54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80F2-17D8-412E-9758-9336A0090F1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AAF2-647E-4CC4-8327-0D29440BF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486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80F2-17D8-412E-9758-9336A0090F1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AAF2-647E-4CC4-8327-0D29440BF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75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80F2-17D8-412E-9758-9336A0090F1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AAF2-647E-4CC4-8327-0D29440BF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662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80F2-17D8-412E-9758-9336A0090F1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AAF2-647E-4CC4-8327-0D29440BF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50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80F2-17D8-412E-9758-9336A0090F1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AAF2-647E-4CC4-8327-0D29440BF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80F2-17D8-412E-9758-9336A0090F1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AAF2-647E-4CC4-8327-0D29440BF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39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80F2-17D8-412E-9758-9336A0090F1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AAF2-647E-4CC4-8327-0D29440BF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5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80F2-17D8-412E-9758-9336A0090F1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AAF2-647E-4CC4-8327-0D29440BF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189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80F2-17D8-412E-9758-9336A0090F1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AAF2-647E-4CC4-8327-0D29440BF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42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80F2-17D8-412E-9758-9336A0090F1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AAF2-647E-4CC4-8327-0D29440BF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5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B80F2-17D8-412E-9758-9336A0090F1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FAAF2-647E-4CC4-8327-0D29440BF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62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98143" y="366642"/>
            <a:ext cx="40446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БОГ </a:t>
            </a:r>
          </a:p>
          <a:p>
            <a:r>
              <a:rPr lang="ru-RU" sz="60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не может </a:t>
            </a:r>
          </a:p>
          <a:p>
            <a:r>
              <a:rPr lang="ru-RU" sz="60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быть везде –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7630">
            <a:off x="8919631" y="2867834"/>
            <a:ext cx="3165430" cy="237407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070">
            <a:off x="314507" y="320934"/>
            <a:ext cx="3438842" cy="227823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18220"/>
          <a:stretch/>
        </p:blipFill>
        <p:spPr>
          <a:xfrm rot="447014" flipH="1">
            <a:off x="2542938" y="3167000"/>
            <a:ext cx="3364787" cy="350484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40">
            <a:off x="375491" y="2183691"/>
            <a:ext cx="2210187" cy="392922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59" y="4001294"/>
            <a:ext cx="3556872" cy="266765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7464">
            <a:off x="9330818" y="187655"/>
            <a:ext cx="2424432" cy="242443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038">
            <a:off x="7089636" y="3132397"/>
            <a:ext cx="2422307" cy="322974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521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097">
            <a:off x="2054879" y="1584960"/>
            <a:ext cx="2395936" cy="32311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275">
            <a:off x="292178" y="106958"/>
            <a:ext cx="1983725" cy="264626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30770">
            <a:off x="6500720" y="3039988"/>
            <a:ext cx="2603688" cy="347158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6949" t="19218" r="17846"/>
          <a:stretch/>
        </p:blipFill>
        <p:spPr>
          <a:xfrm rot="362884">
            <a:off x="495022" y="4111085"/>
            <a:ext cx="3011690" cy="242283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t="20769"/>
          <a:stretch/>
        </p:blipFill>
        <p:spPr>
          <a:xfrm>
            <a:off x="4346548" y="2827037"/>
            <a:ext cx="2234511" cy="393549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TextBox 12"/>
          <p:cNvSpPr txBox="1"/>
          <p:nvPr/>
        </p:nvSpPr>
        <p:spPr>
          <a:xfrm>
            <a:off x="3937281" y="-34320"/>
            <a:ext cx="609333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- поэтому он создал </a:t>
            </a:r>
          </a:p>
          <a:p>
            <a:r>
              <a:rPr lang="ru-RU" sz="60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МАТЕРЕЙ</a:t>
            </a:r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/>
          <a:stretch/>
        </p:blipFill>
        <p:spPr>
          <a:xfrm rot="21157316">
            <a:off x="8937538" y="601726"/>
            <a:ext cx="3008839" cy="31445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88274">
            <a:off x="8942978" y="3164598"/>
            <a:ext cx="2265384" cy="339807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3181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2340" y="4843225"/>
            <a:ext cx="41857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Очень любим </a:t>
            </a:r>
          </a:p>
          <a:p>
            <a:r>
              <a:rPr lang="ru-RU" sz="60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мы творить</a:t>
            </a:r>
            <a:endParaRPr lang="ru-RU" sz="60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39" y="173921"/>
            <a:ext cx="3171825" cy="56388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3" y="2512947"/>
            <a:ext cx="4472026" cy="251551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79" y="119673"/>
            <a:ext cx="2692433" cy="478654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527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775" y="218032"/>
            <a:ext cx="2483285" cy="3344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9"/>
          <a:stretch/>
        </p:blipFill>
        <p:spPr>
          <a:xfrm>
            <a:off x="239117" y="226204"/>
            <a:ext cx="3691846" cy="3775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8349104" y="3271376"/>
            <a:ext cx="2984455" cy="3586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0" b="17586"/>
          <a:stretch/>
        </p:blipFill>
        <p:spPr>
          <a:xfrm>
            <a:off x="2826974" y="2870963"/>
            <a:ext cx="2789224" cy="384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350327" y="637309"/>
            <a:ext cx="4152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Мама – первое слово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0797" y="1659357"/>
            <a:ext cx="2798307" cy="3487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523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6" y="1825625"/>
            <a:ext cx="244762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1776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9972" y="214868"/>
            <a:ext cx="4677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МАМА – главное слово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6" b="5859"/>
          <a:stretch/>
        </p:blipFill>
        <p:spPr>
          <a:xfrm>
            <a:off x="221030" y="214868"/>
            <a:ext cx="2150519" cy="3532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0"/>
          <a:stretch/>
        </p:blipFill>
        <p:spPr>
          <a:xfrm>
            <a:off x="9555224" y="221650"/>
            <a:ext cx="2441913" cy="3560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779" y="1812005"/>
            <a:ext cx="3455792" cy="4596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914" y="2421837"/>
            <a:ext cx="4453402" cy="4301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258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r="6015"/>
          <a:stretch/>
        </p:blipFill>
        <p:spPr>
          <a:xfrm>
            <a:off x="3555957" y="365125"/>
            <a:ext cx="8465127" cy="532633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0" y="2202873"/>
            <a:ext cx="49103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Дорогие наши МАМЫ! </a:t>
            </a:r>
          </a:p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Мы любим ВАС!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53054" y="5920788"/>
            <a:ext cx="2884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Ваши ДЕТИ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111</TotalTime>
  <Words>33</Words>
  <Application>Microsoft Office PowerPoint</Application>
  <PresentationFormat>Широкоэкранный</PresentationFormat>
  <Paragraphs>12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10</cp:revision>
  <dcterms:created xsi:type="dcterms:W3CDTF">2021-12-10T18:15:39Z</dcterms:created>
  <dcterms:modified xsi:type="dcterms:W3CDTF">2021-12-10T20:07:34Z</dcterms:modified>
</cp:coreProperties>
</file>