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68" r:id="rId3"/>
    <p:sldId id="279" r:id="rId4"/>
    <p:sldId id="280" r:id="rId5"/>
    <p:sldId id="281" r:id="rId6"/>
    <p:sldId id="282" r:id="rId7"/>
    <p:sldId id="273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2" r:id="rId17"/>
    <p:sldId id="274" r:id="rId18"/>
    <p:sldId id="276" r:id="rId19"/>
    <p:sldId id="277" r:id="rId20"/>
    <p:sldId id="291" r:id="rId21"/>
    <p:sldId id="269" r:id="rId22"/>
    <p:sldId id="272" r:id="rId23"/>
    <p:sldId id="271" r:id="rId24"/>
    <p:sldId id="275" r:id="rId25"/>
    <p:sldId id="278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rgbClr val="00B050"/>
                </a:solidFill>
              </a:rPr>
              <a:t/>
            </a:r>
            <a:br>
              <a:rPr lang="ru-RU" sz="7200" b="1" dirty="0" smtClean="0">
                <a:solidFill>
                  <a:srgbClr val="00B05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Презентация к занятию в подготовительной - В группе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«Непоседы»</a:t>
            </a:r>
          </a:p>
          <a:p>
            <a:pPr algn="ctr">
              <a:buNone/>
            </a:pPr>
            <a:r>
              <a:rPr lang="ru-RU" sz="4400" b="1" i="1" dirty="0" smtClean="0">
                <a:solidFill>
                  <a:srgbClr val="FF0000"/>
                </a:solidFill>
              </a:rPr>
              <a:t>Тема: «Россия-родина моя!»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Воспитатели:  </a:t>
            </a:r>
            <a:r>
              <a:rPr lang="ru-RU" sz="2000" b="1" dirty="0" err="1" smtClean="0">
                <a:solidFill>
                  <a:srgbClr val="FF0000"/>
                </a:solidFill>
              </a:rPr>
              <a:t>Абдурахмонова</a:t>
            </a:r>
            <a:r>
              <a:rPr lang="ru-RU" sz="2000" b="1" dirty="0" smtClean="0">
                <a:solidFill>
                  <a:srgbClr val="FF0000"/>
                </a:solidFill>
              </a:rPr>
              <a:t> Э.Б.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                    Лимаренко В.А.</a:t>
            </a:r>
            <a:endParaRPr lang="ru-RU" sz="2000" dirty="0"/>
          </a:p>
        </p:txBody>
      </p:sp>
      <p:pic>
        <p:nvPicPr>
          <p:cNvPr id="4" name="Рисунок 3" descr="36522952716ee4ef4aa26afc8fd668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7572396" cy="12858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c65bad0b1e3ecad869b929f195f8f9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8db2ff8292c71fae567d80d00153e03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cce7a9aca8fe4f0062b72b87d95a94b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0395f998b12d4c664a89ef95f27301b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fa3e64f17c3ee81fe4d10b506a07b7f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c70ed49d2eef0eccaca7004ead0aae5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7f2c0429a15d9c8bff228fc1b6271f8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48680"/>
            <a:ext cx="81439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Помимо традиционных символов каждая страна имеет свои национальные нетрадиционные символы, которые обозначают  историю, культуру и быт.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Кремль является символом высшего руководства России.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Знаменитый Петергоф с его чудесными фонтанами.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cc06e50d559826b2b1799ca928a6c9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571744"/>
            <a:ext cx="3929090" cy="4025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eterhof--2981327-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1" y="2571744"/>
            <a:ext cx="4464791" cy="4025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8001056" cy="11940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Береза всегда считалась символом России, символом ее одухотворенности, процветания и долголетия.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828836"/>
            <a:ext cx="76438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Матрешки –  неофициальный символ России. Символ ее загадочной для всех души. Выточенная из липы на токарном станке. </a:t>
            </a:r>
          </a:p>
        </p:txBody>
      </p:sp>
      <p:pic>
        <p:nvPicPr>
          <p:cNvPr id="5" name="Рисунок 4" descr="430440_gallery.wor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980728"/>
            <a:ext cx="5472608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3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4643446"/>
            <a:ext cx="5544616" cy="2071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714356"/>
            <a:ext cx="7858180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Медведь как правило, в народном сознании - величественное животное, занимающее исключительное положение среди других зверей.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551836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Тульский самовар с </a:t>
            </a:r>
            <a:r>
              <a:rPr lang="ru-RU" b="1" dirty="0" err="1" smtClean="0">
                <a:solidFill>
                  <a:srgbClr val="FF0000"/>
                </a:solidFill>
              </a:rPr>
              <a:t>жемчужником</a:t>
            </a:r>
            <a:r>
              <a:rPr lang="ru-RU" b="1" dirty="0" smtClean="0">
                <a:solidFill>
                  <a:srgbClr val="FF0000"/>
                </a:solidFill>
              </a:rPr>
              <a:t> на тулове, с фигурной ручкой -веткой является символом русского гостеприимства. Самовар олицетворял бытовые стороны русского образа жизни.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Балалайка — это один из инструментов, ставших (наряду с гармонью и, в меньшей степени, жалейкой) музыкальным символом русского народа.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 descr="100cf6365869abf67d11670525d8ac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714488"/>
            <a:ext cx="2857488" cy="21431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571612"/>
            <a:ext cx="2484299" cy="2285992"/>
          </a:xfrm>
          <a:prstGeom prst="rect">
            <a:avLst/>
          </a:prstGeom>
        </p:spPr>
      </p:pic>
      <p:pic>
        <p:nvPicPr>
          <p:cNvPr id="7" name="Рисунок 6" descr="uroki-igry-na-balalajk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42835">
            <a:off x="6749442" y="1054903"/>
            <a:ext cx="2051527" cy="29761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36122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земли дороже, чем Россия.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Родились мы здесь и здесь живём.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Это – наша гордость, наша сила,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Ведь Россию Родиной зовём!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kartini_prirodi_rossii_foto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14620"/>
            <a:ext cx="6552728" cy="3937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857232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Россия - это самая богата растительным и животным миром. Лес – это огромный дом, для птиц, животных.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Деревья России: Береза, дуб, ель, сосна, клен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Птицы России: Ворона, воробей, синица, снегири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Животные России: Медведи бурые и белые, лоси, волки, лисы, кабаны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Белочка с орех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714596"/>
            <a:ext cx="1714512" cy="1285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40d5d50ae1c44f748220da64ec1361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928934"/>
            <a:ext cx="1139163" cy="152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2500306"/>
            <a:ext cx="1519238" cy="10744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404282-svet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57422" y="4857760"/>
            <a:ext cx="2886492" cy="1919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'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3857628"/>
            <a:ext cx="1714480" cy="1285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Foxes_Snow_4632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857760"/>
            <a:ext cx="1785918" cy="1116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TYUK M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29454" y="5357826"/>
            <a:ext cx="1776372" cy="1180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92696"/>
            <a:ext cx="79296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Страна Россия богата различными полезными ископаемыми. Запасы нефти разведаны в том или ином объёме практически во всех регионах страны, в частности, в Тюменской области, на Сахалине, в Башкортостане.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Месторожд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285992"/>
            <a:ext cx="6643734" cy="4428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92696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Россия — одна из наиболее </a:t>
            </a:r>
            <a:r>
              <a:rPr lang="ru-RU" sz="2000" b="1" dirty="0" err="1" smtClean="0">
                <a:solidFill>
                  <a:srgbClr val="FF0000"/>
                </a:solidFill>
              </a:rPr>
              <a:t>водообеспеченных</a:t>
            </a:r>
            <a:r>
              <a:rPr lang="ru-RU" sz="2000" b="1" dirty="0" smtClean="0">
                <a:solidFill>
                  <a:srgbClr val="FF0000"/>
                </a:solidFill>
              </a:rPr>
              <a:t> стран мира. Страна обладает одними из крупнейших в мире запасами пресной воды. Самое большое пресноводное озеро — Байкал в восточной части страны (около 31 700 км²), которое является самым глубоким озером планеты.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fa5ce80a21db883da67a3c8f67ed1f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357430"/>
            <a:ext cx="8012233" cy="4339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928670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Россия - это литература, музыка, кино, которые много </a:t>
            </a:r>
            <a:r>
              <a:rPr lang="ru-RU" b="1" dirty="0" err="1" smtClean="0">
                <a:solidFill>
                  <a:srgbClr val="FF0000"/>
                </a:solidFill>
              </a:rPr>
              <a:t>значать</a:t>
            </a:r>
            <a:r>
              <a:rPr lang="ru-RU" b="1" dirty="0" smtClean="0">
                <a:solidFill>
                  <a:srgbClr val="FF0000"/>
                </a:solidFill>
              </a:rPr>
              <a:t> для всего человечества. Все в мире знают такие имена как Достоевский, Толстой, Чехов, Чайковский, Стравинский, Бородин, Эйзенштейн, </a:t>
            </a:r>
            <a:r>
              <a:rPr lang="ru-RU" b="1" dirty="0" err="1" smtClean="0">
                <a:solidFill>
                  <a:srgbClr val="FF0000"/>
                </a:solidFill>
              </a:rPr>
              <a:t>Солженицин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Наш народ очень любит Родину. О Родине есть много пословиц и поговорок.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Родина - мать, умей за нее постоять.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Нет в мире краше Родины нашей.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Где кто родился там и пригодился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TriBogatyr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2285992"/>
            <a:ext cx="3816900" cy="2527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п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722" y="3929066"/>
            <a:ext cx="4047932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60648"/>
            <a:ext cx="7143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Под теплым солнцем вырастая,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Мы дружно, весело живем.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Россия, милая, родная,</a:t>
            </a:r>
          </a:p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Цвети и крепни с каждым днем!</a:t>
            </a:r>
          </a:p>
          <a:p>
            <a:pPr algn="ctr"/>
            <a:endParaRPr lang="ru-RU" sz="36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8d72bf97-28cc-50f6-8125-30135fb3a0c4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276872"/>
            <a:ext cx="6912768" cy="39570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28ca528-eec9-41ae-bf22-972f5d11bb2f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620688"/>
            <a:ext cx="7499350" cy="533660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d6f6ecb00cee362725370c68b98c6bb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b93728dfba39da0bfae9dfbd0ee9d84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64d3441a29b4033df4bdd6235ace0e8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8123047db1ded3229642d3edd5e4685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21537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Символы нашей Родины насчитывают не одну сотню лет. Первый государственный Герб России появился в конце 15 века, первый Флаг - в 18 веке, а первый Гимн – в 19 веке.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Наш российский флаг - трехцветный. Цвету придается особый смысл. Белый означает мир и чистоту совести, синий - небо, верность и правду, красный - огонь и отвагу.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Герб-это отличительный знак государства, представляет собой изображение двуглавого орла. Над орлом три </a:t>
            </a:r>
            <a:r>
              <a:rPr lang="ru-RU" b="1" dirty="0" err="1" smtClean="0">
                <a:solidFill>
                  <a:srgbClr val="FF0000"/>
                </a:solidFill>
              </a:rPr>
              <a:t>короны-символ</a:t>
            </a:r>
            <a:r>
              <a:rPr lang="ru-RU" b="1" dirty="0" smtClean="0">
                <a:solidFill>
                  <a:srgbClr val="FF0000"/>
                </a:solidFill>
              </a:rPr>
              <a:t> союза республик ,краев и областей.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Скипетр и держава -символы власти .Всадник-символ победы добра над злом.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Современный Российский флаг был утвержден 22 августа 1991 года, это день его рождения.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п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174634"/>
            <a:ext cx="6048672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b1be0cf6c3f2ad51a3d43e36f80625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e35206ad345bd28f17df05f8155da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7" y="0"/>
            <a:ext cx="91281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326</TotalTime>
  <Words>496</Words>
  <Application>Microsoft Office PowerPoint</Application>
  <PresentationFormat>Экран (4:3)</PresentationFormat>
  <Paragraphs>125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пена</dc:creator>
  <cp:lastModifiedBy>-</cp:lastModifiedBy>
  <cp:revision>36</cp:revision>
  <dcterms:created xsi:type="dcterms:W3CDTF">2017-04-16T17:26:31Z</dcterms:created>
  <dcterms:modified xsi:type="dcterms:W3CDTF">2023-10-03T11:10:42Z</dcterms:modified>
</cp:coreProperties>
</file>