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88410"/>
    <a:srgbClr val="33CC33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824536"/>
          </a:xfrm>
        </p:spPr>
        <p:txBody>
          <a:bodyPr>
            <a:normAutofit lnSpcReduction="10000"/>
          </a:bodyPr>
          <a:lstStyle/>
          <a:p>
            <a:pPr algn="ctr"/>
            <a:endParaRPr lang="ru-RU" sz="35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500" b="1" dirty="0">
                <a:solidFill>
                  <a:srgbClr val="00CC00"/>
                </a:solidFill>
                <a:latin typeface="Comic Sans MS" pitchFamily="66" charset="0"/>
                <a:cs typeface="Arial" pitchFamily="34" charset="0"/>
              </a:rPr>
              <a:t>«Путешествие в мир сказок</a:t>
            </a:r>
            <a:r>
              <a:rPr lang="ru-RU" sz="3500" b="1" dirty="0" smtClean="0">
                <a:solidFill>
                  <a:srgbClr val="00CC00"/>
                </a:solidFill>
                <a:latin typeface="Comic Sans MS" pitchFamily="66" charset="0"/>
                <a:cs typeface="Arial" pitchFamily="34" charset="0"/>
              </a:rPr>
              <a:t>»</a:t>
            </a:r>
            <a:endParaRPr lang="ru-RU" sz="3500" b="1" dirty="0">
              <a:solidFill>
                <a:srgbClr val="00CC0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нтегрированное </a:t>
            </a:r>
            <a:r>
              <a:rPr lang="ru-RU" sz="2400" b="1" dirty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занятие </a:t>
            </a:r>
            <a:endParaRPr lang="ru-RU" sz="2400" b="1" dirty="0" smtClean="0">
              <a:solidFill>
                <a:srgbClr val="F8841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группе </a:t>
            </a:r>
            <a:r>
              <a:rPr lang="ru-RU" sz="2400" b="1" dirty="0" smtClean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компенсирующей направленности </a:t>
            </a:r>
          </a:p>
          <a:p>
            <a:pPr algn="ctr"/>
            <a:r>
              <a:rPr lang="ru-RU" sz="2400" b="1" dirty="0" smtClean="0">
                <a:solidFill>
                  <a:srgbClr val="F88410"/>
                </a:solidFill>
                <a:latin typeface="Comic Sans MS" pitchFamily="66" charset="0"/>
                <a:cs typeface="Arial" pitchFamily="34" charset="0"/>
              </a:rPr>
              <a:t>для детей с ЗПР</a:t>
            </a:r>
          </a:p>
          <a:p>
            <a:pPr algn="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Кашка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Э.Ю.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читель – дефектолог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108012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Республики Крым г. Керчи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«Детский сад комбинированного вида №11 «Ручеек»</a:t>
            </a:r>
            <a:endParaRPr lang="ru-RU" sz="16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5824">
            <a:off x="600706" y="4163869"/>
            <a:ext cx="1712499" cy="23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54461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91" y="260648"/>
            <a:ext cx="569562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904656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1" y="260648"/>
            <a:ext cx="655819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824535" cy="3310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382"/>
            <a:ext cx="4229356" cy="304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1459"/>
            <a:ext cx="4317069" cy="29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Спасибо за внимание!</a:t>
            </a:r>
            <a:endParaRPr lang="ru-RU" sz="8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09120"/>
            <a:ext cx="2520280" cy="19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83264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42493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5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48872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04867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76064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616624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4087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17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35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бюджетное дошкольное образовательное учреждение Республики Крым г. Керчи «Детский сад комбинированного вида №11 «Ручеек»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Республики Крым г. Керчи «Детский сад комбинированного вида №11 «Ручеек»  </dc:title>
  <dc:creator>Эльмаз</dc:creator>
  <cp:lastModifiedBy>Эльмаз</cp:lastModifiedBy>
  <cp:revision>13</cp:revision>
  <dcterms:created xsi:type="dcterms:W3CDTF">2020-09-29T18:05:17Z</dcterms:created>
  <dcterms:modified xsi:type="dcterms:W3CDTF">2020-10-13T09:15:47Z</dcterms:modified>
</cp:coreProperties>
</file>