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88410"/>
    <a:srgbClr val="33CC33"/>
    <a:srgbClr val="4F79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477" autoAdjust="0"/>
  </p:normalViewPr>
  <p:slideViewPr>
    <p:cSldViewPr>
      <p:cViewPr varScale="1">
        <p:scale>
          <a:sx n="74" d="100"/>
          <a:sy n="74" d="100"/>
        </p:scale>
        <p:origin x="-190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628800"/>
            <a:ext cx="8280920" cy="4824536"/>
          </a:xfrm>
        </p:spPr>
        <p:txBody>
          <a:bodyPr>
            <a:normAutofit lnSpcReduction="10000"/>
          </a:bodyPr>
          <a:lstStyle/>
          <a:p>
            <a:pPr algn="ctr"/>
            <a:endParaRPr lang="ru-RU" sz="35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500" b="1" dirty="0">
                <a:solidFill>
                  <a:srgbClr val="00CC00"/>
                </a:solidFill>
                <a:latin typeface="Comic Sans MS" pitchFamily="66" charset="0"/>
                <a:cs typeface="Arial" pitchFamily="34" charset="0"/>
              </a:rPr>
              <a:t>«Путешествие в мир сказок</a:t>
            </a:r>
            <a:r>
              <a:rPr lang="ru-RU" sz="3500" b="1" dirty="0" smtClean="0">
                <a:solidFill>
                  <a:srgbClr val="00CC00"/>
                </a:solidFill>
                <a:latin typeface="Comic Sans MS" pitchFamily="66" charset="0"/>
                <a:cs typeface="Arial" pitchFamily="34" charset="0"/>
              </a:rPr>
              <a:t>»</a:t>
            </a:r>
            <a:endParaRPr lang="ru-RU" sz="3500" b="1" dirty="0">
              <a:solidFill>
                <a:srgbClr val="00CC00"/>
              </a:solidFill>
              <a:latin typeface="Comic Sans MS" pitchFamily="66" charset="0"/>
              <a:cs typeface="Arial" pitchFamily="34" charset="0"/>
            </a:endParaRPr>
          </a:p>
          <a:p>
            <a:pPr algn="ctr"/>
            <a:r>
              <a:rPr lang="ru-RU" sz="2400" b="1" dirty="0">
                <a:solidFill>
                  <a:srgbClr val="F88410"/>
                </a:solidFill>
                <a:latin typeface="Comic Sans MS" pitchFamily="66" charset="0"/>
                <a:cs typeface="Arial" pitchFamily="34" charset="0"/>
              </a:rPr>
              <a:t>и</a:t>
            </a:r>
            <a:r>
              <a:rPr lang="ru-RU" sz="2400" b="1" dirty="0" smtClean="0">
                <a:solidFill>
                  <a:srgbClr val="F88410"/>
                </a:solidFill>
                <a:latin typeface="Comic Sans MS" pitchFamily="66" charset="0"/>
                <a:cs typeface="Arial" pitchFamily="34" charset="0"/>
              </a:rPr>
              <a:t>нтегрированное </a:t>
            </a:r>
            <a:r>
              <a:rPr lang="ru-RU" sz="2400" b="1" dirty="0">
                <a:solidFill>
                  <a:srgbClr val="F88410"/>
                </a:solidFill>
                <a:latin typeface="Comic Sans MS" pitchFamily="66" charset="0"/>
                <a:cs typeface="Arial" pitchFamily="34" charset="0"/>
              </a:rPr>
              <a:t>занятие </a:t>
            </a:r>
            <a:endParaRPr lang="ru-RU" sz="2400" b="1" dirty="0" smtClean="0">
              <a:solidFill>
                <a:srgbClr val="F88410"/>
              </a:solidFill>
              <a:latin typeface="Comic Sans MS" pitchFamily="66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F88410"/>
                </a:solidFill>
                <a:latin typeface="Comic Sans MS" pitchFamily="66" charset="0"/>
                <a:cs typeface="Arial" pitchFamily="34" charset="0"/>
              </a:rPr>
              <a:t>в </a:t>
            </a:r>
            <a:r>
              <a:rPr lang="ru-RU" sz="2400" b="1" dirty="0">
                <a:solidFill>
                  <a:srgbClr val="F88410"/>
                </a:solidFill>
                <a:latin typeface="Comic Sans MS" pitchFamily="66" charset="0"/>
                <a:cs typeface="Arial" pitchFamily="34" charset="0"/>
              </a:rPr>
              <a:t>группе </a:t>
            </a:r>
            <a:r>
              <a:rPr lang="ru-RU" sz="2400" b="1" dirty="0" smtClean="0">
                <a:solidFill>
                  <a:srgbClr val="F88410"/>
                </a:solidFill>
                <a:latin typeface="Comic Sans MS" pitchFamily="66" charset="0"/>
                <a:cs typeface="Arial" pitchFamily="34" charset="0"/>
              </a:rPr>
              <a:t>компенсирующей направленности </a:t>
            </a:r>
          </a:p>
          <a:p>
            <a:pPr algn="ctr"/>
            <a:r>
              <a:rPr lang="ru-RU" sz="2400" b="1" dirty="0" smtClean="0">
                <a:solidFill>
                  <a:srgbClr val="F88410"/>
                </a:solidFill>
                <a:latin typeface="Comic Sans MS" pitchFamily="66" charset="0"/>
                <a:cs typeface="Arial" pitchFamily="34" charset="0"/>
              </a:rPr>
              <a:t>для детей с ЗПР</a:t>
            </a:r>
          </a:p>
          <a:p>
            <a:pPr algn="r"/>
            <a:endParaRPr lang="ru-RU" sz="1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1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r"/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Кашка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Э.Ю.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читель – дефектолог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r"/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2020 г.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60648"/>
            <a:ext cx="8352928" cy="1080120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16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Муниципальное бюджетное дошкольное образовательное учреждение</a:t>
            </a:r>
            <a:br>
              <a:rPr lang="ru-RU" sz="16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Республики Крым г. Керчи</a:t>
            </a:r>
            <a:br>
              <a:rPr lang="ru-RU" sz="16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«Детский сад комбинированного вида №11 «Ручеек»</a:t>
            </a:r>
            <a:endParaRPr lang="ru-RU" sz="160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45824">
            <a:off x="600706" y="4163869"/>
            <a:ext cx="1712499" cy="234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97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60648"/>
            <a:ext cx="5544616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27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791" y="260648"/>
            <a:ext cx="5695627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1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32656"/>
            <a:ext cx="5904656" cy="619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4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901" y="260648"/>
            <a:ext cx="6558197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6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356992"/>
            <a:ext cx="4824535" cy="33107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28382"/>
            <a:ext cx="4229356" cy="30453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81459"/>
            <a:ext cx="4317069" cy="299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87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568952" cy="28803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88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Comic Sans MS" pitchFamily="66" charset="0"/>
                <a:cs typeface="Arial" pitchFamily="34" charset="0"/>
              </a:rPr>
              <a:t>Спасибо за внимание!</a:t>
            </a:r>
            <a:endParaRPr lang="ru-RU" sz="8800" b="1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509120"/>
            <a:ext cx="2520280" cy="191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4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04664"/>
            <a:ext cx="5832648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25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404664"/>
            <a:ext cx="8424937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33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424935" cy="597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53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4664"/>
            <a:ext cx="7848872" cy="604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5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32656"/>
            <a:ext cx="6048672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14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60648"/>
            <a:ext cx="5760640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5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60648"/>
            <a:ext cx="5616624" cy="640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93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04664"/>
            <a:ext cx="6408712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14177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99</TotalTime>
  <Words>35</Words>
  <Application>Microsoft Office PowerPoint</Application>
  <PresentationFormat>Экран (4:3)</PresentationFormat>
  <Paragraphs>13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Муниципальное бюджетное дошкольное образовательное учреждение Республики Крым г. Керчи «Детский сад комбинированного вида №11 «Ручеек»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Республики Крым г. Керчи «Детский сад комбинированного вида №11 «Ручеек»  </dc:title>
  <dc:creator>Эльмаз</dc:creator>
  <cp:lastModifiedBy>Эльмаз</cp:lastModifiedBy>
  <cp:revision>13</cp:revision>
  <dcterms:created xsi:type="dcterms:W3CDTF">2020-09-29T18:05:17Z</dcterms:created>
  <dcterms:modified xsi:type="dcterms:W3CDTF">2020-10-13T09:15:47Z</dcterms:modified>
</cp:coreProperties>
</file>