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9" r:id="rId21"/>
    <p:sldId id="264" r:id="rId22"/>
    <p:sldId id="265" r:id="rId23"/>
    <p:sldId id="266" r:id="rId24"/>
    <p:sldId id="281" r:id="rId25"/>
    <p:sldId id="282" r:id="rId26"/>
    <p:sldId id="283" r:id="rId27"/>
    <p:sldId id="28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78" d="100"/>
          <a:sy n="78" d="100"/>
        </p:scale>
        <p:origin x="-912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0C1B-A521-47CF-A747-8193CFAADC91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0FB22-EF16-495B-BD53-B445BC05B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395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0C1B-A521-47CF-A747-8193CFAADC91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0FB22-EF16-495B-BD53-B445BC05B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586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0C1B-A521-47CF-A747-8193CFAADC91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0FB22-EF16-495B-BD53-B445BC05B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576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0C1B-A521-47CF-A747-8193CFAADC91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0FB22-EF16-495B-BD53-B445BC05B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58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0C1B-A521-47CF-A747-8193CFAADC91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0FB22-EF16-495B-BD53-B445BC05B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926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0C1B-A521-47CF-A747-8193CFAADC91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0FB22-EF16-495B-BD53-B445BC05B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343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0C1B-A521-47CF-A747-8193CFAADC91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0FB22-EF16-495B-BD53-B445BC05B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329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0C1B-A521-47CF-A747-8193CFAADC91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0FB22-EF16-495B-BD53-B445BC05B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462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0C1B-A521-47CF-A747-8193CFAADC91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0FB22-EF16-495B-BD53-B445BC05B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824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0C1B-A521-47CF-A747-8193CFAADC91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0FB22-EF16-495B-BD53-B445BC05B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362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F0C1B-A521-47CF-A747-8193CFAADC91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0FB22-EF16-495B-BD53-B445BC05B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645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F0C1B-A521-47CF-A747-8193CFAADC91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0FB22-EF16-495B-BD53-B445BC05B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60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donius.club/uploads/posts/2022-01/1641961318_5-adonius-club-p-fon-dlya-prezentatsii-rossiya-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6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/>
              <a:t>Муниципальное бюджетное дошкольное образовательное учреждение</a:t>
            </a:r>
            <a:br>
              <a:rPr lang="ru-RU" sz="1400" dirty="0"/>
            </a:br>
            <a:r>
              <a:rPr lang="ru-RU" sz="1400" dirty="0"/>
              <a:t>    </a:t>
            </a:r>
            <a:r>
              <a:rPr lang="ru-RU" sz="1400" dirty="0" smtClean="0"/>
              <a:t> </a:t>
            </a:r>
            <a:r>
              <a:rPr lang="ru-RU" sz="1400" dirty="0"/>
              <a:t>Республики Крым г. Керчи</a:t>
            </a:r>
            <a:br>
              <a:rPr lang="ru-RU" sz="1400" dirty="0"/>
            </a:br>
            <a:r>
              <a:rPr lang="ru-RU" sz="1400" dirty="0"/>
              <a:t>            </a:t>
            </a:r>
            <a:r>
              <a:rPr lang="ru-RU" sz="1400" dirty="0" smtClean="0"/>
              <a:t>«</a:t>
            </a:r>
            <a:r>
              <a:rPr lang="ru-RU" sz="1400" dirty="0"/>
              <a:t>Детский сад комбинированного вида №11 «Ручеек»</a:t>
            </a:r>
            <a:br>
              <a:rPr lang="ru-RU" sz="1400" dirty="0"/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123728" y="1988840"/>
            <a:ext cx="6624736" cy="10801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Вот она какая Страна Родная!!!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84168" y="5517232"/>
            <a:ext cx="3024662" cy="60893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Составила: воспитатель Золотарева Елизавета Вадимовна 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875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6840760" cy="1196752"/>
          </a:xfrm>
        </p:spPr>
        <p:txBody>
          <a:bodyPr>
            <a:noAutofit/>
          </a:bodyPr>
          <a:lstStyle/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183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/>
          </a:bodyPr>
          <a:lstStyle/>
          <a:p>
            <a:endParaRPr lang="ru-RU" i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7156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3175"/>
            <a:ext cx="92551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Глава Республики Крым 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Сергей Валерьевич Аксенов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7056784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4778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3" y="620688"/>
            <a:ext cx="4495229" cy="172819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Наш любимый Город Герой Керчь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277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3381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0663"/>
            <a:ext cx="9753600" cy="730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9435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1196975"/>
          </a:xfrm>
        </p:spPr>
        <p:txBody>
          <a:bodyPr>
            <a:noAutofit/>
          </a:bodyPr>
          <a:lstStyle/>
          <a:p>
            <a:r>
              <a:rPr lang="ru-RU" sz="72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7200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8309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64" y="-1528"/>
            <a:ext cx="9154264" cy="6859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0" y="0"/>
            <a:ext cx="3125040" cy="54868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Аджимушкайские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каменоломни - Подземные каменоломни, где часть войск Крымского фронта вела героическую оборону против немецко-фашистских захватчиков</a:t>
            </a:r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490" y="116632"/>
            <a:ext cx="5973510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58353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548680"/>
            <a:ext cx="3024336" cy="1296144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Грифон –символ Керчи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Грифон — мифическое существо с телом льва и головой и крыльями орла. Лев как царь земли, орел — царь неба</a:t>
            </a:r>
          </a:p>
        </p:txBody>
      </p:sp>
    </p:spTree>
    <p:extLst>
      <p:ext uri="{BB962C8B-B14F-4D97-AF65-F5344CB8AC3E}">
        <p14:creationId xmlns:p14="http://schemas.microsoft.com/office/powerpoint/2010/main" val="422287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160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62356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10710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0"/>
            <a:ext cx="8064896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85184"/>
            <a:ext cx="6228184" cy="1772816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Ца́рский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курга́н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— памятник архитектуры IV века до н. э., усыпальница (склеп) одного из членов династии 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Спартокидов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правивших 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Боспорским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царством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534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1995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204864"/>
            <a:ext cx="6984776" cy="1944216"/>
          </a:xfrm>
        </p:spPr>
        <p:txBody>
          <a:bodyPr>
            <a:noAutofit/>
          </a:bodyPr>
          <a:lstStyle/>
          <a:p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50028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4766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0" y="548680"/>
            <a:ext cx="4042792" cy="3456384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75457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Народные промыслы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6"/>
            <a:ext cx="9144000" cy="685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34571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152" y="332656"/>
            <a:ext cx="2602632" cy="30243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25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3" y="0"/>
            <a:ext cx="4725539" cy="371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8"/>
            <a:ext cx="4427984" cy="371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8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2" y="3645024"/>
            <a:ext cx="4684786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394" y="3645024"/>
            <a:ext cx="4459606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2" y="367"/>
            <a:ext cx="9119192" cy="6857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9336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00808"/>
            <a:ext cx="8229600" cy="2232248"/>
          </a:xfrm>
        </p:spPr>
        <p:txBody>
          <a:bodyPr>
            <a:norm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Символика России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39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07704" y="0"/>
            <a:ext cx="6192688" cy="836712"/>
          </a:xfrm>
        </p:spPr>
        <p:txBody>
          <a:bodyPr>
            <a:no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Флаг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274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379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551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0"/>
            <a:ext cx="925237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19672" y="0"/>
            <a:ext cx="5832648" cy="90872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Президент Российской Федерации 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Владимир Владимирович Путин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8641080" y="6080444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7992888" cy="594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1619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540"/>
            <a:ext cx="9144000" cy="687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6768752" cy="10801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Город Москва-Столица нашей Родины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808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132856"/>
            <a:ext cx="8003232" cy="1656184"/>
          </a:xfrm>
        </p:spPr>
        <p:txBody>
          <a:bodyPr>
            <a:noAutofit/>
          </a:bodyPr>
          <a:lstStyle/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11125"/>
            <a:ext cx="97536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04701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45</Words>
  <Application>Microsoft Office PowerPoint</Application>
  <PresentationFormat>Экран (4:3)</PresentationFormat>
  <Paragraphs>15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Муниципальное бюджетное дошкольное образовательное учреждение      Республики Крым г. Керчи             «Детский сад комбинированного вида №11 «Ручеек» </vt:lpstr>
      <vt:lpstr>Презентация PowerPoint</vt:lpstr>
      <vt:lpstr>Символика России</vt:lpstr>
      <vt:lpstr>Флаг</vt:lpstr>
      <vt:lpstr>Презентация PowerPoint</vt:lpstr>
      <vt:lpstr>Презентация PowerPoint</vt:lpstr>
      <vt:lpstr>Президент Российской Федерации  Владимир Владимирович Путин </vt:lpstr>
      <vt:lpstr>Город Москва-Столица нашей Родины</vt:lpstr>
      <vt:lpstr>Презентация PowerPoint</vt:lpstr>
      <vt:lpstr>Презентация PowerPoint</vt:lpstr>
      <vt:lpstr>Презентация PowerPoint</vt:lpstr>
      <vt:lpstr>Глава Республики Крым  Сергей Валерьевич Аксенов </vt:lpstr>
      <vt:lpstr>Наш любимый Город Герой Керчь</vt:lpstr>
      <vt:lpstr>Презентация PowerPoint</vt:lpstr>
      <vt:lpstr>Презентация PowerPoint</vt:lpstr>
      <vt:lpstr> </vt:lpstr>
      <vt:lpstr>                 Аджимушкайские каменоломни - Подземные каменоломни, где часть войск Крымского фронта вела героическую оборону против немецко-фашистских захватчиков</vt:lpstr>
      <vt:lpstr>Грифон –символ Керчи Грифон — мифическое существо с телом льва и головой и крыльями орла. Лев как царь земли, орел — царь неба</vt:lpstr>
      <vt:lpstr>Презентация PowerPoint</vt:lpstr>
      <vt:lpstr>Презентация PowerPoint</vt:lpstr>
      <vt:lpstr>Ца́рский курга́н — памятник архитектуры IV века до н. э., усыпальница (склеп) одного из членов династии Спартокидов, правивших Боспорским царством</vt:lpstr>
      <vt:lpstr>Презентация PowerPoint</vt:lpstr>
      <vt:lpstr>Презентация PowerPoint</vt:lpstr>
      <vt:lpstr>Презентация PowerPoint</vt:lpstr>
      <vt:lpstr>. </vt:lpstr>
      <vt:lpstr>Народные промыслы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    Республики Крым г. Керчи             «Детский сад комбинированного вида №11 «Ручеек»</dc:title>
  <dc:creator>ACER</dc:creator>
  <cp:lastModifiedBy>ACER</cp:lastModifiedBy>
  <cp:revision>33</cp:revision>
  <dcterms:created xsi:type="dcterms:W3CDTF">2023-02-26T08:39:10Z</dcterms:created>
  <dcterms:modified xsi:type="dcterms:W3CDTF">2023-02-27T08:16:43Z</dcterms:modified>
</cp:coreProperties>
</file>