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9" r:id="rId21"/>
    <p:sldId id="264" r:id="rId22"/>
    <p:sldId id="265" r:id="rId23"/>
    <p:sldId id="266" r:id="rId24"/>
    <p:sldId id="281" r:id="rId25"/>
    <p:sldId id="282" r:id="rId26"/>
    <p:sldId id="283" r:id="rId27"/>
    <p:sldId id="284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>
        <p:scale>
          <a:sx n="78" d="100"/>
          <a:sy n="78" d="100"/>
        </p:scale>
        <p:origin x="-912" y="-1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F0C1B-A521-47CF-A747-8193CFAADC91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0FB22-EF16-495B-BD53-B445BC05B5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6395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F0C1B-A521-47CF-A747-8193CFAADC91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0FB22-EF16-495B-BD53-B445BC05B5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586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F0C1B-A521-47CF-A747-8193CFAADC91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0FB22-EF16-495B-BD53-B445BC05B5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3576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F0C1B-A521-47CF-A747-8193CFAADC91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0FB22-EF16-495B-BD53-B445BC05B5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0589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F0C1B-A521-47CF-A747-8193CFAADC91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0FB22-EF16-495B-BD53-B445BC05B5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926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F0C1B-A521-47CF-A747-8193CFAADC91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0FB22-EF16-495B-BD53-B445BC05B5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0343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F0C1B-A521-47CF-A747-8193CFAADC91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0FB22-EF16-495B-BD53-B445BC05B5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3329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F0C1B-A521-47CF-A747-8193CFAADC91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0FB22-EF16-495B-BD53-B445BC05B5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6462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F0C1B-A521-47CF-A747-8193CFAADC91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0FB22-EF16-495B-BD53-B445BC05B5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2824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F0C1B-A521-47CF-A747-8193CFAADC91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0FB22-EF16-495B-BD53-B445BC05B5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7362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F0C1B-A521-47CF-A747-8193CFAADC91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0FB22-EF16-495B-BD53-B445BC05B5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0645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3F0C1B-A521-47CF-A747-8193CFAADC91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70FB22-EF16-495B-BD53-B445BC05B5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260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donius.club/uploads/posts/2022-01/1641961318_5-adonius-club-p-fon-dlya-prezentatsii-rossiya-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66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400" dirty="0"/>
              <a:t>Муниципальное бюджетное дошкольное образовательное учреждение</a:t>
            </a:r>
            <a:br>
              <a:rPr lang="ru-RU" sz="1400" dirty="0"/>
            </a:br>
            <a:r>
              <a:rPr lang="ru-RU" sz="1400" dirty="0"/>
              <a:t>    </a:t>
            </a:r>
            <a:r>
              <a:rPr lang="ru-RU" sz="1400" dirty="0" smtClean="0"/>
              <a:t> </a:t>
            </a:r>
            <a:r>
              <a:rPr lang="ru-RU" sz="1400" dirty="0"/>
              <a:t>Республики Крым г. Керчи</a:t>
            </a:r>
            <a:br>
              <a:rPr lang="ru-RU" sz="1400" dirty="0"/>
            </a:br>
            <a:r>
              <a:rPr lang="ru-RU" sz="1400" dirty="0"/>
              <a:t>            </a:t>
            </a:r>
            <a:r>
              <a:rPr lang="ru-RU" sz="1400" dirty="0" smtClean="0"/>
              <a:t>«</a:t>
            </a:r>
            <a:r>
              <a:rPr lang="ru-RU" sz="1400" dirty="0"/>
              <a:t>Детский сад комбинированного вида №11 «Ручеек»</a:t>
            </a:r>
            <a:br>
              <a:rPr lang="ru-RU" sz="1400" dirty="0"/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sz="half" idx="1"/>
          </p:nvPr>
        </p:nvSpPr>
        <p:spPr>
          <a:xfrm>
            <a:off x="2123728" y="1988840"/>
            <a:ext cx="6624736" cy="108012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Вот она какая Страна Родная!!!</a:t>
            </a:r>
            <a: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84168" y="5517232"/>
            <a:ext cx="3024662" cy="60893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Составила: воспитатель Золотарева Елизавета Вадимовна </a:t>
            </a:r>
            <a:endParaRPr lang="ru-RU" sz="21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8750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0"/>
            <a:ext cx="6840760" cy="1196752"/>
          </a:xfrm>
        </p:spPr>
        <p:txBody>
          <a:bodyPr>
            <a:noAutofit/>
          </a:bodyPr>
          <a:lstStyle/>
          <a:p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11833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>
            <a:normAutofit/>
          </a:bodyPr>
          <a:lstStyle/>
          <a:p>
            <a:endParaRPr lang="ru-RU" i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71569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3175"/>
            <a:ext cx="92551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Глава Республики Крым </a:t>
            </a:r>
            <a:br>
              <a:rPr lang="ru-RU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Сергей Валерьевич Аксенов 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84784"/>
            <a:ext cx="7056784" cy="537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47787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63" y="620688"/>
            <a:ext cx="4495229" cy="172819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Наш любимый Город Герой Керчь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2777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33813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0663"/>
            <a:ext cx="9753600" cy="7305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94355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229600" cy="1196975"/>
          </a:xfrm>
        </p:spPr>
        <p:txBody>
          <a:bodyPr>
            <a:noAutofit/>
          </a:bodyPr>
          <a:lstStyle/>
          <a:p>
            <a:r>
              <a:rPr lang="ru-RU" sz="7200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7200" i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83092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64" y="-1528"/>
            <a:ext cx="9154264" cy="6859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00" y="0"/>
            <a:ext cx="3125040" cy="548680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err="1" smtClean="0">
                <a:latin typeface="Times New Roman" pitchFamily="18" charset="0"/>
                <a:cs typeface="Times New Roman" pitchFamily="18" charset="0"/>
              </a:rPr>
              <a:t>Аджимушкайские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каменоломни - Подземные каменоломни, где часть войск Крымского фронта вела героическую оборону против немецко-фашистских захватчиков</a:t>
            </a:r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490" y="116632"/>
            <a:ext cx="5973510" cy="52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58353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7824" y="548680"/>
            <a:ext cx="3024336" cy="1296144"/>
          </a:xfrm>
        </p:spPr>
        <p:txBody>
          <a:bodyPr>
            <a:normAutofit fontScale="90000"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Грифон –символ Керчи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Грифон — мифическое существо с телом льва и головой и крыльями орла. Лев как царь земли, орел — царь неба</a:t>
            </a:r>
          </a:p>
        </p:txBody>
      </p:sp>
    </p:spTree>
    <p:extLst>
      <p:ext uri="{BB962C8B-B14F-4D97-AF65-F5344CB8AC3E}">
        <p14:creationId xmlns:p14="http://schemas.microsoft.com/office/powerpoint/2010/main" val="4222876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51604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62356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10710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0"/>
            <a:ext cx="8064896" cy="501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085184"/>
            <a:ext cx="6228184" cy="1772816"/>
          </a:xfrm>
        </p:spPr>
        <p:txBody>
          <a:bodyPr>
            <a:normAutofit/>
          </a:bodyPr>
          <a:lstStyle/>
          <a:p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Ца́рский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курга́н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— памятник архитектуры IV века до н. э., усыпальница (склеп) одного из членов династии 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Спартокидов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правивших 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Боспорским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царством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5342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19959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204864"/>
            <a:ext cx="6984776" cy="1944216"/>
          </a:xfrm>
        </p:spPr>
        <p:txBody>
          <a:bodyPr>
            <a:noAutofit/>
          </a:bodyPr>
          <a:lstStyle/>
          <a:p>
            <a:endParaRPr lang="ru-RU" sz="6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50028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47664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0" y="548680"/>
            <a:ext cx="4042792" cy="3456384"/>
          </a:xfrm>
        </p:spPr>
        <p:txBody>
          <a:bodyPr>
            <a:noAutofit/>
          </a:bodyPr>
          <a:lstStyle/>
          <a:p>
            <a:pPr algn="l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75457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Народные промыслы </a:t>
            </a:r>
            <a:endParaRPr lang="ru-RU" sz="6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6"/>
            <a:ext cx="9144000" cy="685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34571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40152" y="332656"/>
            <a:ext cx="2602632" cy="302433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25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3" y="0"/>
            <a:ext cx="4725539" cy="371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68"/>
            <a:ext cx="4427984" cy="371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8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2" y="3645024"/>
            <a:ext cx="4684786" cy="3212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394" y="3645024"/>
            <a:ext cx="4459606" cy="3212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2" y="367"/>
            <a:ext cx="9119192" cy="6857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93369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00808"/>
            <a:ext cx="8229600" cy="2232248"/>
          </a:xfrm>
        </p:spPr>
        <p:txBody>
          <a:bodyPr>
            <a:normAutofit/>
          </a:bodyPr>
          <a:lstStyle/>
          <a:p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Символика России</a:t>
            </a:r>
            <a:endParaRPr lang="ru-RU" sz="7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393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07704" y="0"/>
            <a:ext cx="6192688" cy="836712"/>
          </a:xfrm>
        </p:spPr>
        <p:txBody>
          <a:bodyPr>
            <a:noAutofit/>
          </a:bodyPr>
          <a:lstStyle/>
          <a:p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Флаг</a:t>
            </a:r>
            <a:endParaRPr lang="ru-RU" sz="7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274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73791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5510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19" y="0"/>
            <a:ext cx="925237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619672" y="0"/>
            <a:ext cx="5832648" cy="908720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Президент Российской Федерации </a:t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Владимир Владимирович Путин 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8641080" y="6080444"/>
            <a:ext cx="45719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08720"/>
            <a:ext cx="7992888" cy="5949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16191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540"/>
            <a:ext cx="9144000" cy="6870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16632"/>
            <a:ext cx="6768752" cy="108012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Город Москва-Столица нашей Родины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8089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132856"/>
            <a:ext cx="8003232" cy="1656184"/>
          </a:xfrm>
        </p:spPr>
        <p:txBody>
          <a:bodyPr>
            <a:noAutofit/>
          </a:bodyPr>
          <a:lstStyle/>
          <a:p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111125"/>
            <a:ext cx="97536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047013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</TotalTime>
  <Words>45</Words>
  <Application>Microsoft Office PowerPoint</Application>
  <PresentationFormat>Экран (4:3)</PresentationFormat>
  <Paragraphs>15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Муниципальное бюджетное дошкольное образовательное учреждение      Республики Крым г. Керчи             «Детский сад комбинированного вида №11 «Ручеек» </vt:lpstr>
      <vt:lpstr>Презентация PowerPoint</vt:lpstr>
      <vt:lpstr>Символика России</vt:lpstr>
      <vt:lpstr>Флаг</vt:lpstr>
      <vt:lpstr>Презентация PowerPoint</vt:lpstr>
      <vt:lpstr>Презентация PowerPoint</vt:lpstr>
      <vt:lpstr>Президент Российской Федерации  Владимир Владимирович Путин </vt:lpstr>
      <vt:lpstr>Город Москва-Столица нашей Родины</vt:lpstr>
      <vt:lpstr>Презентация PowerPoint</vt:lpstr>
      <vt:lpstr>Презентация PowerPoint</vt:lpstr>
      <vt:lpstr>Презентация PowerPoint</vt:lpstr>
      <vt:lpstr>Глава Республики Крым  Сергей Валерьевич Аксенов </vt:lpstr>
      <vt:lpstr>Наш любимый Город Герой Керчь</vt:lpstr>
      <vt:lpstr>Презентация PowerPoint</vt:lpstr>
      <vt:lpstr>Презентация PowerPoint</vt:lpstr>
      <vt:lpstr> </vt:lpstr>
      <vt:lpstr>                 Аджимушкайские каменоломни - Подземные каменоломни, где часть войск Крымского фронта вела героическую оборону против немецко-фашистских захватчиков</vt:lpstr>
      <vt:lpstr>Грифон –символ Керчи Грифон — мифическое существо с телом льва и головой и крыльями орла. Лев как царь земли, орел — царь неба</vt:lpstr>
      <vt:lpstr>Презентация PowerPoint</vt:lpstr>
      <vt:lpstr>Презентация PowerPoint</vt:lpstr>
      <vt:lpstr>Ца́рский курга́н — памятник архитектуры IV века до н. э., усыпальница (склеп) одного из членов династии Спартокидов, правивших Боспорским царством</vt:lpstr>
      <vt:lpstr>Презентация PowerPoint</vt:lpstr>
      <vt:lpstr>Презентация PowerPoint</vt:lpstr>
      <vt:lpstr>Презентация PowerPoint</vt:lpstr>
      <vt:lpstr>. </vt:lpstr>
      <vt:lpstr>Народные промыслы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     Республики Крым г. Керчи             «Детский сад комбинированного вида №11 «Ручеек»</dc:title>
  <dc:creator>ACER</dc:creator>
  <cp:lastModifiedBy>ACER</cp:lastModifiedBy>
  <cp:revision>33</cp:revision>
  <dcterms:created xsi:type="dcterms:W3CDTF">2023-02-26T08:39:10Z</dcterms:created>
  <dcterms:modified xsi:type="dcterms:W3CDTF">2023-02-27T08:16:43Z</dcterms:modified>
</cp:coreProperties>
</file>