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Фотоотчёт о проделанной работе </a:t>
            </a:r>
            <a:br>
              <a:rPr lang="ru-RU" sz="3600" dirty="0" smtClean="0"/>
            </a:br>
            <a:r>
              <a:rPr lang="ru-RU" sz="3600" dirty="0" smtClean="0"/>
              <a:t>в группе компенсирующей   направленности «Звездочка» за </a:t>
            </a:r>
            <a:br>
              <a:rPr lang="ru-RU" sz="3600" dirty="0" smtClean="0"/>
            </a:br>
            <a:r>
              <a:rPr lang="ru-RU" sz="3600" dirty="0" smtClean="0"/>
              <a:t>2020-2021 учебный год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9304" y="5445224"/>
            <a:ext cx="7854696" cy="1752600"/>
          </a:xfrm>
        </p:spPr>
        <p:txBody>
          <a:bodyPr/>
          <a:lstStyle/>
          <a:p>
            <a:r>
              <a:rPr lang="ru-RU" dirty="0" smtClean="0"/>
              <a:t>Подготовила воспитатель: </a:t>
            </a:r>
          </a:p>
          <a:p>
            <a:r>
              <a:rPr lang="ru-RU" dirty="0" err="1" smtClean="0"/>
              <a:t>Шафикова</a:t>
            </a:r>
            <a:r>
              <a:rPr lang="ru-RU" dirty="0" smtClean="0"/>
              <a:t>  А.Б.</a:t>
            </a:r>
            <a:endParaRPr lang="ru-RU" dirty="0"/>
          </a:p>
        </p:txBody>
      </p:sp>
      <p:pic>
        <p:nvPicPr>
          <p:cNvPr id="4" name="Рисунок 3" descr="unna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2338387"/>
            <a:ext cx="4876800" cy="2181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658" y="1260251"/>
            <a:ext cx="2389798" cy="19527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Тематический праздник «Масленица»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https://i.mycdn.me/i?r=AyH4iRPQ2q0otWIFepML2LxRrLgSzB_VoF42Q6IkfFJc8Q&amp;dpr=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60848"/>
            <a:ext cx="410445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.mycdn.me/i?r=AyH4iRPQ2q0otWIFepML2LxRVh7z221j8QkcLCy2SQgFfA&amp;dpr=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284984"/>
            <a:ext cx="367240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i="1" dirty="0" smtClean="0"/>
              <a:t>Каждый день я очень рад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i="1" dirty="0" smtClean="0"/>
              <a:t>Приходить в свой детский сад</a:t>
            </a:r>
            <a:endParaRPr lang="ru-RU" sz="40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700808"/>
            <a:ext cx="22562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230425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628800"/>
            <a:ext cx="24482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529336"/>
            <a:ext cx="2034530" cy="199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unnam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4869160"/>
            <a:ext cx="4876800" cy="19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предпосылка-весны-с-травой-и-границей-цветков-на-белом-фоне-пустым-112645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9144000" cy="31409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980728"/>
          </a:xfrm>
        </p:spPr>
        <p:txBody>
          <a:bodyPr/>
          <a:lstStyle/>
          <a:p>
            <a:pPr algn="ctr"/>
            <a:r>
              <a:rPr lang="ru-RU" dirty="0" smtClean="0"/>
              <a:t>Весна пришла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4546848" cy="199757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Всех ребят не сосчитать.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Раз, два, три, четыре, пять,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Дружно встали по - порядку,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Дети делают зарядку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i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780928"/>
            <a:ext cx="2571750" cy="3429000"/>
          </a:xfrm>
          <a:prstGeom prst="rect">
            <a:avLst/>
          </a:prstGeom>
        </p:spPr>
      </p:pic>
      <p:pic>
        <p:nvPicPr>
          <p:cNvPr id="5" name="Рисунок 4" descr="i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390203" y="3068961"/>
            <a:ext cx="2358261" cy="3144348"/>
          </a:xfrm>
          <a:prstGeom prst="rect">
            <a:avLst/>
          </a:prstGeom>
        </p:spPr>
      </p:pic>
      <p:pic>
        <p:nvPicPr>
          <p:cNvPr id="6" name="Рисунок 5" descr="i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260648"/>
            <a:ext cx="1983718" cy="2644957"/>
          </a:xfrm>
          <a:prstGeom prst="rect">
            <a:avLst/>
          </a:prstGeom>
        </p:spPr>
      </p:pic>
      <p:pic>
        <p:nvPicPr>
          <p:cNvPr id="7" name="Рисунок 6" descr="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2204864"/>
            <a:ext cx="2769822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16632" y="-24340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«Наши добрые дела»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26288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су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3717031"/>
            <a:ext cx="3096344" cy="2699103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836712"/>
            <a:ext cx="302433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 Акция «Крым и Россия - вместе навсегда!»</a:t>
            </a:r>
            <a:endParaRPr lang="ru-RU" sz="3600" b="1" dirty="0"/>
          </a:p>
        </p:txBody>
      </p:sp>
      <p:pic>
        <p:nvPicPr>
          <p:cNvPr id="5" name="Рисунок 4" descr="орпопор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3672408" cy="5373216"/>
          </a:xfrm>
          <a:prstGeom prst="rect">
            <a:avLst/>
          </a:prstGeom>
        </p:spPr>
      </p:pic>
      <p:pic>
        <p:nvPicPr>
          <p:cNvPr id="6" name="Рисунок 5" descr="пут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1947" y="3068960"/>
            <a:ext cx="4872541" cy="3654406"/>
          </a:xfrm>
          <a:prstGeom prst="rect">
            <a:avLst/>
          </a:prstGeom>
        </p:spPr>
      </p:pic>
      <p:pic>
        <p:nvPicPr>
          <p:cNvPr id="7" name="Рисунок 6" descr="russian-flag-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124744"/>
            <a:ext cx="2721471" cy="1814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«День космонавтики»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72816"/>
            <a:ext cx="20162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948264" y="4005064"/>
            <a:ext cx="1728192" cy="239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1872208" cy="235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221088"/>
            <a:ext cx="194651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98904355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2636912"/>
            <a:ext cx="2052228" cy="1368152"/>
          </a:xfrm>
          <a:prstGeom prst="rect">
            <a:avLst/>
          </a:prstGeom>
        </p:spPr>
      </p:pic>
      <p:pic>
        <p:nvPicPr>
          <p:cNvPr id="9" name="Рисунок 8" descr="9c3201db56c2af73499b3f0c6e8c0cf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077072"/>
            <a:ext cx="2160240" cy="2611972"/>
          </a:xfrm>
          <a:prstGeom prst="rect">
            <a:avLst/>
          </a:prstGeom>
        </p:spPr>
      </p:pic>
      <p:pic>
        <p:nvPicPr>
          <p:cNvPr id="10" name="Рисунок 9" descr="98904355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2492896"/>
            <a:ext cx="2052228" cy="1368152"/>
          </a:xfrm>
          <a:prstGeom prst="rect">
            <a:avLst/>
          </a:prstGeom>
        </p:spPr>
      </p:pic>
      <p:pic>
        <p:nvPicPr>
          <p:cNvPr id="11" name="Рисунок 10" descr="9c3201db56c2af73499b3f0c6e8c0cf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246028"/>
            <a:ext cx="2160240" cy="2611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5940152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Весёлый и радостный  праздник – День рождения!</a:t>
            </a:r>
            <a:endParaRPr lang="ru-RU" sz="2800" dirty="0"/>
          </a:p>
        </p:txBody>
      </p:sp>
      <p:pic>
        <p:nvPicPr>
          <p:cNvPr id="4" name="Рисунок 3" descr="https://i.mycdn.me/i?r=AyH4iRPQ2q0otWIFepML2LxRj6kmF4S6tRD-SQyqgdZGSA&amp;dpr=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196752"/>
            <a:ext cx="23042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.mycdn.me/i?r=AyH4iRPQ2q0otWIFepML2LxRecZ_4RWGApJsB1IO9KGrfA&amp;dpr=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060848"/>
            <a:ext cx="25202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.mycdn.me/i?r=AyH4iRPQ2q0otWIFepML2LxR_0HG_mgNt77lZy_Leq9qDw&amp;dpr=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23528" y="2132856"/>
            <a:ext cx="230425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birthday-121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4581128"/>
            <a:ext cx="2808312" cy="2237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Без названи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4021916"/>
            <a:ext cx="2025774" cy="28360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«Уроки безопасности»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628800"/>
            <a:ext cx="4978896" cy="185356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Много есть различных знаков –</a:t>
            </a:r>
          </a:p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Эти знаки нужно знать,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Чтобы правил на дороге </a:t>
            </a:r>
          </a:p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Никогда не нарушать     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5" name="Рисунок 4" descr="C:\Users\User\Videos\Desktop\изображение_viber_2021-01-28_10-28-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717032"/>
            <a:ext cx="24482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Videos\Desktop\изображение_viber_2021-01-28_10-28-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24482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Videos\Desktop\изображение_viber_2021-01-28_10-28-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484784"/>
            <a:ext cx="253807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 «День освобождения Керчи»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44824"/>
            <a:ext cx="4248472" cy="151216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На горе высокой  Митридат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Обелиск и пушки с трех сторон. 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В честь бойца — матроса и солдата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Памятник над морем вознесен.</a:t>
            </a:r>
          </a:p>
          <a:p>
            <a:endParaRPr lang="ru-RU" dirty="0"/>
          </a:p>
        </p:txBody>
      </p:sp>
      <p:pic>
        <p:nvPicPr>
          <p:cNvPr id="4" name="Рисунок 3" descr="C:\Users\User\Videos\Desktop\изображение_viber_2021-04-07_09-47-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628800"/>
            <a:ext cx="18722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21088"/>
            <a:ext cx="172819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628800"/>
            <a:ext cx="186689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221088"/>
            <a:ext cx="179907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Без названия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284984"/>
            <a:ext cx="3888432" cy="2642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Стенгазета «Мир один для всех» </a:t>
            </a:r>
            <a:endParaRPr lang="ru-RU" dirty="0"/>
          </a:p>
        </p:txBody>
      </p:sp>
      <p:pic>
        <p:nvPicPr>
          <p:cNvPr id="4" name="Содержимое 3" descr="дьжьлжьдл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844824"/>
            <a:ext cx="4968552" cy="40216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Осень славная пора! Любит осень детвора.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7" name="Рисунок 6" descr="https://i.mycdn.me/i?r=AyH4iRPQ2q0otWIFepML2LxRchkYAJrSi2BrGkmRfroWZA&amp;dpr=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31236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8318" y="1412777"/>
            <a:ext cx="4544378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Акция «Окна Победы»</a:t>
            </a:r>
            <a:endParaRPr lang="ru-RU" dirty="0"/>
          </a:p>
        </p:txBody>
      </p:sp>
      <p:pic>
        <p:nvPicPr>
          <p:cNvPr id="4" name="Содержимое 3" descr="лол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6656" y="1700808"/>
            <a:ext cx="4089703" cy="4464496"/>
          </a:xfrm>
        </p:spPr>
      </p:pic>
      <p:pic>
        <p:nvPicPr>
          <p:cNvPr id="5" name="Рисунок 4" descr="Без названия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484784"/>
            <a:ext cx="3369334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Детско-родительский проект «Эко – лето» 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204864"/>
            <a:ext cx="18002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348880"/>
            <a:ext cx="21602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ььтт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276872"/>
            <a:ext cx="2088232" cy="2995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unna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97152"/>
            <a:ext cx="4680520" cy="1844824"/>
          </a:xfrm>
          <a:prstGeom prst="rect">
            <a:avLst/>
          </a:prstGeom>
        </p:spPr>
      </p:pic>
      <p:pic>
        <p:nvPicPr>
          <p:cNvPr id="1026" name="Picture 2" descr="C:\Users\User\Videos\Desktop\изображение_viber_2021-05-24_12-08-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24944"/>
            <a:ext cx="4241125" cy="28083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87624" y="836712"/>
            <a:ext cx="5832648" cy="19389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  <a:latin typeface="Comic Sans MS" pitchFamily="66" charset="0"/>
              </a:rPr>
              <a:t>Детско-родительский проект </a:t>
            </a:r>
          </a:p>
          <a:p>
            <a:pPr algn="ctr"/>
            <a:r>
              <a:rPr lang="ru-RU" sz="4000" dirty="0" smtClean="0">
                <a:solidFill>
                  <a:schemeClr val="accent1"/>
                </a:solidFill>
                <a:latin typeface="Comic Sans MS" pitchFamily="66" charset="0"/>
              </a:rPr>
              <a:t> «Герб семьи»</a:t>
            </a:r>
            <a:endParaRPr lang="ru-RU" sz="4000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641080" y="6278880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1908701"/>
            <a:ext cx="7272808" cy="127727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  <a:latin typeface="Comic Sans MS" pitchFamily="66" charset="0"/>
              </a:rPr>
              <a:t>Спасибо  за  </a:t>
            </a:r>
            <a:r>
              <a:rPr lang="en-US" sz="4000" dirty="0" smtClean="0">
                <a:solidFill>
                  <a:schemeClr val="accent1"/>
                </a:solidFill>
                <a:latin typeface="Comic Sans MS" pitchFamily="66" charset="0"/>
              </a:rPr>
              <a:t>               </a:t>
            </a:r>
            <a:r>
              <a:rPr lang="ru-RU" sz="4000" dirty="0" smtClean="0">
                <a:solidFill>
                  <a:schemeClr val="accent1"/>
                </a:solidFill>
                <a:latin typeface="Comic Sans MS" pitchFamily="66" charset="0"/>
              </a:rPr>
              <a:t>внимание!</a:t>
            </a:r>
            <a:endParaRPr lang="ru-RU" sz="4000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предпосылка-весны-с-травой-и-границей-цветков-на-белом-фоне-пустым-112645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01d9a1e01f048887552d402a120c68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4612415" cy="5157192"/>
          </a:xfrm>
          <a:prstGeom prst="rect">
            <a:avLst/>
          </a:prstGeom>
        </p:spPr>
      </p:pic>
      <p:pic>
        <p:nvPicPr>
          <p:cNvPr id="9" name="Рисунок 8" descr="201d9a1e01f048887552d402a120c68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122" y="1628800"/>
            <a:ext cx="4932878" cy="5229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Осенний</a:t>
            </a:r>
            <a:r>
              <a:rPr lang="ru-RU" sz="4400" dirty="0" smtClean="0"/>
              <a:t> праздник </a:t>
            </a:r>
            <a:br>
              <a:rPr lang="ru-RU" sz="4400" dirty="0" smtClean="0"/>
            </a:br>
            <a:r>
              <a:rPr lang="ru-RU" sz="4400" dirty="0" smtClean="0"/>
              <a:t>«Осень в гости к нам пришла»</a:t>
            </a:r>
            <a:endParaRPr lang="ru-RU" sz="4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429000"/>
            <a:ext cx="2555776" cy="317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556792"/>
            <a:ext cx="2736304" cy="361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44824"/>
            <a:ext cx="23762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509120"/>
            <a:ext cx="216024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3898776" cy="2573640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Я узнал, что у меня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Есть отличная семья.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Воспитатели  и дети –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Группа лучшая на свете!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39544" y="4797152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На занятиях считаем,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На прогулке мы  играем,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 Рисуем, лепим, мастерим,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Удивить мы всех хотим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C:\Users\User\Videos\Desktop\изображение_viber_2021-01-21_09-24-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645024"/>
            <a:ext cx="2088232" cy="294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Videos\Desktop\изображение_viber_2021-01-28_10-28-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052736"/>
            <a:ext cx="2197978" cy="24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980728"/>
            <a:ext cx="264526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.mycdn.me/i?r=AyH4iRPQ2q0otWIFepML2LxRzq6iaa8lStJ-mvQKMj0Zqw&amp;dpr=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84984"/>
            <a:ext cx="1872208" cy="222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Детско-родительский проект </a:t>
            </a:r>
            <a:br>
              <a:rPr lang="ru-RU" sz="4000" dirty="0" smtClean="0"/>
            </a:br>
            <a:r>
              <a:rPr lang="ru-RU" sz="4000" dirty="0" smtClean="0"/>
              <a:t>« Новогодняя поделка»</a:t>
            </a:r>
            <a:endParaRPr lang="ru-RU" sz="4000" dirty="0"/>
          </a:p>
        </p:txBody>
      </p:sp>
      <p:pic>
        <p:nvPicPr>
          <p:cNvPr id="5" name="Содержимое 4" descr="https://i.mycdn.me/i?r=AyH4iRPQ2q0otWIFepML2LxRBuX_8MnUeYtCq6Y7KTApYA&amp;dpr=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068960"/>
            <a:ext cx="2404650" cy="294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276872"/>
            <a:ext cx="345638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mycdn.me/i?r=AyH4iRPQ2q0otWIFepML2LxRWjLXRRW4iR4Mjii7hCmsqg&amp;dpr=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2268760" cy="308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unnamed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835696" cy="3140967"/>
          </a:xfrm>
          <a:prstGeom prst="rect">
            <a:avLst/>
          </a:prstGeom>
        </p:spPr>
      </p:pic>
      <p:pic>
        <p:nvPicPr>
          <p:cNvPr id="10" name="Рисунок 9" descr="unnamed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235280" y="0"/>
            <a:ext cx="1908720" cy="3140967"/>
          </a:xfrm>
          <a:prstGeom prst="rect">
            <a:avLst/>
          </a:prstGeom>
        </p:spPr>
      </p:pic>
      <p:pic>
        <p:nvPicPr>
          <p:cNvPr id="11" name="Рисунок 10" descr="Без назва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5162550"/>
            <a:ext cx="3816424" cy="1695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ru-RU" dirty="0" smtClean="0"/>
              <a:t>Новогоднее развлечение</a:t>
            </a:r>
            <a:endParaRPr lang="ru-RU" dirty="0"/>
          </a:p>
        </p:txBody>
      </p:sp>
      <p:pic>
        <p:nvPicPr>
          <p:cNvPr id="4" name="Содержимое 3" descr="https://i.mycdn.me/i?r=AyH4iRPQ2q0otWIFepML2LxRu6CfAzoGKciGIm_GgESEKg&amp;dpr=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420888"/>
            <a:ext cx="25922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.mycdn.me/i?r=AyH4iRPQ2q0otWIFepML2LxR7N7P_rjevq_8oibiIXNIZg&amp;dpr=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492896"/>
            <a:ext cx="255341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unnamed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835696" cy="3140967"/>
          </a:xfrm>
          <a:prstGeom prst="rect">
            <a:avLst/>
          </a:prstGeom>
        </p:spPr>
      </p:pic>
      <p:pic>
        <p:nvPicPr>
          <p:cNvPr id="7" name="Рисунок 6" descr="unnamed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091264" y="0"/>
            <a:ext cx="2052736" cy="3140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Сколько снега, посмотри!</a:t>
            </a:r>
            <a:endParaRPr lang="ru-RU" dirty="0"/>
          </a:p>
        </p:txBody>
      </p:sp>
      <p:pic>
        <p:nvPicPr>
          <p:cNvPr id="4" name="Рисунок 3" descr="https://i.mycdn.me/i?r=AyH4iRPQ2q0otWIFepML2LxROUfVCR_FrrKW-d7b8numig&amp;dpr=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564904"/>
            <a:ext cx="345638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.mycdn.me/i?r=AyH4iRPQ2q0otWIFepML2LxRQXfszfjL55BzqkVsAScwAQ&amp;dpr=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060848"/>
            <a:ext cx="345638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unnamed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835696" cy="3140967"/>
          </a:xfrm>
          <a:prstGeom prst="rect">
            <a:avLst/>
          </a:prstGeom>
        </p:spPr>
      </p:pic>
      <p:pic>
        <p:nvPicPr>
          <p:cNvPr id="7" name="Рисунок 6" descr="unnamed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307288" y="0"/>
            <a:ext cx="1836712" cy="3140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«Посадили огород, посмотрите, что растёт!»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60848"/>
            <a:ext cx="324036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72365712_Planting_theme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16832"/>
            <a:ext cx="4363819" cy="4489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 Для любимой мамочки сделаю подарочек»</a:t>
            </a:r>
            <a:endParaRPr lang="ru-RU" dirty="0"/>
          </a:p>
        </p:txBody>
      </p:sp>
      <p:pic>
        <p:nvPicPr>
          <p:cNvPr id="4" name="Рисунок 3" descr="https://i.mycdn.me/i?r=AyH4iRPQ2q0otWIFepML2LxRJt-e6X0wkdWX_kwe7vqPvg&amp;dpr=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3789040"/>
            <a:ext cx="21602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.mycdn.me/i?r=AyH4iRPQ2q0otWIFepML2LxRx_vKktEcXUJA47DbXj2ZEQ&amp;dpr=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060848"/>
            <a:ext cx="36724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.mycdn.me/i?r=AyH4iRPQ2q0otWIFepML2LxR8xRgvHfVwkIRsi2XJQDsxA&amp;dpr=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21602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95d9ec8f29e80b13bf566fb42a8668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268760"/>
            <a:ext cx="2160240" cy="3051187"/>
          </a:xfrm>
          <a:prstGeom prst="rect">
            <a:avLst/>
          </a:prstGeom>
        </p:spPr>
      </p:pic>
      <p:pic>
        <p:nvPicPr>
          <p:cNvPr id="9" name="Рисунок 8" descr="195d9ec8f29e80b13bf566fb42a8668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340768"/>
            <a:ext cx="1800200" cy="2135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166</TotalTime>
  <Words>222</Words>
  <Application>Microsoft Office PowerPoint</Application>
  <PresentationFormat>Экран (4:3)</PresentationFormat>
  <Paragraphs>45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Фотоотчёт о проделанной работе  в группе компенсирующей   направленности «Звездочка» за  2020-2021 учебный год</vt:lpstr>
      <vt:lpstr>Осень славная пора! Любит осень детвора.   </vt:lpstr>
      <vt:lpstr>Осенний праздник  «Осень в гости к нам пришла»</vt:lpstr>
      <vt:lpstr>Слайд 4</vt:lpstr>
      <vt:lpstr>Детско-родительский проект  « Новогодняя поделка»</vt:lpstr>
      <vt:lpstr>Новогоднее развлечение</vt:lpstr>
      <vt:lpstr>Сколько снега, посмотри!</vt:lpstr>
      <vt:lpstr>«Посадили огород, посмотрите, что растёт!» </vt:lpstr>
      <vt:lpstr>« Для любимой мамочки сделаю подарочек»</vt:lpstr>
      <vt:lpstr>Тематический праздник «Масленица» </vt:lpstr>
      <vt:lpstr>Каждый день я очень рад Приходить в свой детский сад</vt:lpstr>
      <vt:lpstr>Весна пришла</vt:lpstr>
      <vt:lpstr>«Наши добрые дела»</vt:lpstr>
      <vt:lpstr> Акция «Крым и Россия - вместе навсегда!»</vt:lpstr>
      <vt:lpstr>«День космонавтики»</vt:lpstr>
      <vt:lpstr>Весёлый и радостный  праздник – День рождения!</vt:lpstr>
      <vt:lpstr>«Уроки безопасности» </vt:lpstr>
      <vt:lpstr>Тема «День освобождения Керчи» </vt:lpstr>
      <vt:lpstr>Стенгазета «Мир один для всех» </vt:lpstr>
      <vt:lpstr>Акция «Окна Победы»</vt:lpstr>
      <vt:lpstr>Детско-родительский проект «Эко – лето» </vt:lpstr>
      <vt:lpstr>Слайд 22</vt:lpstr>
      <vt:lpstr>Спасибо  за               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Фотоотчёт  </dc:title>
  <dc:creator>User</dc:creator>
  <cp:lastModifiedBy>ИРИНА</cp:lastModifiedBy>
  <cp:revision>33</cp:revision>
  <dcterms:created xsi:type="dcterms:W3CDTF">2021-05-21T19:15:09Z</dcterms:created>
  <dcterms:modified xsi:type="dcterms:W3CDTF">2021-05-25T10:38:07Z</dcterms:modified>
</cp:coreProperties>
</file>